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800"/>
    <a:srgbClr val="9A5D38"/>
    <a:srgbClr val="34281C"/>
    <a:srgbClr val="7A5128"/>
    <a:srgbClr val="FFFFFF"/>
    <a:srgbClr val="6A2D14"/>
    <a:srgbClr val="5B2611"/>
    <a:srgbClr val="471D0D"/>
    <a:srgbClr val="5C4731"/>
    <a:srgbClr val="705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6066A-AC1D-45DF-B660-0BC391A934D8}" v="108" dt="2025-01-12T22:25:06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zambujo" userId="038c0fb7-b6e3-4711-bf7b-acabb0e9135e" providerId="ADAL" clId="{B6D83570-2398-4E7D-8A5B-3855B4C0FBB8}"/>
    <pc:docChg chg="undo redo custSel modSld modMainMaster modNotesMaster">
      <pc:chgData name="Vitor Azambujo" userId="038c0fb7-b6e3-4711-bf7b-acabb0e9135e" providerId="ADAL" clId="{B6D83570-2398-4E7D-8A5B-3855B4C0FBB8}" dt="2024-10-21T01:16:11.426" v="2496" actId="1076"/>
      <pc:docMkLst>
        <pc:docMk/>
      </pc:docMkLst>
      <pc:sldChg chg="addSp delSp modSp mod modNotes">
        <pc:chgData name="Vitor Azambujo" userId="038c0fb7-b6e3-4711-bf7b-acabb0e9135e" providerId="ADAL" clId="{B6D83570-2398-4E7D-8A5B-3855B4C0FBB8}" dt="2024-10-21T01:16:11.426" v="2496" actId="1076"/>
        <pc:sldMkLst>
          <pc:docMk/>
          <pc:sldMk cId="302140398" sldId="256"/>
        </pc:sldMkLst>
        <pc:spChg chg="add mod">
          <ac:chgData name="Vitor Azambujo" userId="038c0fb7-b6e3-4711-bf7b-acabb0e9135e" providerId="ADAL" clId="{B6D83570-2398-4E7D-8A5B-3855B4C0FBB8}" dt="2024-10-21T00:51:19.421" v="2359" actId="207"/>
          <ac:spMkLst>
            <pc:docMk/>
            <pc:sldMk cId="302140398" sldId="256"/>
            <ac:spMk id="12" creationId="{FF3F4CCF-FCA6-DFF1-62E1-89AAC10C7DE2}"/>
          </ac:spMkLst>
        </pc:spChg>
        <pc:spChg chg="add mod">
          <ac:chgData name="Vitor Azambujo" userId="038c0fb7-b6e3-4711-bf7b-acabb0e9135e" providerId="ADAL" clId="{B6D83570-2398-4E7D-8A5B-3855B4C0FBB8}" dt="2024-10-21T00:29:26.198" v="2103" actId="404"/>
          <ac:spMkLst>
            <pc:docMk/>
            <pc:sldMk cId="302140398" sldId="256"/>
            <ac:spMk id="30" creationId="{FC183961-35D6-C4EB-ED18-B8594474E3F6}"/>
          </ac:spMkLst>
        </pc:spChg>
        <pc:spChg chg="add mod">
          <ac:chgData name="Vitor Azambujo" userId="038c0fb7-b6e3-4711-bf7b-acabb0e9135e" providerId="ADAL" clId="{B6D83570-2398-4E7D-8A5B-3855B4C0FBB8}" dt="2024-10-21T00:54:05.373" v="2383" actId="34135"/>
          <ac:spMkLst>
            <pc:docMk/>
            <pc:sldMk cId="302140398" sldId="256"/>
            <ac:spMk id="37" creationId="{B22AA99F-3D0A-7004-EDFA-FB2377D995CB}"/>
          </ac:spMkLst>
        </pc:spChg>
        <pc:spChg chg="add mod">
          <ac:chgData name="Vitor Azambujo" userId="038c0fb7-b6e3-4711-bf7b-acabb0e9135e" providerId="ADAL" clId="{B6D83570-2398-4E7D-8A5B-3855B4C0FBB8}" dt="2024-10-21T00:56:47.348" v="2465" actId="20577"/>
          <ac:spMkLst>
            <pc:docMk/>
            <pc:sldMk cId="302140398" sldId="256"/>
            <ac:spMk id="40" creationId="{9BCE2FD9-89B9-D566-D816-68E7218C91E6}"/>
          </ac:spMkLst>
        </pc:spChg>
        <pc:grpChg chg="add mod">
          <ac:chgData name="Vitor Azambujo" userId="038c0fb7-b6e3-4711-bf7b-acabb0e9135e" providerId="ADAL" clId="{B6D83570-2398-4E7D-8A5B-3855B4C0FBB8}" dt="2024-10-21T00:54:05.373" v="2383" actId="34135"/>
          <ac:grpSpMkLst>
            <pc:docMk/>
            <pc:sldMk cId="302140398" sldId="256"/>
            <ac:grpSpMk id="38" creationId="{C0991C7C-1FB3-3B68-6002-77244F5E0B93}"/>
          </ac:grpSpMkLst>
        </pc:grpChg>
        <pc:grpChg chg="add mod ord">
          <ac:chgData name="Vitor Azambujo" userId="038c0fb7-b6e3-4711-bf7b-acabb0e9135e" providerId="ADAL" clId="{B6D83570-2398-4E7D-8A5B-3855B4C0FBB8}" dt="2024-10-21T00:54:20.097" v="2421" actId="1038"/>
          <ac:grpSpMkLst>
            <pc:docMk/>
            <pc:sldMk cId="302140398" sldId="256"/>
            <ac:grpSpMk id="45" creationId="{54AD8AC0-0AAD-A3DE-3C7B-D1E87EFC4F69}"/>
          </ac:grpSpMkLst>
        </pc:grpChg>
        <pc:grpChg chg="add mod">
          <ac:chgData name="Vitor Azambujo" userId="038c0fb7-b6e3-4711-bf7b-acabb0e9135e" providerId="ADAL" clId="{B6D83570-2398-4E7D-8A5B-3855B4C0FBB8}" dt="2024-10-21T00:54:05.373" v="2383" actId="34135"/>
          <ac:grpSpMkLst>
            <pc:docMk/>
            <pc:sldMk cId="302140398" sldId="256"/>
            <ac:grpSpMk id="46" creationId="{8D363A0D-C824-9474-7400-473081060E91}"/>
          </ac:grpSpMkLst>
        </pc:grp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5" creationId="{95DE7E98-E2A9-4188-058B-35CC1C2777A8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7" creationId="{1820E055-41A3-4F23-E3EA-F381B37E6E4C}"/>
          </ac:picMkLst>
        </pc:picChg>
        <pc:picChg chg="mod ord">
          <ac:chgData name="Vitor Azambujo" userId="038c0fb7-b6e3-4711-bf7b-acabb0e9135e" providerId="ADAL" clId="{B6D83570-2398-4E7D-8A5B-3855B4C0FBB8}" dt="2024-10-20T23:40:10.833" v="1639" actId="34135"/>
          <ac:picMkLst>
            <pc:docMk/>
            <pc:sldMk cId="302140398" sldId="256"/>
            <ac:picMk id="8" creationId="{5F90660B-44B7-5A24-A217-EEE567DD2026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9" creationId="{8DF35568-F266-BC1B-C01C-8EBE2CB9C070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14" creationId="{F9754DB7-9D36-F2B4-1FC6-97A988D1B404}"/>
          </ac:picMkLst>
        </pc:picChg>
        <pc:picChg chg="add mod topLvl modCrop">
          <ac:chgData name="Vitor Azambujo" userId="038c0fb7-b6e3-4711-bf7b-acabb0e9135e" providerId="ADAL" clId="{B6D83570-2398-4E7D-8A5B-3855B4C0FBB8}" dt="2024-10-21T00:26:04.531" v="2042" actId="34135"/>
          <ac:picMkLst>
            <pc:docMk/>
            <pc:sldMk cId="302140398" sldId="256"/>
            <ac:picMk id="15" creationId="{0A0B1616-4412-14AA-D9B6-6A5E996CF481}"/>
          </ac:picMkLst>
        </pc:picChg>
        <pc:picChg chg="add mod">
          <ac:chgData name="Vitor Azambujo" userId="038c0fb7-b6e3-4711-bf7b-acabb0e9135e" providerId="ADAL" clId="{B6D83570-2398-4E7D-8A5B-3855B4C0FBB8}" dt="2024-10-20T16:30:40.968" v="427" actId="34135"/>
          <ac:picMkLst>
            <pc:docMk/>
            <pc:sldMk cId="302140398" sldId="256"/>
            <ac:picMk id="19" creationId="{7F10C5BC-8299-0DE3-E3C5-CB4FEE6F8895}"/>
          </ac:picMkLst>
        </pc:picChg>
        <pc:picChg chg="add mod topLvl modCrop">
          <ac:chgData name="Vitor Azambujo" userId="038c0fb7-b6e3-4711-bf7b-acabb0e9135e" providerId="ADAL" clId="{B6D83570-2398-4E7D-8A5B-3855B4C0FBB8}" dt="2024-10-21T00:29:05.142" v="2101" actId="34135"/>
          <ac:picMkLst>
            <pc:docMk/>
            <pc:sldMk cId="302140398" sldId="256"/>
            <ac:picMk id="21" creationId="{C251A647-FD7F-2F37-3579-B6B6E1D7CC54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4" creationId="{66953BA4-7D10-25E7-B1C3-05F02BA8EEDE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5" creationId="{91097F0D-4954-E482-E780-647C57519DAD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29" creationId="{28EE20EF-0083-0574-C993-5B25C2CD44D8}"/>
          </ac:picMkLst>
        </pc:picChg>
        <pc:picChg chg="add mod ord topLvl">
          <ac:chgData name="Vitor Azambujo" userId="038c0fb7-b6e3-4711-bf7b-acabb0e9135e" providerId="ADAL" clId="{B6D83570-2398-4E7D-8A5B-3855B4C0FBB8}" dt="2024-10-21T00:54:05.373" v="2383" actId="34135"/>
          <ac:picMkLst>
            <pc:docMk/>
            <pc:sldMk cId="302140398" sldId="256"/>
            <ac:picMk id="31" creationId="{78533EA2-CF8D-6E86-9BD7-94A6DB574975}"/>
          </ac:picMkLst>
        </pc:picChg>
        <pc:picChg chg="add mod topLvl modCrop">
          <ac:chgData name="Vitor Azambujo" userId="038c0fb7-b6e3-4711-bf7b-acabb0e9135e" providerId="ADAL" clId="{B6D83570-2398-4E7D-8A5B-3855B4C0FBB8}" dt="2024-10-20T23:37:36.041" v="1562" actId="165"/>
          <ac:picMkLst>
            <pc:docMk/>
            <pc:sldMk cId="302140398" sldId="256"/>
            <ac:picMk id="33" creationId="{0874A626-7FA0-24E2-96C0-47A7BC1A8EFD}"/>
          </ac:picMkLst>
        </pc:picChg>
        <pc:picChg chg="add mod">
          <ac:chgData name="Vitor Azambujo" userId="038c0fb7-b6e3-4711-bf7b-acabb0e9135e" providerId="ADAL" clId="{B6D83570-2398-4E7D-8A5B-3855B4C0FBB8}" dt="2024-10-21T00:56:37.920" v="2463" actId="688"/>
          <ac:picMkLst>
            <pc:docMk/>
            <pc:sldMk cId="302140398" sldId="256"/>
            <ac:picMk id="42" creationId="{350B6678-FFA3-E037-5CFE-9778AC74F27B}"/>
          </ac:picMkLst>
        </pc:picChg>
        <pc:picChg chg="add mod ord">
          <ac:chgData name="Vitor Azambujo" userId="038c0fb7-b6e3-4711-bf7b-acabb0e9135e" providerId="ADAL" clId="{B6D83570-2398-4E7D-8A5B-3855B4C0FBB8}" dt="2024-10-21T00:56:28.192" v="2462"/>
          <ac:picMkLst>
            <pc:docMk/>
            <pc:sldMk cId="302140398" sldId="256"/>
            <ac:picMk id="44" creationId="{B07A6DFC-E3DB-197F-3D27-11E7AFBABB94}"/>
          </ac:picMkLst>
        </pc:picChg>
        <pc:picChg chg="add mod">
          <ac:chgData name="Vitor Azambujo" userId="038c0fb7-b6e3-4711-bf7b-acabb0e9135e" providerId="ADAL" clId="{B6D83570-2398-4E7D-8A5B-3855B4C0FBB8}" dt="2024-10-21T01:16:06.185" v="2495" actId="1076"/>
          <ac:picMkLst>
            <pc:docMk/>
            <pc:sldMk cId="302140398" sldId="256"/>
            <ac:picMk id="50" creationId="{04CC557E-822C-8183-9BBA-D3514449C2E4}"/>
          </ac:picMkLst>
        </pc:picChg>
        <pc:picChg chg="add mod">
          <ac:chgData name="Vitor Azambujo" userId="038c0fb7-b6e3-4711-bf7b-acabb0e9135e" providerId="ADAL" clId="{B6D83570-2398-4E7D-8A5B-3855B4C0FBB8}" dt="2024-10-21T01:16:11.426" v="2496" actId="1076"/>
          <ac:picMkLst>
            <pc:docMk/>
            <pc:sldMk cId="302140398" sldId="256"/>
            <ac:picMk id="51" creationId="{5DCF4922-884A-5806-2436-58DE6F073597}"/>
          </ac:picMkLst>
        </pc:picChg>
      </pc:sldChg>
      <pc:sldMasterChg chg="modSp modSldLayout">
        <pc:chgData name="Vitor Azambujo" userId="038c0fb7-b6e3-4711-bf7b-acabb0e9135e" providerId="ADAL" clId="{B6D83570-2398-4E7D-8A5B-3855B4C0FBB8}" dt="2024-10-20T05:00:33.866" v="365"/>
        <pc:sldMasterMkLst>
          <pc:docMk/>
          <pc:sldMasterMk cId="3364745519" sldId="2147483672"/>
        </pc:sldMasterMkLst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216629859" sldId="2147483673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1461342267" sldId="2147483675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895500231" sldId="2147483676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497568875" sldId="2147483677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3693189674" sldId="2147483680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2840346464" sldId="2147483681"/>
          </pc:sldLayoutMkLst>
        </pc:sldLayoutChg>
        <pc:sldLayoutChg chg="modSp">
          <pc:chgData name="Vitor Azambujo" userId="038c0fb7-b6e3-4711-bf7b-acabb0e9135e" providerId="ADAL" clId="{B6D83570-2398-4E7D-8A5B-3855B4C0FBB8}" dt="2024-10-20T05:00:33.866" v="365"/>
          <pc:sldLayoutMkLst>
            <pc:docMk/>
            <pc:sldMasterMk cId="3364745519" sldId="2147483672"/>
            <pc:sldLayoutMk cId="3726577491" sldId="2147483683"/>
          </pc:sldLayoutMkLst>
        </pc:sldLayoutChg>
      </pc:sldMasterChg>
    </pc:docChg>
  </pc:docChgLst>
  <pc:docChgLst>
    <pc:chgData name="Vitor Azambujo" userId="038c0fb7-b6e3-4711-bf7b-acabb0e9135e" providerId="ADAL" clId="{CBF6066A-AC1D-45DF-B660-0BC391A934D8}"/>
    <pc:docChg chg="undo custSel modSld modMainMaster modNotesMaster">
      <pc:chgData name="Vitor Azambujo" userId="038c0fb7-b6e3-4711-bf7b-acabb0e9135e" providerId="ADAL" clId="{CBF6066A-AC1D-45DF-B660-0BC391A934D8}" dt="2025-01-12T22:25:06.784" v="2436"/>
      <pc:docMkLst>
        <pc:docMk/>
      </pc:docMkLst>
      <pc:sldChg chg="addSp delSp modSp mod setBg modNotes">
        <pc:chgData name="Vitor Azambujo" userId="038c0fb7-b6e3-4711-bf7b-acabb0e9135e" providerId="ADAL" clId="{CBF6066A-AC1D-45DF-B660-0BC391A934D8}" dt="2025-01-12T22:25:06.784" v="2436"/>
        <pc:sldMkLst>
          <pc:docMk/>
          <pc:sldMk cId="302140398" sldId="256"/>
        </pc:sldMkLst>
        <pc:spChg chg="mod">
          <ac:chgData name="Vitor Azambujo" userId="038c0fb7-b6e3-4711-bf7b-acabb0e9135e" providerId="ADAL" clId="{CBF6066A-AC1D-45DF-B660-0BC391A934D8}" dt="2025-01-12T21:35:44.643" v="826" actId="34135"/>
          <ac:spMkLst>
            <pc:docMk/>
            <pc:sldMk cId="302140398" sldId="256"/>
            <ac:spMk id="12" creationId="{FF3F4CCF-FCA6-DFF1-62E1-89AAC10C7DE2}"/>
          </ac:spMkLst>
        </pc:spChg>
        <pc:spChg chg="del mod ord topLvl">
          <ac:chgData name="Vitor Azambujo" userId="038c0fb7-b6e3-4711-bf7b-acabb0e9135e" providerId="ADAL" clId="{CBF6066A-AC1D-45DF-B660-0BC391A934D8}" dt="2025-01-12T21:57:05.909" v="2097" actId="478"/>
          <ac:spMkLst>
            <pc:docMk/>
            <pc:sldMk cId="302140398" sldId="256"/>
            <ac:spMk id="26" creationId="{6C10B31F-E4F9-5DED-8C17-BB0A8AB1A19F}"/>
          </ac:spMkLst>
        </pc:spChg>
        <pc:spChg chg="mod ord topLvl">
          <ac:chgData name="Vitor Azambujo" userId="038c0fb7-b6e3-4711-bf7b-acabb0e9135e" providerId="ADAL" clId="{CBF6066A-AC1D-45DF-B660-0BC391A934D8}" dt="2025-01-12T22:23:08.977" v="2412" actId="34136"/>
          <ac:spMkLst>
            <pc:docMk/>
            <pc:sldMk cId="302140398" sldId="256"/>
            <ac:spMk id="30" creationId="{FC183961-35D6-C4EB-ED18-B8594474E3F6}"/>
          </ac:spMkLst>
        </pc:spChg>
        <pc:spChg chg="mod">
          <ac:chgData name="Vitor Azambujo" userId="038c0fb7-b6e3-4711-bf7b-acabb0e9135e" providerId="ADAL" clId="{CBF6066A-AC1D-45DF-B660-0BC391A934D8}" dt="2025-01-12T22:17:02.746" v="2361" actId="20577"/>
          <ac:spMkLst>
            <pc:docMk/>
            <pc:sldMk cId="302140398" sldId="256"/>
            <ac:spMk id="37" creationId="{B22AA99F-3D0A-7004-EDFA-FB2377D995CB}"/>
          </ac:spMkLst>
        </pc:spChg>
        <pc:spChg chg="mod topLvl">
          <ac:chgData name="Vitor Azambujo" userId="038c0fb7-b6e3-4711-bf7b-acabb0e9135e" providerId="ADAL" clId="{CBF6066A-AC1D-45DF-B660-0BC391A934D8}" dt="2025-01-12T22:15:51.102" v="2327" actId="34135"/>
          <ac:spMkLst>
            <pc:docMk/>
            <pc:sldMk cId="302140398" sldId="256"/>
            <ac:spMk id="40" creationId="{9BCE2FD9-89B9-D566-D816-68E7218C91E6}"/>
          </ac:spMkLst>
        </pc:spChg>
        <pc:grpChg chg="add del mod">
          <ac:chgData name="Vitor Azambujo" userId="038c0fb7-b6e3-4711-bf7b-acabb0e9135e" providerId="ADAL" clId="{CBF6066A-AC1D-45DF-B660-0BC391A934D8}" dt="2025-01-12T18:43:52.018" v="124" actId="165"/>
          <ac:grpSpMkLst>
            <pc:docMk/>
            <pc:sldMk cId="302140398" sldId="256"/>
            <ac:grpSpMk id="2" creationId="{2DFC2E1B-D466-61E6-9349-6513051935C7}"/>
          </ac:grpSpMkLst>
        </pc:grpChg>
        <pc:grpChg chg="add del mod topLvl">
          <ac:chgData name="Vitor Azambujo" userId="038c0fb7-b6e3-4711-bf7b-acabb0e9135e" providerId="ADAL" clId="{CBF6066A-AC1D-45DF-B660-0BC391A934D8}" dt="2025-01-12T18:43:55.761" v="125" actId="165"/>
          <ac:grpSpMkLst>
            <pc:docMk/>
            <pc:sldMk cId="302140398" sldId="256"/>
            <ac:grpSpMk id="3" creationId="{1936B23E-EEC6-ACC6-6B55-9749A16B355A}"/>
          </ac:grpSpMkLst>
        </pc:grpChg>
        <pc:grpChg chg="add del mod">
          <ac:chgData name="Vitor Azambujo" userId="038c0fb7-b6e3-4711-bf7b-acabb0e9135e" providerId="ADAL" clId="{CBF6066A-AC1D-45DF-B660-0BC391A934D8}" dt="2025-01-12T18:44:12.747" v="161" actId="165"/>
          <ac:grpSpMkLst>
            <pc:docMk/>
            <pc:sldMk cId="302140398" sldId="256"/>
            <ac:grpSpMk id="4" creationId="{F3FC2B3D-3B26-E7C2-9E9F-3D12FD05E8C8}"/>
          </ac:grpSpMkLst>
        </pc:grpChg>
        <pc:grpChg chg="add del mod topLvl">
          <ac:chgData name="Vitor Azambujo" userId="038c0fb7-b6e3-4711-bf7b-acabb0e9135e" providerId="ADAL" clId="{CBF6066A-AC1D-45DF-B660-0BC391A934D8}" dt="2025-01-12T22:22:12.232" v="2408" actId="165"/>
          <ac:grpSpMkLst>
            <pc:docMk/>
            <pc:sldMk cId="302140398" sldId="256"/>
            <ac:grpSpMk id="6" creationId="{5B9EA016-A347-9A3C-C756-E3B5866AADF6}"/>
          </ac:grpSpMkLst>
        </pc:grpChg>
        <pc:grpChg chg="add del mod topLvl">
          <ac:chgData name="Vitor Azambujo" userId="038c0fb7-b6e3-4711-bf7b-acabb0e9135e" providerId="ADAL" clId="{CBF6066A-AC1D-45DF-B660-0BC391A934D8}" dt="2025-01-12T21:49:26.095" v="1671" actId="165"/>
          <ac:grpSpMkLst>
            <pc:docMk/>
            <pc:sldMk cId="302140398" sldId="256"/>
            <ac:grpSpMk id="10" creationId="{56A8B5B5-47FD-AC8F-833A-4A79033A7DF3}"/>
          </ac:grpSpMkLst>
        </pc:grpChg>
        <pc:grpChg chg="add del mod ord">
          <ac:chgData name="Vitor Azambujo" userId="038c0fb7-b6e3-4711-bf7b-acabb0e9135e" providerId="ADAL" clId="{CBF6066A-AC1D-45DF-B660-0BC391A934D8}" dt="2025-01-12T21:55:43.334" v="2076" actId="165"/>
          <ac:grpSpMkLst>
            <pc:docMk/>
            <pc:sldMk cId="302140398" sldId="256"/>
            <ac:grpSpMk id="11" creationId="{E61A7A7C-4ED7-928D-1CC6-C1E780B8092C}"/>
          </ac:grpSpMkLst>
        </pc:grpChg>
        <pc:grpChg chg="add del mod">
          <ac:chgData name="Vitor Azambujo" userId="038c0fb7-b6e3-4711-bf7b-acabb0e9135e" providerId="ADAL" clId="{CBF6066A-AC1D-45DF-B660-0BC391A934D8}" dt="2025-01-12T21:48:56.860" v="1659" actId="165"/>
          <ac:grpSpMkLst>
            <pc:docMk/>
            <pc:sldMk cId="302140398" sldId="256"/>
            <ac:grpSpMk id="13" creationId="{28FE857B-D96F-5D77-9144-B3B8D82EA529}"/>
          </ac:grpSpMkLst>
        </pc:grpChg>
        <pc:grpChg chg="add del mod">
          <ac:chgData name="Vitor Azambujo" userId="038c0fb7-b6e3-4711-bf7b-acabb0e9135e" providerId="ADAL" clId="{CBF6066A-AC1D-45DF-B660-0BC391A934D8}" dt="2025-01-12T21:49:21.973" v="1670" actId="165"/>
          <ac:grpSpMkLst>
            <pc:docMk/>
            <pc:sldMk cId="302140398" sldId="256"/>
            <ac:grpSpMk id="18" creationId="{674EFC02-C445-BB3A-FA80-5D6B619E7C1C}"/>
          </ac:grpSpMkLst>
        </pc:grpChg>
        <pc:grpChg chg="add del mod">
          <ac:chgData name="Vitor Azambujo" userId="038c0fb7-b6e3-4711-bf7b-acabb0e9135e" providerId="ADAL" clId="{CBF6066A-AC1D-45DF-B660-0BC391A934D8}" dt="2025-01-12T21:57:05.909" v="2097" actId="478"/>
          <ac:grpSpMkLst>
            <pc:docMk/>
            <pc:sldMk cId="302140398" sldId="256"/>
            <ac:grpSpMk id="20" creationId="{4A8DAE97-4C40-9C3B-133D-3E8384D16615}"/>
          </ac:grpSpMkLst>
        </pc:grpChg>
        <pc:grpChg chg="add del mod topLvl">
          <ac:chgData name="Vitor Azambujo" userId="038c0fb7-b6e3-4711-bf7b-acabb0e9135e" providerId="ADAL" clId="{CBF6066A-AC1D-45DF-B660-0BC391A934D8}" dt="2025-01-12T22:22:07.546" v="2407" actId="165"/>
          <ac:grpSpMkLst>
            <pc:docMk/>
            <pc:sldMk cId="302140398" sldId="256"/>
            <ac:grpSpMk id="22" creationId="{250BD280-690D-E3D6-2A7F-FA8E465D231B}"/>
          </ac:grpSpMkLst>
        </pc:grpChg>
        <pc:grpChg chg="add mod">
          <ac:chgData name="Vitor Azambujo" userId="038c0fb7-b6e3-4711-bf7b-acabb0e9135e" providerId="ADAL" clId="{CBF6066A-AC1D-45DF-B660-0BC391A934D8}" dt="2025-01-12T21:53:36.948" v="1940" actId="164"/>
          <ac:grpSpMkLst>
            <pc:docMk/>
            <pc:sldMk cId="302140398" sldId="256"/>
            <ac:grpSpMk id="23" creationId="{CD961786-0075-35AE-FC6B-37DE4522CD55}"/>
          </ac:grpSpMkLst>
        </pc:grpChg>
        <pc:grpChg chg="add mod">
          <ac:chgData name="Vitor Azambujo" userId="038c0fb7-b6e3-4711-bf7b-acabb0e9135e" providerId="ADAL" clId="{CBF6066A-AC1D-45DF-B660-0BC391A934D8}" dt="2025-01-12T21:53:22.004" v="1903" actId="34135"/>
          <ac:grpSpMkLst>
            <pc:docMk/>
            <pc:sldMk cId="302140398" sldId="256"/>
            <ac:grpSpMk id="27" creationId="{36467F37-3D3C-04AC-C1D5-25363DC6D8DC}"/>
          </ac:grpSpMkLst>
        </pc:grpChg>
        <pc:grpChg chg="add mod">
          <ac:chgData name="Vitor Azambujo" userId="038c0fb7-b6e3-4711-bf7b-acabb0e9135e" providerId="ADAL" clId="{CBF6066A-AC1D-45DF-B660-0BC391A934D8}" dt="2025-01-12T21:53:22.004" v="1903" actId="34135"/>
          <ac:grpSpMkLst>
            <pc:docMk/>
            <pc:sldMk cId="302140398" sldId="256"/>
            <ac:grpSpMk id="28" creationId="{2AFBA9E0-6705-53D6-ECA1-107B4822E66B}"/>
          </ac:grpSpMkLst>
        </pc:grpChg>
        <pc:grpChg chg="add mod">
          <ac:chgData name="Vitor Azambujo" userId="038c0fb7-b6e3-4711-bf7b-acabb0e9135e" providerId="ADAL" clId="{CBF6066A-AC1D-45DF-B660-0BC391A934D8}" dt="2025-01-12T21:53:36.948" v="1940" actId="164"/>
          <ac:grpSpMkLst>
            <pc:docMk/>
            <pc:sldMk cId="302140398" sldId="256"/>
            <ac:grpSpMk id="32" creationId="{6BB59210-ECED-A783-6D1A-1E994B1DEEAA}"/>
          </ac:grpSpMkLst>
        </pc:grpChg>
        <pc:grpChg chg="add mod">
          <ac:chgData name="Vitor Azambujo" userId="038c0fb7-b6e3-4711-bf7b-acabb0e9135e" providerId="ADAL" clId="{CBF6066A-AC1D-45DF-B660-0BC391A934D8}" dt="2025-01-12T22:15:51.102" v="2327" actId="34135"/>
          <ac:grpSpMkLst>
            <pc:docMk/>
            <pc:sldMk cId="302140398" sldId="256"/>
            <ac:grpSpMk id="34" creationId="{9D2003FA-A024-1621-2C07-147F415D75F1}"/>
          </ac:grpSpMkLst>
        </pc:grpChg>
        <pc:grpChg chg="add del mod">
          <ac:chgData name="Vitor Azambujo" userId="038c0fb7-b6e3-4711-bf7b-acabb0e9135e" providerId="ADAL" clId="{CBF6066A-AC1D-45DF-B660-0BC391A934D8}" dt="2025-01-12T22:22:02.559" v="2406" actId="165"/>
          <ac:grpSpMkLst>
            <pc:docMk/>
            <pc:sldMk cId="302140398" sldId="256"/>
            <ac:grpSpMk id="35" creationId="{080BB5A7-EAFB-910C-FBF5-E47D4E52A8CA}"/>
          </ac:grpSpMkLst>
        </pc:grpChg>
        <pc:grpChg chg="add del mod">
          <ac:chgData name="Vitor Azambujo" userId="038c0fb7-b6e3-4711-bf7b-acabb0e9135e" providerId="ADAL" clId="{CBF6066A-AC1D-45DF-B660-0BC391A934D8}" dt="2025-01-12T22:18:12.912" v="2364" actId="165"/>
          <ac:grpSpMkLst>
            <pc:docMk/>
            <pc:sldMk cId="302140398" sldId="256"/>
            <ac:grpSpMk id="36" creationId="{2B79CC54-52A7-EEB9-5741-4D196D3EAEF5}"/>
          </ac:grpSpMkLst>
        </pc:grpChg>
        <pc:grpChg chg="mod">
          <ac:chgData name="Vitor Azambujo" userId="038c0fb7-b6e3-4711-bf7b-acabb0e9135e" providerId="ADAL" clId="{CBF6066A-AC1D-45DF-B660-0BC391A934D8}" dt="2025-01-12T21:38:55.945" v="1168" actId="34136"/>
          <ac:grpSpMkLst>
            <pc:docMk/>
            <pc:sldMk cId="302140398" sldId="256"/>
            <ac:grpSpMk id="38" creationId="{C0991C7C-1FB3-3B68-6002-77244F5E0B93}"/>
          </ac:grpSpMkLst>
        </pc:grpChg>
        <pc:grpChg chg="del mod">
          <ac:chgData name="Vitor Azambujo" userId="038c0fb7-b6e3-4711-bf7b-acabb0e9135e" providerId="ADAL" clId="{CBF6066A-AC1D-45DF-B660-0BC391A934D8}" dt="2025-01-12T18:43:26.076" v="72" actId="165"/>
          <ac:grpSpMkLst>
            <pc:docMk/>
            <pc:sldMk cId="302140398" sldId="256"/>
            <ac:grpSpMk id="39" creationId="{E379C1FA-8EA1-4C23-047A-56DA6EE61596}"/>
          </ac:grpSpMkLst>
        </pc:grpChg>
        <pc:grpChg chg="add mod">
          <ac:chgData name="Vitor Azambujo" userId="038c0fb7-b6e3-4711-bf7b-acabb0e9135e" providerId="ADAL" clId="{CBF6066A-AC1D-45DF-B660-0BC391A934D8}" dt="2025-01-12T22:19:42.541" v="2373"/>
          <ac:grpSpMkLst>
            <pc:docMk/>
            <pc:sldMk cId="302140398" sldId="256"/>
            <ac:grpSpMk id="41" creationId="{B7DF05CC-855E-814B-C1B9-4B80A5C19E9D}"/>
          </ac:grpSpMkLst>
        </pc:grpChg>
        <pc:grpChg chg="mod ord">
          <ac:chgData name="Vitor Azambujo" userId="038c0fb7-b6e3-4711-bf7b-acabb0e9135e" providerId="ADAL" clId="{CBF6066A-AC1D-45DF-B660-0BC391A934D8}" dt="2025-01-12T21:53:04.363" v="1896" actId="164"/>
          <ac:grpSpMkLst>
            <pc:docMk/>
            <pc:sldMk cId="302140398" sldId="256"/>
            <ac:grpSpMk id="45" creationId="{54AD8AC0-0AAD-A3DE-3C7B-D1E87EFC4F69}"/>
          </ac:grpSpMkLst>
        </pc:grpChg>
        <pc:grpChg chg="mod">
          <ac:chgData name="Vitor Azambujo" userId="038c0fb7-b6e3-4711-bf7b-acabb0e9135e" providerId="ADAL" clId="{CBF6066A-AC1D-45DF-B660-0BC391A934D8}" dt="2025-01-12T21:53:39.206" v="1941" actId="34135"/>
          <ac:grpSpMkLst>
            <pc:docMk/>
            <pc:sldMk cId="302140398" sldId="256"/>
            <ac:grpSpMk id="46" creationId="{8D363A0D-C824-9474-7400-473081060E91}"/>
          </ac:grpSpMkLst>
        </pc:grpChg>
        <pc:picChg chg="mod topLvl">
          <ac:chgData name="Vitor Azambujo" userId="038c0fb7-b6e3-4711-bf7b-acabb0e9135e" providerId="ADAL" clId="{CBF6066A-AC1D-45DF-B660-0BC391A934D8}" dt="2025-01-12T22:23:15.144" v="2419" actId="1038"/>
          <ac:picMkLst>
            <pc:docMk/>
            <pc:sldMk cId="302140398" sldId="256"/>
            <ac:picMk id="5" creationId="{95DE7E98-E2A9-4188-058B-35CC1C2777A8}"/>
          </ac:picMkLst>
        </pc:picChg>
        <pc:picChg chg="mod topLvl">
          <ac:chgData name="Vitor Azambujo" userId="038c0fb7-b6e3-4711-bf7b-acabb0e9135e" providerId="ADAL" clId="{CBF6066A-AC1D-45DF-B660-0BC391A934D8}" dt="2025-01-12T22:23:39.863" v="2426"/>
          <ac:picMkLst>
            <pc:docMk/>
            <pc:sldMk cId="302140398" sldId="256"/>
            <ac:picMk id="7" creationId="{1820E055-41A3-4F23-E3EA-F381B37E6E4C}"/>
          </ac:picMkLst>
        </pc:picChg>
        <pc:picChg chg="mod topLvl">
          <ac:chgData name="Vitor Azambujo" userId="038c0fb7-b6e3-4711-bf7b-acabb0e9135e" providerId="ADAL" clId="{CBF6066A-AC1D-45DF-B660-0BC391A934D8}" dt="2025-01-12T22:24:40.885" v="2434"/>
          <ac:picMkLst>
            <pc:docMk/>
            <pc:sldMk cId="302140398" sldId="256"/>
            <ac:picMk id="8" creationId="{5F90660B-44B7-5A24-A217-EEE567DD2026}"/>
          </ac:picMkLst>
        </pc:picChg>
        <pc:picChg chg="mod">
          <ac:chgData name="Vitor Azambujo" userId="038c0fb7-b6e3-4711-bf7b-acabb0e9135e" providerId="ADAL" clId="{CBF6066A-AC1D-45DF-B660-0BC391A934D8}" dt="2025-01-12T21:53:39.206" v="1941" actId="34135"/>
          <ac:picMkLst>
            <pc:docMk/>
            <pc:sldMk cId="302140398" sldId="256"/>
            <ac:picMk id="9" creationId="{8DF35568-F266-BC1B-C01C-8EBE2CB9C070}"/>
          </ac:picMkLst>
        </pc:picChg>
        <pc:picChg chg="mod topLvl">
          <ac:chgData name="Vitor Azambujo" userId="038c0fb7-b6e3-4711-bf7b-acabb0e9135e" providerId="ADAL" clId="{CBF6066A-AC1D-45DF-B660-0BC391A934D8}" dt="2025-01-12T22:19:27.648" v="2372" actId="34135"/>
          <ac:picMkLst>
            <pc:docMk/>
            <pc:sldMk cId="302140398" sldId="256"/>
            <ac:picMk id="14" creationId="{F9754DB7-9D36-F2B4-1FC6-97A988D1B404}"/>
          </ac:picMkLst>
        </pc:picChg>
        <pc:picChg chg="mod topLvl">
          <ac:chgData name="Vitor Azambujo" userId="038c0fb7-b6e3-4711-bf7b-acabb0e9135e" providerId="ADAL" clId="{CBF6066A-AC1D-45DF-B660-0BC391A934D8}" dt="2025-01-12T22:19:27.648" v="2372" actId="34135"/>
          <ac:picMkLst>
            <pc:docMk/>
            <pc:sldMk cId="302140398" sldId="256"/>
            <ac:picMk id="15" creationId="{0A0B1616-4412-14AA-D9B6-6A5E996CF481}"/>
          </ac:picMkLst>
        </pc:picChg>
        <pc:picChg chg="add mod">
          <ac:chgData name="Vitor Azambujo" userId="038c0fb7-b6e3-4711-bf7b-acabb0e9135e" providerId="ADAL" clId="{CBF6066A-AC1D-45DF-B660-0BC391A934D8}" dt="2025-01-12T21:53:22.004" v="1903" actId="34135"/>
          <ac:picMkLst>
            <pc:docMk/>
            <pc:sldMk cId="302140398" sldId="256"/>
            <ac:picMk id="16" creationId="{8325C268-740B-1E3C-16F5-53555A267086}"/>
          </ac:picMkLst>
        </pc:picChg>
        <pc:picChg chg="add del mod">
          <ac:chgData name="Vitor Azambujo" userId="038c0fb7-b6e3-4711-bf7b-acabb0e9135e" providerId="ADAL" clId="{CBF6066A-AC1D-45DF-B660-0BC391A934D8}" dt="2025-01-12T21:38:15.947" v="1133" actId="478"/>
          <ac:picMkLst>
            <pc:docMk/>
            <pc:sldMk cId="302140398" sldId="256"/>
            <ac:picMk id="17" creationId="{1592E2AE-475A-6D25-298E-37E6D3407E61}"/>
          </ac:picMkLst>
        </pc:picChg>
        <pc:picChg chg="mod">
          <ac:chgData name="Vitor Azambujo" userId="038c0fb7-b6e3-4711-bf7b-acabb0e9135e" providerId="ADAL" clId="{CBF6066A-AC1D-45DF-B660-0BC391A934D8}" dt="2025-01-12T21:37:07.915" v="862" actId="34135"/>
          <ac:picMkLst>
            <pc:docMk/>
            <pc:sldMk cId="302140398" sldId="256"/>
            <ac:picMk id="19" creationId="{7F10C5BC-8299-0DE3-E3C5-CB4FEE6F8895}"/>
          </ac:picMkLst>
        </pc:picChg>
        <pc:picChg chg="mod topLvl">
          <ac:chgData name="Vitor Azambujo" userId="038c0fb7-b6e3-4711-bf7b-acabb0e9135e" providerId="ADAL" clId="{CBF6066A-AC1D-45DF-B660-0BC391A934D8}" dt="2025-01-12T22:24:00.446" v="2433"/>
          <ac:picMkLst>
            <pc:docMk/>
            <pc:sldMk cId="302140398" sldId="256"/>
            <ac:picMk id="21" creationId="{C251A647-FD7F-2F37-3579-B6B6E1D7CC54}"/>
          </ac:picMkLst>
        </pc:picChg>
        <pc:picChg chg="mod">
          <ac:chgData name="Vitor Azambujo" userId="038c0fb7-b6e3-4711-bf7b-acabb0e9135e" providerId="ADAL" clId="{CBF6066A-AC1D-45DF-B660-0BC391A934D8}" dt="2025-01-12T22:24:55.014" v="2435"/>
          <ac:picMkLst>
            <pc:docMk/>
            <pc:sldMk cId="302140398" sldId="256"/>
            <ac:picMk id="24" creationId="{66953BA4-7D10-25E7-B1C3-05F02BA8EEDE}"/>
          </ac:picMkLst>
        </pc:picChg>
        <pc:picChg chg="mod">
          <ac:chgData name="Vitor Azambujo" userId="038c0fb7-b6e3-4711-bf7b-acabb0e9135e" providerId="ADAL" clId="{CBF6066A-AC1D-45DF-B660-0BC391A934D8}" dt="2025-01-12T22:25:06.784" v="2436"/>
          <ac:picMkLst>
            <pc:docMk/>
            <pc:sldMk cId="302140398" sldId="256"/>
            <ac:picMk id="25" creationId="{91097F0D-4954-E482-E780-647C57519DAD}"/>
          </ac:picMkLst>
        </pc:picChg>
        <pc:picChg chg="mod">
          <ac:chgData name="Vitor Azambujo" userId="038c0fb7-b6e3-4711-bf7b-acabb0e9135e" providerId="ADAL" clId="{CBF6066A-AC1D-45DF-B660-0BC391A934D8}" dt="2025-01-12T21:53:39.206" v="1941" actId="34135"/>
          <ac:picMkLst>
            <pc:docMk/>
            <pc:sldMk cId="302140398" sldId="256"/>
            <ac:picMk id="29" creationId="{28EE20EF-0083-0574-C993-5B25C2CD44D8}"/>
          </ac:picMkLst>
        </pc:picChg>
        <pc:picChg chg="mod">
          <ac:chgData name="Vitor Azambujo" userId="038c0fb7-b6e3-4711-bf7b-acabb0e9135e" providerId="ADAL" clId="{CBF6066A-AC1D-45DF-B660-0BC391A934D8}" dt="2025-01-12T21:53:39.206" v="1941" actId="34135"/>
          <ac:picMkLst>
            <pc:docMk/>
            <pc:sldMk cId="302140398" sldId="256"/>
            <ac:picMk id="31" creationId="{78533EA2-CF8D-6E86-9BD7-94A6DB574975}"/>
          </ac:picMkLst>
        </pc:picChg>
        <pc:picChg chg="mod ord">
          <ac:chgData name="Vitor Azambujo" userId="038c0fb7-b6e3-4711-bf7b-acabb0e9135e" providerId="ADAL" clId="{CBF6066A-AC1D-45DF-B660-0BC391A934D8}" dt="2025-01-12T21:53:39.206" v="1941" actId="34135"/>
          <ac:picMkLst>
            <pc:docMk/>
            <pc:sldMk cId="302140398" sldId="256"/>
            <ac:picMk id="33" creationId="{0874A626-7FA0-24E2-96C0-47A7BC1A8EFD}"/>
          </ac:picMkLst>
        </pc:picChg>
        <pc:picChg chg="mod">
          <ac:chgData name="Vitor Azambujo" userId="038c0fb7-b6e3-4711-bf7b-acabb0e9135e" providerId="ADAL" clId="{CBF6066A-AC1D-45DF-B660-0BC391A934D8}" dt="2025-01-12T21:53:39.206" v="1941" actId="34135"/>
          <ac:picMkLst>
            <pc:docMk/>
            <pc:sldMk cId="302140398" sldId="256"/>
            <ac:picMk id="42" creationId="{350B6678-FFA3-E037-5CFE-9778AC74F27B}"/>
          </ac:picMkLst>
        </pc:picChg>
        <pc:picChg chg="mod">
          <ac:chgData name="Vitor Azambujo" userId="038c0fb7-b6e3-4711-bf7b-acabb0e9135e" providerId="ADAL" clId="{CBF6066A-AC1D-45DF-B660-0BC391A934D8}" dt="2025-01-12T21:53:39.206" v="1941" actId="34135"/>
          <ac:picMkLst>
            <pc:docMk/>
            <pc:sldMk cId="302140398" sldId="256"/>
            <ac:picMk id="44" creationId="{B07A6DFC-E3DB-197F-3D27-11E7AFBABB94}"/>
          </ac:picMkLst>
        </pc:picChg>
        <pc:picChg chg="mod">
          <ac:chgData name="Vitor Azambujo" userId="038c0fb7-b6e3-4711-bf7b-acabb0e9135e" providerId="ADAL" clId="{CBF6066A-AC1D-45DF-B660-0BC391A934D8}" dt="2025-01-12T21:53:22.004" v="1903" actId="34135"/>
          <ac:picMkLst>
            <pc:docMk/>
            <pc:sldMk cId="302140398" sldId="256"/>
            <ac:picMk id="50" creationId="{04CC557E-822C-8183-9BBA-D3514449C2E4}"/>
          </ac:picMkLst>
        </pc:picChg>
        <pc:picChg chg="mod">
          <ac:chgData name="Vitor Azambujo" userId="038c0fb7-b6e3-4711-bf7b-acabb0e9135e" providerId="ADAL" clId="{CBF6066A-AC1D-45DF-B660-0BC391A934D8}" dt="2025-01-12T21:53:22.004" v="1903" actId="34135"/>
          <ac:picMkLst>
            <pc:docMk/>
            <pc:sldMk cId="302140398" sldId="256"/>
            <ac:picMk id="51" creationId="{5DCF4922-884A-5806-2436-58DE6F073597}"/>
          </ac:picMkLst>
        </pc:picChg>
      </pc:sldChg>
      <pc:sldMasterChg chg="modSp modSldLayout">
        <pc:chgData name="Vitor Azambujo" userId="038c0fb7-b6e3-4711-bf7b-acabb0e9135e" providerId="ADAL" clId="{CBF6066A-AC1D-45DF-B660-0BC391A934D8}" dt="2025-01-12T18:42:13.695" v="1"/>
        <pc:sldMasterMkLst>
          <pc:docMk/>
          <pc:sldMasterMk cId="3364745519" sldId="2147483672"/>
        </pc:sldMasterMkLst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2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3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4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5" creationId="{00000000-0000-0000-0000-000000000000}"/>
          </ac:spMkLst>
        </pc:spChg>
        <pc:spChg chg="mod">
          <ac:chgData name="Vitor Azambujo" userId="038c0fb7-b6e3-4711-bf7b-acabb0e9135e" providerId="ADAL" clId="{CBF6066A-AC1D-45DF-B660-0BC391A934D8}" dt="2025-01-12T18:42:13.695" v="1"/>
          <ac:spMkLst>
            <pc:docMk/>
            <pc:sldMasterMk cId="3364745519" sldId="2147483672"/>
            <ac:spMk id="6" creationId="{00000000-0000-0000-0000-000000000000}"/>
          </ac:spMkLst>
        </pc:sp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2216629859" sldId="2147483673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216629859" sldId="2147483673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216629859" sldId="2147483673"/>
              <ac:spMk id="3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1461342267" sldId="2147483675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1461342267" sldId="2147483675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1461342267" sldId="2147483675"/>
              <ac:spMk id="3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895500231" sldId="2147483676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895500231" sldId="2147483676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895500231" sldId="2147483676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2497568875" sldId="2147483677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4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5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497568875" sldId="2147483677"/>
              <ac:spMk id="6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3693189674" sldId="2147483680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693189674" sldId="2147483680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693189674" sldId="2147483680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693189674" sldId="2147483680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2840346464" sldId="2147483681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840346464" sldId="2147483681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840346464" sldId="2147483681"/>
              <ac:spMk id="3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2840346464" sldId="2147483681"/>
              <ac:spMk id="4" creationId="{00000000-0000-0000-0000-000000000000}"/>
            </ac:spMkLst>
          </pc:spChg>
        </pc:sldLayoutChg>
        <pc:sldLayoutChg chg="modSp">
          <pc:chgData name="Vitor Azambujo" userId="038c0fb7-b6e3-4711-bf7b-acabb0e9135e" providerId="ADAL" clId="{CBF6066A-AC1D-45DF-B660-0BC391A934D8}" dt="2025-01-12T18:42:13.695" v="1"/>
          <pc:sldLayoutMkLst>
            <pc:docMk/>
            <pc:sldMasterMk cId="3364745519" sldId="2147483672"/>
            <pc:sldLayoutMk cId="3726577491" sldId="2147483683"/>
          </pc:sldLayoutMkLst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726577491" sldId="2147483683"/>
              <ac:spMk id="2" creationId="{00000000-0000-0000-0000-000000000000}"/>
            </ac:spMkLst>
          </pc:spChg>
          <pc:spChg chg="mod">
            <ac:chgData name="Vitor Azambujo" userId="038c0fb7-b6e3-4711-bf7b-acabb0e9135e" providerId="ADAL" clId="{CBF6066A-AC1D-45DF-B660-0BC391A934D8}" dt="2025-01-12T18:42:13.695" v="1"/>
            <ac:spMkLst>
              <pc:docMk/>
              <pc:sldMasterMk cId="3364745519" sldId="2147483672"/>
              <pc:sldLayoutMk cId="3726577491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8219-5DC7-49C0-890B-573550366E2E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DA9D-B657-4A47-9183-2057BF00FE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1pPr>
    <a:lvl2pPr marL="326334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2pPr>
    <a:lvl3pPr marL="652666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3pPr>
    <a:lvl4pPr marL="978998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4pPr>
    <a:lvl5pPr marL="1305331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5pPr>
    <a:lvl6pPr marL="1631663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6pPr>
    <a:lvl7pPr marL="1957997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7pPr>
    <a:lvl8pPr marL="2284329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8pPr>
    <a:lvl9pPr marL="2610662" algn="l" defTabSz="652666" rtl="0" eaLnBrk="1" latinLnBrk="0" hangingPunct="1">
      <a:defRPr sz="8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6DA9D-B657-4A47-9183-2057BF00FE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4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9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0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1071A-3848-4D96-B791-347D253957C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5EA7-C1D6-4DE7-9364-417973FF2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26" Type="http://schemas.microsoft.com/office/2007/relationships/hdphoto" Target="../media/hdphoto9.wdp"/><Relationship Id="rId3" Type="http://schemas.openxmlformats.org/officeDocument/2006/relationships/image" Target="../media/image1.png"/><Relationship Id="rId21" Type="http://schemas.microsoft.com/office/2007/relationships/hdphoto" Target="../media/hdphoto8.wdp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17" Type="http://schemas.openxmlformats.org/officeDocument/2006/relationships/image" Target="../media/image9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openxmlformats.org/officeDocument/2006/relationships/image" Target="../media/image11.png"/><Relationship Id="rId29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28" Type="http://schemas.microsoft.com/office/2007/relationships/hdphoto" Target="../media/hdphoto10.wdp"/><Relationship Id="rId10" Type="http://schemas.openxmlformats.org/officeDocument/2006/relationships/image" Target="../media/image5.png"/><Relationship Id="rId19" Type="http://schemas.microsoft.com/office/2007/relationships/hdphoto" Target="../media/hdphoto7.wdp"/><Relationship Id="rId31" Type="http://schemas.microsoft.com/office/2007/relationships/hdphoto" Target="../media/hdphoto11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2.png"/><Relationship Id="rId27" Type="http://schemas.openxmlformats.org/officeDocument/2006/relationships/image" Target="../media/image16.png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10000" numberOfShades="5"/>
                    </a14:imgEffect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2003FA-A024-1621-2C07-147F415D75F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0075" y="5300036"/>
            <a:ext cx="3307331" cy="2174777"/>
            <a:chOff x="458315" y="5695825"/>
            <a:chExt cx="3307331" cy="2174777"/>
          </a:xfrm>
        </p:grpSpPr>
        <p:pic>
          <p:nvPicPr>
            <p:cNvPr id="8" name="Picture 7" descr="A cork board with a wooden frame and colorful magnets&#10;&#10;Description automatically generated">
              <a:extLst>
                <a:ext uri="{FF2B5EF4-FFF2-40B4-BE49-F238E27FC236}">
                  <a16:creationId xmlns:a16="http://schemas.microsoft.com/office/drawing/2014/main" id="{5F90660B-44B7-5A24-A217-EEE567DD202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sharpenSoften amount="25000"/>
                      </a14:imgEffect>
                      <a14:imgEffect>
                        <a14:colorTemperature colorTemp="59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9" t="13891" r="28458" b="11922"/>
            <a:stretch/>
          </p:blipFill>
          <p:spPr>
            <a:xfrm>
              <a:off x="458315" y="5695825"/>
              <a:ext cx="3307331" cy="21747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CE2FD9-89B9-D566-D816-68E7218C91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8343" y="5924433"/>
              <a:ext cx="2853699" cy="1728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lIns="0" tIns="0" rIns="180000" bIns="0" rtlCol="0" anchor="ctr">
              <a:spAutoFit/>
            </a:bodyPr>
            <a:lstStyle/>
            <a:p>
              <a:pPr marL="202077" indent="-202077">
                <a:lnSpc>
                  <a:spcPct val="150000"/>
                </a:lnSpc>
                <a:buSzPct val="200000"/>
                <a:buBlip>
                  <a:blip r:embed="rId7"/>
                </a:buBlip>
              </a:pPr>
              <a:r>
                <a:rPr lang="en-US" sz="1100" dirty="0">
                  <a:solidFill>
                    <a:srgbClr val="6A2D14"/>
                  </a:solidFill>
                  <a:latin typeface="Elephant" panose="02020904090505020303" pitchFamily="18" charset="0"/>
                </a:rPr>
                <a:t>Explore and interact with the house for clues;</a:t>
              </a:r>
            </a:p>
            <a:p>
              <a:pPr marL="202077" indent="-202077">
                <a:lnSpc>
                  <a:spcPct val="150000"/>
                </a:lnSpc>
                <a:buSzPct val="200000"/>
                <a:buBlip>
                  <a:blip r:embed="rId7"/>
                </a:buBlip>
              </a:pPr>
              <a:r>
                <a:rPr lang="en-US" sz="1100" dirty="0">
                  <a:solidFill>
                    <a:srgbClr val="6A2D14"/>
                  </a:solidFill>
                  <a:latin typeface="Elephant" panose="02020904090505020303" pitchFamily="18" charset="0"/>
                </a:rPr>
                <a:t>Gather and organize information on a special board;</a:t>
              </a:r>
            </a:p>
            <a:p>
              <a:pPr marL="202077" indent="-202077">
                <a:lnSpc>
                  <a:spcPct val="150000"/>
                </a:lnSpc>
                <a:buSzPct val="200000"/>
                <a:buBlip>
                  <a:blip r:embed="rId7"/>
                </a:buBlip>
              </a:pPr>
              <a:r>
                <a:rPr lang="en-US" sz="1100" dirty="0">
                  <a:solidFill>
                    <a:srgbClr val="6A2D14"/>
                  </a:solidFill>
                  <a:latin typeface="Elephant" panose="02020904090505020303" pitchFamily="18" charset="0"/>
                </a:rPr>
                <a:t>Help your friends by communicating with an old transceiver radio.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DF05CC-855E-814B-C1B9-4B80A5C19E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72195" y="198227"/>
            <a:ext cx="4919831" cy="2205218"/>
            <a:chOff x="1572195" y="198227"/>
            <a:chExt cx="4919831" cy="2205218"/>
          </a:xfrm>
        </p:grpSpPr>
        <p:pic>
          <p:nvPicPr>
            <p:cNvPr id="14" name="Picture 13" descr="A yellow and white letter r&#10;&#10;Description automatically generated">
              <a:extLst>
                <a:ext uri="{FF2B5EF4-FFF2-40B4-BE49-F238E27FC236}">
                  <a16:creationId xmlns:a16="http://schemas.microsoft.com/office/drawing/2014/main" id="{F9754DB7-9D36-F2B4-1FC6-97A988D1B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alphaModFix/>
              <a:duotone>
                <a:prstClr val="black"/>
                <a:srgbClr val="7048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FilmGrain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9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147"/>
            <a:stretch/>
          </p:blipFill>
          <p:spPr>
            <a:xfrm>
              <a:off x="1572195" y="198227"/>
              <a:ext cx="4919831" cy="1282037"/>
            </a:xfrm>
            <a:prstGeom prst="rect">
              <a:avLst/>
            </a:prstGeom>
          </p:spPr>
        </p:pic>
        <p:pic>
          <p:nvPicPr>
            <p:cNvPr id="15" name="Picture 14" descr="A yellow and white letter r&#10;&#10;Description automatically generated">
              <a:extLst>
                <a:ext uri="{FF2B5EF4-FFF2-40B4-BE49-F238E27FC236}">
                  <a16:creationId xmlns:a16="http://schemas.microsoft.com/office/drawing/2014/main" id="{0A0B1616-4412-14AA-D9B6-6A5E996CF48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alphaModFix/>
              <a:duotone>
                <a:prstClr val="black"/>
                <a:srgbClr val="7048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FilmGrain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9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95" r="-1801"/>
            <a:stretch/>
          </p:blipFill>
          <p:spPr>
            <a:xfrm>
              <a:off x="2116705" y="1210061"/>
              <a:ext cx="3776347" cy="1193384"/>
            </a:xfrm>
            <a:prstGeom prst="rect">
              <a:avLst/>
            </a:prstGeom>
          </p:spPr>
        </p:pic>
      </p:grpSp>
      <p:pic>
        <p:nvPicPr>
          <p:cNvPr id="19" name="Picture 1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F10C5BC-8299-0DE3-E3C5-CB4FEE6F88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Marker/>
                    </a14:imgEffect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8" y="9848588"/>
            <a:ext cx="889230" cy="889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F4CCF-FCA6-DFF1-62E1-89AAC10C7D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0221" y="10391259"/>
            <a:ext cx="6104404" cy="215444"/>
          </a:xfrm>
          <a:prstGeom prst="rect">
            <a:avLst/>
          </a:prstGeom>
          <a:solidFill>
            <a:srgbClr val="5C4731"/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pt-PT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Alexandre Teixeira	    André Sebastião 	  Daniela Peixoto	Rodrigo Pires	     Vitor Daniel</a:t>
            </a:r>
            <a:endParaRPr lang="en-GB" sz="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FBA9E0-6705-53D6-ECA1-107B4822E6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96430" y="8732811"/>
            <a:ext cx="3344463" cy="1949326"/>
            <a:chOff x="-596430" y="8732811"/>
            <a:chExt cx="3344463" cy="1949326"/>
          </a:xfrm>
        </p:grpSpPr>
        <p:pic>
          <p:nvPicPr>
            <p:cNvPr id="50" name="Picture 49" descr="A black background with white lines&#10;&#10;Description automatically generated">
              <a:extLst>
                <a:ext uri="{FF2B5EF4-FFF2-40B4-BE49-F238E27FC236}">
                  <a16:creationId xmlns:a16="http://schemas.microsoft.com/office/drawing/2014/main" id="{04CC557E-822C-8183-9BBA-D3514449C2E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LineDrawing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033" flipH="1">
              <a:off x="-552559" y="9354031"/>
              <a:ext cx="1284235" cy="1371978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467F37-3D3C-04AC-C1D5-25363DC6D8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3819" y="8732811"/>
              <a:ext cx="2444214" cy="1284236"/>
              <a:chOff x="303819" y="8732811"/>
              <a:chExt cx="2444214" cy="1284236"/>
            </a:xfrm>
          </p:grpSpPr>
          <p:pic>
            <p:nvPicPr>
              <p:cNvPr id="51" name="Picture 50" descr="A black background with white lines&#10;&#10;Description automatically generated">
                <a:extLst>
                  <a:ext uri="{FF2B5EF4-FFF2-40B4-BE49-F238E27FC236}">
                    <a16:creationId xmlns:a16="http://schemas.microsoft.com/office/drawing/2014/main" id="{5DCF4922-884A-5806-2436-58DE6F0735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LineDrawing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57033" flipH="1">
                <a:off x="347690" y="8688940"/>
                <a:ext cx="1284235" cy="1371978"/>
              </a:xfrm>
              <a:prstGeom prst="rect">
                <a:avLst/>
              </a:prstGeom>
            </p:spPr>
          </p:pic>
          <p:pic>
            <p:nvPicPr>
              <p:cNvPr id="16" name="Picture 15" descr="A black background with white lines&#10;&#10;Description automatically generated">
                <a:extLst>
                  <a:ext uri="{FF2B5EF4-FFF2-40B4-BE49-F238E27FC236}">
                    <a16:creationId xmlns:a16="http://schemas.microsoft.com/office/drawing/2014/main" id="{8325C268-740B-1E3C-16F5-53555A267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LineDrawing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57033" flipH="1">
                <a:off x="1419926" y="8688941"/>
                <a:ext cx="1284235" cy="1371978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59210-ECED-A783-6D1A-1E994B1DEE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13077" y="5179236"/>
            <a:ext cx="4675050" cy="5039812"/>
            <a:chOff x="2513077" y="5179236"/>
            <a:chExt cx="4675050" cy="50398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961786-0075-35AE-FC6B-37DE4522CD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513077" y="5179236"/>
              <a:ext cx="4675050" cy="5039812"/>
              <a:chOff x="2608613" y="5179236"/>
              <a:chExt cx="4675050" cy="503981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4AD8AC0-0AAD-A3DE-3C7B-D1E87EFC4F6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127647" y="5179236"/>
                <a:ext cx="2624967" cy="2411071"/>
                <a:chOff x="5601878" y="5517510"/>
                <a:chExt cx="4608922" cy="4608922"/>
              </a:xfrm>
            </p:grpSpPr>
            <p:pic>
              <p:nvPicPr>
                <p:cNvPr id="44" name="Picture 43" descr="A polaroid with tape on it&#10;&#10;Description automatically generated">
                  <a:extLst>
                    <a:ext uri="{FF2B5EF4-FFF2-40B4-BE49-F238E27FC236}">
                      <a16:creationId xmlns:a16="http://schemas.microsoft.com/office/drawing/2014/main" id="{B07A6DFC-E3DB-197F-3D27-11E7AFBABB9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5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1878" y="5517510"/>
                  <a:ext cx="4608922" cy="4608922"/>
                </a:xfrm>
                <a:prstGeom prst="rect">
                  <a:avLst/>
                </a:prstGeom>
              </p:spPr>
            </p:pic>
            <p:pic>
              <p:nvPicPr>
                <p:cNvPr id="42" name="Picture 41" descr="A black box with a cord&#10;&#10;Description automatically generated">
                  <a:extLst>
                    <a:ext uri="{FF2B5EF4-FFF2-40B4-BE49-F238E27FC236}">
                      <a16:creationId xmlns:a16="http://schemas.microsoft.com/office/drawing/2014/main" id="{350B6678-FFA3-E037-5CFE-9778AC74F27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7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54892">
                  <a:off x="6911170" y="6595970"/>
                  <a:ext cx="2095795" cy="204580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D363A0D-C824-9474-7400-473081060E91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608613" y="6687287"/>
                <a:ext cx="4675050" cy="3531761"/>
                <a:chOff x="2480106" y="8552524"/>
                <a:chExt cx="7887367" cy="593183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0991C7C-1FB3-3B68-6002-77244F5E0B93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480106" y="8846550"/>
                  <a:ext cx="7887367" cy="5637808"/>
                  <a:chOff x="2480106" y="8846550"/>
                  <a:chExt cx="7887367" cy="5637808"/>
                </a:xfrm>
              </p:grpSpPr>
              <p:pic>
                <p:nvPicPr>
                  <p:cNvPr id="9" name="Picture 8" descr="A yellow backpack with brown straps&#10;&#10;Description automatically generated">
                    <a:extLst>
                      <a:ext uri="{FF2B5EF4-FFF2-40B4-BE49-F238E27FC236}">
                        <a16:creationId xmlns:a16="http://schemas.microsoft.com/office/drawing/2014/main" id="{8DF35568-F266-BC1B-C01C-8EBE2CB9C07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8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artisticCutout trans="10000" numberOfShades="1"/>
                            </a14:imgEffect>
                            <a14:imgEffect>
                              <a14:sharpenSoften amount="-50000"/>
                            </a14:imgEffect>
                            <a14:imgEffect>
                              <a14:colorTemperature colorTemp="4700"/>
                            </a14:imgEffect>
                            <a14:imgEffect>
                              <a14:brightnessContrast bright="-2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480106" y="11466224"/>
                    <a:ext cx="3059777" cy="3018134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 descr="A wooden box with a cross on it&#10;&#10;Description automatically generated">
                    <a:extLst>
                      <a:ext uri="{FF2B5EF4-FFF2-40B4-BE49-F238E27FC236}">
                        <a16:creationId xmlns:a16="http://schemas.microsoft.com/office/drawing/2014/main" id="{66953BA4-7D10-25E7-B1C3-05F02BA8EED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0"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artisticPhotocopy/>
                            </a14:imgEffect>
                            <a14:imgEffect>
                              <a14:sharpenSoften amount="-50000"/>
                            </a14:imgEffect>
                            <a14:imgEffect>
                              <a14:saturation sat="300000"/>
                            </a14:imgEffect>
                            <a14:imgEffect>
                              <a14:brightnessContrast bright="-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1485" y="9563357"/>
                    <a:ext cx="4275988" cy="3983472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22AA99F-3D0A-7004-EDFA-FB2377D995CB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591300" y="10744049"/>
                    <a:ext cx="3267074" cy="2185223"/>
                  </a:xfrm>
                  <a:prstGeom prst="rect">
                    <a:avLst/>
                  </a:prstGeom>
                  <a:solidFill>
                    <a:srgbClr val="705744">
                      <a:alpha val="34902"/>
                    </a:srgbClr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r">
                      <a:lnSpc>
                        <a:spcPct val="150000"/>
                      </a:lnSpc>
                    </a:pPr>
                    <a: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1</a:t>
                    </a:r>
                    <a:r>
                      <a:rPr lang="en-GB" sz="1132" baseline="30000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st</a:t>
                    </a:r>
                    <a: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 Person View;</a:t>
                    </a:r>
                    <a:b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</a:br>
                    <a: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3D Style;</a:t>
                    </a:r>
                    <a:b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</a:br>
                    <a: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 Single Player;</a:t>
                    </a:r>
                  </a:p>
                  <a:p>
                    <a:pPr marL="330960" lvl="1" algn="r"/>
                    <a: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 Escape Room;</a:t>
                    </a:r>
                  </a:p>
                  <a:p>
                    <a:pPr marL="330960" lvl="1" algn="r">
                      <a:lnSpc>
                        <a:spcPct val="160000"/>
                      </a:lnSpc>
                    </a:pPr>
                    <a:r>
                      <a:rPr lang="en-GB" sz="1132" dirty="0">
                        <a:solidFill>
                          <a:schemeClr val="bg1"/>
                        </a:solidFill>
                        <a:latin typeface="Elephant" panose="02020904090505020303" pitchFamily="18" charset="0"/>
                      </a:rPr>
                      <a:t> For PC Only.</a:t>
                    </a:r>
                  </a:p>
                </p:txBody>
              </p:sp>
              <p:pic>
                <p:nvPicPr>
                  <p:cNvPr id="25" name="Picture 24" descr="A wooden box with a cross on it&#10;&#10;Description automatically generated">
                    <a:extLst>
                      <a:ext uri="{FF2B5EF4-FFF2-40B4-BE49-F238E27FC236}">
                        <a16:creationId xmlns:a16="http://schemas.microsoft.com/office/drawing/2014/main" id="{91097F0D-4954-E482-E780-647C57519DA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2">
                    <a:duotone>
                      <a:prstClr val="black"/>
                      <a:srgbClr val="D9C3A5">
                        <a:tint val="50000"/>
                        <a:satMod val="18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artisticPhotocopy/>
                            </a14:imgEffect>
                            <a14:imgEffect>
                              <a14:sharpenSoften amount="-50000"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brightnessContrast bright="-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597389" y="11864631"/>
                    <a:ext cx="2584245" cy="2407460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 descr="A cartoon of a pickaxe&#10;&#10;Description automatically generated">
                    <a:extLst>
                      <a:ext uri="{FF2B5EF4-FFF2-40B4-BE49-F238E27FC236}">
                        <a16:creationId xmlns:a16="http://schemas.microsoft.com/office/drawing/2014/main" id="{28EE20EF-0083-0574-C993-5B25C2CD44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636711" flipH="1">
                    <a:off x="3900384" y="8846550"/>
                    <a:ext cx="3019744" cy="308435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 descr="A yellow hard hat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78533EA2-CF8D-6E86-9BD7-94A6DB57497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055" y="8552524"/>
                  <a:ext cx="1973101" cy="19462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 descr="A rope wrapped around a circle&#10;&#10;Description automatically generated">
              <a:extLst>
                <a:ext uri="{FF2B5EF4-FFF2-40B4-BE49-F238E27FC236}">
                  <a16:creationId xmlns:a16="http://schemas.microsoft.com/office/drawing/2014/main" id="{0874A626-7FA0-24E2-96C0-47A7BC1A8EF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4" t="29316" r="15515" b="25861"/>
            <a:stretch/>
          </p:blipFill>
          <p:spPr>
            <a:xfrm rot="21166828">
              <a:off x="5311616" y="9363221"/>
              <a:ext cx="1274464" cy="828407"/>
            </a:xfrm>
            <a:prstGeom prst="rect">
              <a:avLst/>
            </a:prstGeom>
          </p:spPr>
        </p:pic>
      </p:grpSp>
      <p:pic>
        <p:nvPicPr>
          <p:cNvPr id="7" name="Picture 6" descr="A window with open windows&#10;&#10;Description automatically generated">
            <a:extLst>
              <a:ext uri="{FF2B5EF4-FFF2-40B4-BE49-F238E27FC236}">
                <a16:creationId xmlns:a16="http://schemas.microsoft.com/office/drawing/2014/main" id="{1820E055-41A3-4F23-E3EA-F381B37E6E4C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2" t="10490" r="6387" b="17022"/>
          <a:stretch/>
        </p:blipFill>
        <p:spPr>
          <a:xfrm>
            <a:off x="883483" y="2231881"/>
            <a:ext cx="5947629" cy="2737442"/>
          </a:xfrm>
          <a:prstGeom prst="rect">
            <a:avLst/>
          </a:prstGeom>
        </p:spPr>
      </p:pic>
      <p:pic>
        <p:nvPicPr>
          <p:cNvPr id="5" name="Picture 4" descr="A snowy landscape with trees and snow&#10;&#10;Description automatically generated">
            <a:extLst>
              <a:ext uri="{FF2B5EF4-FFF2-40B4-BE49-F238E27FC236}">
                <a16:creationId xmlns:a16="http://schemas.microsoft.com/office/drawing/2014/main" id="{95DE7E98-E2A9-4188-058B-35CC1C2777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t="2137" b="-2137"/>
          <a:stretch/>
        </p:blipFill>
        <p:spPr>
          <a:xfrm>
            <a:off x="2547027" y="2447162"/>
            <a:ext cx="2606565" cy="23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snow icicles on a black background&#10;&#10;Description automatically generated">
            <a:extLst>
              <a:ext uri="{FF2B5EF4-FFF2-40B4-BE49-F238E27FC236}">
                <a16:creationId xmlns:a16="http://schemas.microsoft.com/office/drawing/2014/main" id="{C251A647-FD7F-2F37-3579-B6B6E1D7CC5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97" b="64199"/>
          <a:stretch/>
        </p:blipFill>
        <p:spPr>
          <a:xfrm>
            <a:off x="2169623" y="4475519"/>
            <a:ext cx="3469445" cy="12456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183961-35D6-C4EB-ED18-B8594474E3F6}"/>
              </a:ext>
            </a:extLst>
          </p:cNvPr>
          <p:cNvSpPr txBox="1">
            <a:spLocks/>
          </p:cNvSpPr>
          <p:nvPr/>
        </p:nvSpPr>
        <p:spPr>
          <a:xfrm>
            <a:off x="2539401" y="2468986"/>
            <a:ext cx="2626708" cy="2205219"/>
          </a:xfrm>
          <a:custGeom>
            <a:avLst/>
            <a:gdLst>
              <a:gd name="connsiteX0" fmla="*/ 0 w 2600584"/>
              <a:gd name="connsiteY0" fmla="*/ 0 h 1678536"/>
              <a:gd name="connsiteX1" fmla="*/ 2600584 w 2600584"/>
              <a:gd name="connsiteY1" fmla="*/ 0 h 1678536"/>
              <a:gd name="connsiteX2" fmla="*/ 2600584 w 2600584"/>
              <a:gd name="connsiteY2" fmla="*/ 1678536 h 1678536"/>
              <a:gd name="connsiteX3" fmla="*/ 0 w 2600584"/>
              <a:gd name="connsiteY3" fmla="*/ 1678536 h 1678536"/>
              <a:gd name="connsiteX4" fmla="*/ 0 w 2600584"/>
              <a:gd name="connsiteY4" fmla="*/ 0 h 1678536"/>
              <a:gd name="connsiteX0" fmla="*/ 0 w 2600584"/>
              <a:gd name="connsiteY0" fmla="*/ 0 h 1983336"/>
              <a:gd name="connsiteX1" fmla="*/ 2600584 w 2600584"/>
              <a:gd name="connsiteY1" fmla="*/ 304800 h 1983336"/>
              <a:gd name="connsiteX2" fmla="*/ 2600584 w 2600584"/>
              <a:gd name="connsiteY2" fmla="*/ 1983336 h 1983336"/>
              <a:gd name="connsiteX3" fmla="*/ 0 w 2600584"/>
              <a:gd name="connsiteY3" fmla="*/ 1983336 h 1983336"/>
              <a:gd name="connsiteX4" fmla="*/ 0 w 2600584"/>
              <a:gd name="connsiteY4" fmla="*/ 0 h 1983336"/>
              <a:gd name="connsiteX0" fmla="*/ 0 w 2600584"/>
              <a:gd name="connsiteY0" fmla="*/ 0 h 1983336"/>
              <a:gd name="connsiteX1" fmla="*/ 2574080 w 2600584"/>
              <a:gd name="connsiteY1" fmla="*/ 26504 h 1983336"/>
              <a:gd name="connsiteX2" fmla="*/ 2600584 w 2600584"/>
              <a:gd name="connsiteY2" fmla="*/ 1983336 h 1983336"/>
              <a:gd name="connsiteX3" fmla="*/ 0 w 2600584"/>
              <a:gd name="connsiteY3" fmla="*/ 1983336 h 1983336"/>
              <a:gd name="connsiteX4" fmla="*/ 0 w 2600584"/>
              <a:gd name="connsiteY4" fmla="*/ 0 h 1983336"/>
              <a:gd name="connsiteX0" fmla="*/ 0 w 2587332"/>
              <a:gd name="connsiteY0" fmla="*/ 0 h 2354397"/>
              <a:gd name="connsiteX1" fmla="*/ 2574080 w 2587332"/>
              <a:gd name="connsiteY1" fmla="*/ 26504 h 2354397"/>
              <a:gd name="connsiteX2" fmla="*/ 2587332 w 2587332"/>
              <a:gd name="connsiteY2" fmla="*/ 2354397 h 2354397"/>
              <a:gd name="connsiteX3" fmla="*/ 0 w 2587332"/>
              <a:gd name="connsiteY3" fmla="*/ 1983336 h 2354397"/>
              <a:gd name="connsiteX4" fmla="*/ 0 w 2587332"/>
              <a:gd name="connsiteY4" fmla="*/ 0 h 2354397"/>
              <a:gd name="connsiteX0" fmla="*/ 0 w 2587332"/>
              <a:gd name="connsiteY0" fmla="*/ 0 h 2354397"/>
              <a:gd name="connsiteX1" fmla="*/ 2574080 w 2587332"/>
              <a:gd name="connsiteY1" fmla="*/ 26504 h 2354397"/>
              <a:gd name="connsiteX2" fmla="*/ 2587332 w 2587332"/>
              <a:gd name="connsiteY2" fmla="*/ 2354397 h 2354397"/>
              <a:gd name="connsiteX3" fmla="*/ 26504 w 2587332"/>
              <a:gd name="connsiteY3" fmla="*/ 2354397 h 2354397"/>
              <a:gd name="connsiteX4" fmla="*/ 0 w 2587332"/>
              <a:gd name="connsiteY4" fmla="*/ 0 h 23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7332" h="2354397">
                <a:moveTo>
                  <a:pt x="0" y="0"/>
                </a:moveTo>
                <a:lnTo>
                  <a:pt x="2574080" y="26504"/>
                </a:lnTo>
                <a:cubicBezTo>
                  <a:pt x="2578497" y="802468"/>
                  <a:pt x="2582915" y="1578433"/>
                  <a:pt x="2587332" y="2354397"/>
                </a:cubicBezTo>
                <a:lnTo>
                  <a:pt x="26504" y="2354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1600" kern="1800" dirty="0">
                <a:ln w="0">
                  <a:noFill/>
                </a:ln>
                <a:solidFill>
                  <a:srgbClr val="471D0D"/>
                </a:solidFill>
                <a:latin typeface="Elephant Pro" panose="020F0502020204030204" pitchFamily="2" charset="0"/>
                <a:ea typeface="Verdana" panose="020B0604030504040204" pitchFamily="34" charset="0"/>
                <a:cs typeface="Aharoni" panose="02010803020104030203" pitchFamily="2" charset="-79"/>
              </a:rPr>
              <a:t>Stuck in a wooden cabin in the middle of a snowstorm, it's up to you to coordinate with your team and escape together.</a:t>
            </a:r>
          </a:p>
        </p:txBody>
      </p:sp>
    </p:spTree>
    <p:extLst>
      <p:ext uri="{BB962C8B-B14F-4D97-AF65-F5344CB8AC3E}">
        <p14:creationId xmlns:p14="http://schemas.microsoft.com/office/powerpoint/2010/main" val="30214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94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Elephant</vt:lpstr>
      <vt:lpstr>Elephant Pro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Azambujo</dc:creator>
  <cp:lastModifiedBy>Vitor Azambujo</cp:lastModifiedBy>
  <cp:revision>1</cp:revision>
  <dcterms:created xsi:type="dcterms:W3CDTF">2024-10-19T23:59:39Z</dcterms:created>
  <dcterms:modified xsi:type="dcterms:W3CDTF">2025-01-12T22:25:11Z</dcterms:modified>
</cp:coreProperties>
</file>