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64" r:id="rId6"/>
    <p:sldId id="267" r:id="rId7"/>
    <p:sldId id="268" r:id="rId8"/>
    <p:sldId id="271" r:id="rId9"/>
    <p:sldId id="272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6AD8-C37F-41A9-B3C3-0C934BC9E22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06E8-F346-47F7-956C-07EA6B56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105" y="1779185"/>
            <a:ext cx="9762978" cy="2387600"/>
          </a:xfr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6600" dirty="0" smtClean="0">
                <a:solidFill>
                  <a:srgbClr val="FFFF00"/>
                </a:solidFill>
                <a:latin typeface="Impact" panose="020B0806030902050204" pitchFamily="34" charset="0"/>
              </a:rPr>
              <a:t>Sniffing and Eavesdropping</a:t>
            </a:r>
            <a:endParaRPr lang="en-US" sz="66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091" y="4614319"/>
            <a:ext cx="9144000" cy="16557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Impact" panose="020B0806030902050204" pitchFamily="34" charset="0"/>
              </a:rPr>
              <a:t>Team 5</a:t>
            </a:r>
            <a:endParaRPr lang="en-US" sz="36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2.2. </a:t>
            </a:r>
            <a:r>
              <a:rPr lang="en-US" dirty="0" err="1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Tấn</a:t>
            </a:r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MAC (protection)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38200" y="1825625"/>
            <a:ext cx="57171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/>
              <a:t>port security </a:t>
            </a:r>
            <a:r>
              <a:rPr lang="en-US" dirty="0" err="1" smtClean="0"/>
              <a:t>trên</a:t>
            </a:r>
            <a:r>
              <a:rPr lang="en-US" dirty="0" smtClean="0"/>
              <a:t> Switch 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Switch </a:t>
            </a:r>
            <a:r>
              <a:rPr lang="en-US" dirty="0" err="1" smtClean="0"/>
              <a:t>thông</a:t>
            </a:r>
            <a:r>
              <a:rPr lang="en-US" dirty="0" smtClean="0"/>
              <a:t> qua MAC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24" y="1932770"/>
            <a:ext cx="5038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3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2.3.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khác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(method)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APR Poisoning</a:t>
            </a:r>
          </a:p>
          <a:p>
            <a:r>
              <a:rPr lang="en-US" dirty="0" smtClean="0"/>
              <a:t>Protocol Sniffing</a:t>
            </a:r>
          </a:p>
          <a:p>
            <a:r>
              <a:rPr lang="en-US" dirty="0" smtClean="0"/>
              <a:t>TCP Session Stealing</a:t>
            </a:r>
          </a:p>
          <a:p>
            <a:r>
              <a:rPr lang="en-US" dirty="0" smtClean="0"/>
              <a:t>Application Level Sniffing</a:t>
            </a:r>
          </a:p>
          <a:p>
            <a:r>
              <a:rPr lang="en-US" dirty="0" smtClean="0"/>
              <a:t>Web Password Sniffing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64" y="2108100"/>
            <a:ext cx="1893194" cy="1893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30" y="4884312"/>
            <a:ext cx="3096062" cy="15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2.3.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khác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(protection)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VPN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email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nhắn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 HTTPS</a:t>
            </a:r>
          </a:p>
          <a:p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Ping</a:t>
            </a:r>
          </a:p>
          <a:p>
            <a:r>
              <a:rPr lang="en-US" dirty="0" smtClean="0"/>
              <a:t>ARP Watch</a:t>
            </a:r>
          </a:p>
          <a:p>
            <a:r>
              <a:rPr lang="en-US" dirty="0" smtClean="0"/>
              <a:t>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6" y="4527127"/>
            <a:ext cx="6496855" cy="21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72" y="2225354"/>
            <a:ext cx="2781974" cy="19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105" y="1779185"/>
            <a:ext cx="9762978" cy="2387600"/>
          </a:xfr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6600" dirty="0" smtClean="0">
                <a:solidFill>
                  <a:srgbClr val="FFFF00"/>
                </a:solidFill>
                <a:latin typeface="Impact" panose="020B0806030902050204" pitchFamily="34" charset="0"/>
                <a:ea typeface="Segoe UI Black" panose="020B0A02040204020203" pitchFamily="34" charset="0"/>
              </a:rPr>
              <a:t>Thank you !</a:t>
            </a:r>
            <a:endParaRPr lang="en-US" sz="66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105" y="1779185"/>
            <a:ext cx="9762978" cy="2387600"/>
          </a:xfr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Impact" panose="020B0806030902050204" pitchFamily="34" charset="0"/>
                <a:ea typeface="Segoe UI Black" panose="020B0A02040204020203" pitchFamily="34" charset="0"/>
              </a:rPr>
              <a:t>1. What is this ?</a:t>
            </a:r>
            <a:endParaRPr lang="en-US" sz="66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1.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Nghe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lén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/>
              <a:t>t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b="1" dirty="0" smtClean="0"/>
              <a:t>Syslog, DNS, Email, …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40012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105" y="1779185"/>
            <a:ext cx="9762978" cy="2387600"/>
          </a:xfr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Impact" panose="020B0806030902050204" pitchFamily="34" charset="0"/>
                <a:ea typeface="Segoe UI Black" panose="020B0A02040204020203" pitchFamily="34" charset="0"/>
              </a:rPr>
              <a:t>2. Attack method and protection</a:t>
            </a:r>
            <a:endParaRPr lang="en-US" sz="66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tấn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phòng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chống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b="1" dirty="0" smtClean="0"/>
              <a:t>Sniffer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NIC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248" y="2729132"/>
            <a:ext cx="6494585" cy="41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tấn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phòng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chống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trộm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</a:p>
          <a:p>
            <a:endParaRPr lang="en-US" dirty="0" smtClean="0"/>
          </a:p>
          <a:p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trộm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08099" y="2083302"/>
            <a:ext cx="6794695" cy="42036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25614" y="1690688"/>
            <a:ext cx="7568419" cy="47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2.1.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Lắng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nghe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tin qua Hub (method)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04" y="2668681"/>
            <a:ext cx="2665226" cy="2665226"/>
          </a:xfr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838200" y="1825625"/>
            <a:ext cx="8486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qua </a:t>
            </a:r>
            <a:r>
              <a:rPr lang="en-US" b="1" dirty="0" smtClean="0"/>
              <a:t>Hub</a:t>
            </a:r>
          </a:p>
          <a:p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1 </a:t>
            </a:r>
            <a:r>
              <a:rPr lang="en-US" b="1" dirty="0" smtClean="0"/>
              <a:t>Package Sniffer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Hub</a:t>
            </a:r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card </a:t>
            </a:r>
            <a:r>
              <a:rPr lang="en-US" dirty="0" err="1" smtClean="0"/>
              <a:t>mạng</a:t>
            </a:r>
            <a:r>
              <a:rPr lang="en-US" dirty="0" smtClean="0"/>
              <a:t> sang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b="1" dirty="0" smtClean="0"/>
              <a:t>Promiscuous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2.1.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Lắng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nghe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tin qua Hub (protection)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38201" y="1825625"/>
            <a:ext cx="7687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Switch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Hub</a:t>
            </a:r>
            <a:r>
              <a:rPr lang="en-US" dirty="0" smtClean="0"/>
              <a:t> (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b="1" dirty="0" smtClean="0"/>
              <a:t>broadcast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tin)</a:t>
            </a:r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99" y="5010792"/>
            <a:ext cx="1927192" cy="1927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90" y="2137486"/>
            <a:ext cx="2729610" cy="27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2.2.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Tấn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  <a:ea typeface="Segoe UI Black" panose="020B0A02040204020203" pitchFamily="34" charset="0"/>
              </a:rPr>
              <a:t> MAC (method)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38200" y="1825624"/>
            <a:ext cx="10515600" cy="4562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</a:t>
            </a:r>
            <a:r>
              <a:rPr lang="en-US" dirty="0"/>
              <a:t> (Media Access Control) 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(</a:t>
            </a:r>
            <a:r>
              <a:rPr lang="en-US" dirty="0" err="1"/>
              <a:t>nhóm</a:t>
            </a:r>
            <a:r>
              <a:rPr lang="en-US" dirty="0"/>
              <a:t>)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LAN (</a:t>
            </a:r>
            <a:r>
              <a:rPr lang="en-US" dirty="0" err="1" smtClean="0"/>
              <a:t>Eg</a:t>
            </a:r>
            <a:r>
              <a:rPr lang="en-US" dirty="0" smtClean="0"/>
              <a:t>: 00:1B:44:11:3A:B7)</a:t>
            </a:r>
          </a:p>
          <a:p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ngập</a:t>
            </a:r>
            <a:r>
              <a:rPr lang="en-US" dirty="0"/>
              <a:t> </a:t>
            </a:r>
            <a:r>
              <a:rPr lang="en-US" dirty="0" err="1"/>
              <a:t>lụt</a:t>
            </a:r>
            <a:r>
              <a:rPr lang="en-US" dirty="0"/>
              <a:t> Switch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b="1" dirty="0" smtClean="0"/>
              <a:t>request</a:t>
            </a:r>
          </a:p>
          <a:p>
            <a:endParaRPr lang="en-US" b="1" dirty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b="1" dirty="0" smtClean="0"/>
              <a:t>frame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/>
              <a:t>MAC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Switch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 Switch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b="1" dirty="0" smtClean="0"/>
              <a:t>MAC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b="1" dirty="0" smtClean="0"/>
              <a:t>CAM</a:t>
            </a:r>
            <a:endParaRPr lang="en-US" b="1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b="1" dirty="0" smtClean="0"/>
              <a:t>CAM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endParaRPr lang="en-US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 smtClean="0"/>
              <a:t> Switch</a:t>
            </a:r>
            <a:r>
              <a:rPr lang="en-US" dirty="0" smtClean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lụt</a:t>
            </a:r>
            <a:endParaRPr lang="en-US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/>
              <a:t> </a:t>
            </a:r>
            <a:r>
              <a:rPr lang="en-US" b="1" dirty="0" smtClean="0"/>
              <a:t>Broadcast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b="1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385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SemiBold SemiConden</vt:lpstr>
      <vt:lpstr>Calibri</vt:lpstr>
      <vt:lpstr>Calibri Light</vt:lpstr>
      <vt:lpstr>Impact</vt:lpstr>
      <vt:lpstr>Segoe UI Black</vt:lpstr>
      <vt:lpstr>Symbol</vt:lpstr>
      <vt:lpstr>Office Theme</vt:lpstr>
      <vt:lpstr>Sniffing and Eavesdropping</vt:lpstr>
      <vt:lpstr>1. What is this ?</vt:lpstr>
      <vt:lpstr>1. Nghe lén</vt:lpstr>
      <vt:lpstr>2. Attack method and protection</vt:lpstr>
      <vt:lpstr>2. Cách thức tấn công và phòng chống</vt:lpstr>
      <vt:lpstr>2. Cách thức tấn công và phòng chống</vt:lpstr>
      <vt:lpstr>2.1. Lắng nghe thông tin qua Hub (method)</vt:lpstr>
      <vt:lpstr>2.1. Lắng nghe thông tin qua Hub (protection)</vt:lpstr>
      <vt:lpstr>2.2. Tấn công MAC (method)</vt:lpstr>
      <vt:lpstr>2.2. Tấn công MAC (protection)</vt:lpstr>
      <vt:lpstr>2.3. Và các phương pháp khác (method)</vt:lpstr>
      <vt:lpstr>2.3. Và các phương pháp khác (protection)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</dc:creator>
  <cp:lastModifiedBy>os</cp:lastModifiedBy>
  <cp:revision>24</cp:revision>
  <dcterms:created xsi:type="dcterms:W3CDTF">2021-04-03T19:32:58Z</dcterms:created>
  <dcterms:modified xsi:type="dcterms:W3CDTF">2021-04-04T00:53:09Z</dcterms:modified>
</cp:coreProperties>
</file>