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5" r:id="rId3"/>
    <p:sldId id="304" r:id="rId4"/>
    <p:sldId id="285" r:id="rId5"/>
    <p:sldId id="306" r:id="rId6"/>
    <p:sldId id="312" r:id="rId7"/>
    <p:sldId id="307" r:id="rId8"/>
    <p:sldId id="308" r:id="rId9"/>
    <p:sldId id="309" r:id="rId10"/>
    <p:sldId id="314" r:id="rId11"/>
    <p:sldId id="310" r:id="rId12"/>
    <p:sldId id="311" r:id="rId13"/>
    <p:sldId id="315" r:id="rId14"/>
    <p:sldId id="278" r:id="rId15"/>
    <p:sldId id="313" r:id="rId16"/>
    <p:sldId id="276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6" r:id="rId27"/>
    <p:sldId id="325" r:id="rId28"/>
    <p:sldId id="305" r:id="rId29"/>
    <p:sldId id="327" r:id="rId30"/>
    <p:sldId id="32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  <p15:guide id="6" orient="horz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BD5609"/>
    <a:srgbClr val="FF6B6B"/>
    <a:srgbClr val="280E32"/>
    <a:srgbClr val="91E882"/>
    <a:srgbClr val="D9D9D9"/>
    <a:srgbClr val="556270"/>
    <a:srgbClr val="2E1437"/>
    <a:srgbClr val="94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3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384" y="-1104"/>
      </p:cViewPr>
      <p:guideLst>
        <p:guide orient="horz" pos="696"/>
        <p:guide orient="horz" pos="4008"/>
        <p:guide orient="horz" pos="2352"/>
        <p:guide pos="3840"/>
        <p:guide pos="168"/>
        <p:guide pos="7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64AC-8C04-43F5-B0D5-0B17C27E0E5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6E9B-EAC0-42DB-A7DB-C098814D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329EDB-71EC-4364-B899-B56C16D1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553911-3BCE-4DDC-8424-6B06FF96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10B89-5F19-4463-ACBF-5A59B12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9764F9-0E20-4ABD-AE78-1A637699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2828EF-4606-45C4-A466-54E5C32F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E3B1AE-8E01-4CF6-BF33-266D051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D4171E9-279A-44CA-83F8-239793B8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460DF3-65F4-4325-B68F-3319C559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6CE690-5550-4C69-AE2E-518FD64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E6ADD0-6FD9-4AEF-BF93-762239A3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B3633B5-0965-4B9F-8B2A-BA9E10C7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3E309F1-6B7E-4632-81CA-D7EC3F38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4D8124-CADE-4E3B-A6E7-B25E5073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330A94-883D-4809-B5CD-60FB328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73942E-4193-4484-B176-3A30F7E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0B000C-FC65-46E4-B365-8E7245F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F9028A-40EC-4A2A-9587-F9196CED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378938-3B43-4BD8-9B86-588F5985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7B7BF8-9AA5-48A4-A9D7-4366B05E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DD3802-5EB8-4E8B-8AD0-2FD075A7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24C5CC-F85E-4997-AF07-BD70FAB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CE501C4-31F4-4A4C-ABA2-4BD5A399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CB9732-B20A-4118-A45C-52C4DE0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6E6101-1A57-46A5-8C07-7369B50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53DDFB-8758-4DD7-A559-F726FA0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B4FC09-E94D-4DC0-994C-37AD579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C78D5F-2263-4CC4-9EFB-D379A3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16E6F9-B663-447A-A5C1-84F6C4E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="" xmlns:a16="http://schemas.microsoft.com/office/drawing/2014/main" id="{2CFE7B1B-BD4C-4BB4-87EE-2541304459AB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AAC8CEE-581D-45BE-ADF6-D8CFE14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D7AE28F-6A23-42BA-8C40-F0F2D59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AABA364-086D-404F-A888-000736C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="" xmlns:a16="http://schemas.microsoft.com/office/drawing/2014/main" id="{1DD6419E-422B-42A1-8723-DD27E834A236}"/>
              </a:ext>
            </a:extLst>
          </p:cNvPr>
          <p:cNvSpPr/>
          <p:nvPr userDrawn="1"/>
        </p:nvSpPr>
        <p:spPr>
          <a:xfrm rot="1800000">
            <a:off x="-1102789" y="-1501715"/>
            <a:ext cx="3232961" cy="3232961"/>
          </a:xfrm>
          <a:prstGeom prst="frame">
            <a:avLst>
              <a:gd name="adj1" fmla="val 76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A4343A1-0FDF-4F14-A155-E0823B90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4015D4-880B-44A2-8284-999B901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5E02496-5939-4261-9B5C-15A7C630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="" xmlns:a16="http://schemas.microsoft.com/office/drawing/2014/main" id="{13D5F096-646B-43E9-BDA8-13CF312D7DB3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948E99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="" xmlns:a16="http://schemas.microsoft.com/office/drawing/2014/main" id="{9B1DE806-4DC5-4AE8-9931-3CEA21C7660B}"/>
              </a:ext>
            </a:extLst>
          </p:cNvPr>
          <p:cNvSpPr/>
          <p:nvPr userDrawn="1"/>
        </p:nvSpPr>
        <p:spPr>
          <a:xfrm rot="1800000">
            <a:off x="-929780" y="-2147393"/>
            <a:ext cx="4178300" cy="4178300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FF6B6B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F70B3EA-DFB8-4822-9B1C-9F57F27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4CCAE47-3453-43A5-BAD3-6922C14F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E86C5A-9763-499E-B37E-C11488BC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291DFB-1A1C-4B17-8A96-6EA4E35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58101B-01D9-4BD0-9398-A5AE396D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847598-8721-4632-904B-02368FF5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C3ABA8-B095-4C06-A97D-A97EFC2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303D22-AE1D-447C-A704-7BC8A6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4C71C9-58FB-4338-84FA-A2ED7A2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A6E198-19EF-4711-95A3-036E589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690B0D2-238A-4087-8297-A3BD3C6E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0DE49F-D3C1-417C-AD18-217FF0ED2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E5ED9D-5477-47D1-BFB1-3CB3A13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E35439-607F-4A73-8B10-0506B19C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13414C-775E-45F2-980A-92F808A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2179D2B-7BC4-42F7-802C-B8C1935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55949B-811B-4575-8007-ECF44051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E77501-9B17-4E7B-9DE0-EEB14514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A0F7-84FD-46DF-989E-91FBE20BD3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C4CD1-0889-4656-A939-7ED240FB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093DA2-D9BC-4E23-9FE6-682F83C7C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932596"/>
            <a:ext cx="7086600" cy="769441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Lập</a:t>
            </a:r>
            <a:r>
              <a:rPr lang="en-US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Trình</a:t>
            </a:r>
            <a:r>
              <a:rPr lang="en-US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Di </a:t>
            </a:r>
            <a:r>
              <a:rPr lang="en-US" sz="5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Động</a:t>
            </a:r>
            <a:r>
              <a:rPr lang="en-US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2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="" xmlns:a16="http://schemas.microsoft.com/office/drawing/2014/main" id="{1F054A9A-F76D-4823-94F6-75E3973A03A8}"/>
              </a:ext>
            </a:extLst>
          </p:cNvPr>
          <p:cNvGrpSpPr/>
          <p:nvPr/>
        </p:nvGrpSpPr>
        <p:grpSpPr>
          <a:xfrm>
            <a:off x="8375650" y="617538"/>
            <a:ext cx="3175000" cy="5622925"/>
            <a:chOff x="8375650" y="617538"/>
            <a:chExt cx="3175000" cy="5622925"/>
          </a:xfrm>
        </p:grpSpPr>
        <p:sp>
          <p:nvSpPr>
            <p:cNvPr id="28" name="Freeform 5">
              <a:extLst>
                <a:ext uri="{FF2B5EF4-FFF2-40B4-BE49-F238E27FC236}">
                  <a16:creationId xmlns="" xmlns:a16="http://schemas.microsoft.com/office/drawing/2014/main" id="{60B48E3A-142F-4A91-8477-E09A4EDA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="" xmlns:a16="http://schemas.microsoft.com/office/drawing/2014/main" id="{B53609FF-1ED7-41E0-B709-2C1DDBD01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="" xmlns:a16="http://schemas.microsoft.com/office/drawing/2014/main" id="{4228F784-5520-4968-9090-57371845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="" xmlns:a16="http://schemas.microsoft.com/office/drawing/2014/main" id="{36D72753-6482-4774-85D1-4EDB9463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="" xmlns:a16="http://schemas.microsoft.com/office/drawing/2014/main" id="{30637A9D-2398-48C1-B65E-D4BEC60D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="" xmlns:a16="http://schemas.microsoft.com/office/drawing/2014/main" id="{310CAF0D-D34C-4425-BB44-2CD2DBCF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="" xmlns:a16="http://schemas.microsoft.com/office/drawing/2014/main" id="{7C5BA44F-16C1-4CE8-8FDA-FF890E43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="" xmlns:a16="http://schemas.microsoft.com/office/drawing/2014/main" id="{3A8FB5C1-F5C3-4052-B152-E23A2DE5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="" xmlns:a16="http://schemas.microsoft.com/office/drawing/2014/main" id="{043D25C3-1656-4C47-AB76-DDC1ABF8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="" xmlns:a16="http://schemas.microsoft.com/office/drawing/2014/main" id="{5F34EBB7-B55C-4297-9EA9-B7E5CFE3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="" xmlns:a16="http://schemas.microsoft.com/office/drawing/2014/main" id="{93265ADD-AF75-4841-AD2E-8107402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="" xmlns:a16="http://schemas.microsoft.com/office/drawing/2014/main" id="{5AFFCE00-7CC7-4837-AC35-BEA61438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="" xmlns:a16="http://schemas.microsoft.com/office/drawing/2014/main" id="{BFDB55CD-8D49-4F2C-B02B-CA6412D63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="" xmlns:a16="http://schemas.microsoft.com/office/drawing/2014/main" id="{2B27F6C3-E051-4DC6-A739-E33BF553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22">
              <a:extLst>
                <a:ext uri="{FF2B5EF4-FFF2-40B4-BE49-F238E27FC236}">
                  <a16:creationId xmlns="" xmlns:a16="http://schemas.microsoft.com/office/drawing/2014/main" id="{F5536D6A-EB73-4607-8E8C-15C40FDC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="" xmlns:a16="http://schemas.microsoft.com/office/drawing/2014/main" id="{9E484EFE-162C-457E-9996-A3D8A0D1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="" xmlns:a16="http://schemas.microsoft.com/office/drawing/2014/main" id="{FEFE037D-05ED-4BFC-9A5F-17AE3FD6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="" xmlns:a16="http://schemas.microsoft.com/office/drawing/2014/main" id="{CE6993E8-DD07-48DF-8598-1671DE0C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="" xmlns:a16="http://schemas.microsoft.com/office/drawing/2014/main" id="{162AFDD8-D0B1-47C8-BB69-9CF96F1F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="" xmlns:a16="http://schemas.microsoft.com/office/drawing/2014/main" id="{95068294-3B71-4D76-B45B-2AC865811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="" xmlns:a16="http://schemas.microsoft.com/office/drawing/2014/main" id="{A8EB044D-A157-4A25-B98D-3B4138A2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="" xmlns:a16="http://schemas.microsoft.com/office/drawing/2014/main" id="{E29844B1-3701-4CC2-9DAC-DB41191A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="" xmlns:a16="http://schemas.microsoft.com/office/drawing/2014/main" id="{50386328-8EEE-4612-B68C-E1E10864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="" xmlns:a16="http://schemas.microsoft.com/office/drawing/2014/main" id="{989913C6-4643-4DE6-A2D8-158096CA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="" xmlns:a16="http://schemas.microsoft.com/office/drawing/2014/main" id="{F91042C1-CD6F-4766-BE54-2193AEF3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="" xmlns:a16="http://schemas.microsoft.com/office/drawing/2014/main" id="{6B8F5A1E-6402-4D38-85BE-99C7CF4D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="" xmlns:a16="http://schemas.microsoft.com/office/drawing/2014/main" id="{A1163717-9016-4369-A5ED-A43102C6E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">
              <a:extLst>
                <a:ext uri="{FF2B5EF4-FFF2-40B4-BE49-F238E27FC236}">
                  <a16:creationId xmlns="" xmlns:a16="http://schemas.microsoft.com/office/drawing/2014/main" id="{525649FE-91AC-4773-8027-5EF4B8FBD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6">
              <a:extLst>
                <a:ext uri="{FF2B5EF4-FFF2-40B4-BE49-F238E27FC236}">
                  <a16:creationId xmlns="" xmlns:a16="http://schemas.microsoft.com/office/drawing/2014/main" id="{B62A8E93-E7D6-4BEB-A0AE-1C14BC715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="" xmlns:a16="http://schemas.microsoft.com/office/drawing/2014/main" id="{0F3DCE05-0CE3-42E3-8972-63677397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8">
              <a:extLst>
                <a:ext uri="{FF2B5EF4-FFF2-40B4-BE49-F238E27FC236}">
                  <a16:creationId xmlns="" xmlns:a16="http://schemas.microsoft.com/office/drawing/2014/main" id="{2E11F748-6613-44AA-A01B-43C478EA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9">
              <a:extLst>
                <a:ext uri="{FF2B5EF4-FFF2-40B4-BE49-F238E27FC236}">
                  <a16:creationId xmlns="" xmlns:a16="http://schemas.microsoft.com/office/drawing/2014/main" id="{D2D19466-3DAB-4FAC-A3D4-3D472D7A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0">
              <a:extLst>
                <a:ext uri="{FF2B5EF4-FFF2-40B4-BE49-F238E27FC236}">
                  <a16:creationId xmlns="" xmlns:a16="http://schemas.microsoft.com/office/drawing/2014/main" id="{56F72516-5FF2-4B56-A44B-CDBF9F783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1">
              <a:extLst>
                <a:ext uri="{FF2B5EF4-FFF2-40B4-BE49-F238E27FC236}">
                  <a16:creationId xmlns="" xmlns:a16="http://schemas.microsoft.com/office/drawing/2014/main" id="{B17D0602-3501-4E99-86B9-3003D21A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42">
              <a:extLst>
                <a:ext uri="{FF2B5EF4-FFF2-40B4-BE49-F238E27FC236}">
                  <a16:creationId xmlns="" xmlns:a16="http://schemas.microsoft.com/office/drawing/2014/main" id="{C7B02D9F-7899-44C1-8031-7ECF33B2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">
              <a:extLst>
                <a:ext uri="{FF2B5EF4-FFF2-40B4-BE49-F238E27FC236}">
                  <a16:creationId xmlns="" xmlns:a16="http://schemas.microsoft.com/office/drawing/2014/main" id="{09CDC6EB-41D7-48C2-865F-F883B496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4">
              <a:extLst>
                <a:ext uri="{FF2B5EF4-FFF2-40B4-BE49-F238E27FC236}">
                  <a16:creationId xmlns="" xmlns:a16="http://schemas.microsoft.com/office/drawing/2014/main" id="{852AD261-4E6D-4083-AB0B-E9CDEF49C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45">
              <a:extLst>
                <a:ext uri="{FF2B5EF4-FFF2-40B4-BE49-F238E27FC236}">
                  <a16:creationId xmlns="" xmlns:a16="http://schemas.microsoft.com/office/drawing/2014/main" id="{9C902E33-8932-4431-A094-08DC6636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46">
              <a:extLst>
                <a:ext uri="{FF2B5EF4-FFF2-40B4-BE49-F238E27FC236}">
                  <a16:creationId xmlns="" xmlns:a16="http://schemas.microsoft.com/office/drawing/2014/main" id="{D31A86B4-606D-4B92-A5B8-A21BEC63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47">
              <a:extLst>
                <a:ext uri="{FF2B5EF4-FFF2-40B4-BE49-F238E27FC236}">
                  <a16:creationId xmlns="" xmlns:a16="http://schemas.microsoft.com/office/drawing/2014/main" id="{BAE48FD1-C25D-4AB8-ACEA-091B061C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48">
              <a:extLst>
                <a:ext uri="{FF2B5EF4-FFF2-40B4-BE49-F238E27FC236}">
                  <a16:creationId xmlns="" xmlns:a16="http://schemas.microsoft.com/office/drawing/2014/main" id="{BEB0D6EF-4102-4084-95E5-08DEADBD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9">
              <a:extLst>
                <a:ext uri="{FF2B5EF4-FFF2-40B4-BE49-F238E27FC236}">
                  <a16:creationId xmlns="" xmlns:a16="http://schemas.microsoft.com/office/drawing/2014/main" id="{EFA7358D-A210-454D-88BB-89C4F7A0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0">
              <a:extLst>
                <a:ext uri="{FF2B5EF4-FFF2-40B4-BE49-F238E27FC236}">
                  <a16:creationId xmlns="" xmlns:a16="http://schemas.microsoft.com/office/drawing/2014/main" id="{513C2B05-7975-48A1-8B81-DFAF0F05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51">
              <a:extLst>
                <a:ext uri="{FF2B5EF4-FFF2-40B4-BE49-F238E27FC236}">
                  <a16:creationId xmlns="" xmlns:a16="http://schemas.microsoft.com/office/drawing/2014/main" id="{132D0BD0-1FC8-44A9-9420-51D516534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52">
              <a:extLst>
                <a:ext uri="{FF2B5EF4-FFF2-40B4-BE49-F238E27FC236}">
                  <a16:creationId xmlns="" xmlns:a16="http://schemas.microsoft.com/office/drawing/2014/main" id="{BB86F6B9-B779-4F69-953E-4498149C0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53">
              <a:extLst>
                <a:ext uri="{FF2B5EF4-FFF2-40B4-BE49-F238E27FC236}">
                  <a16:creationId xmlns="" xmlns:a16="http://schemas.microsoft.com/office/drawing/2014/main" id="{121205E1-A665-4BB9-BAE2-3C8679B1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36" name="Straight Connector 1035">
            <a:extLst>
              <a:ext uri="{FF2B5EF4-FFF2-40B4-BE49-F238E27FC236}">
                <a16:creationId xmlns=""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4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763372"/>
            <a:ext cx="7086600" cy="92333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Phân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 chia </a:t>
            </a:r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công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=""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225037"/>
            <a:ext cx="25527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5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5245" y="201189"/>
            <a:ext cx="61141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Phân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chia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công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việc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616688"/>
            <a:ext cx="5167618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9443" y="1532229"/>
            <a:ext cx="2948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Layout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4920" y="2685873"/>
            <a:ext cx="1898985" cy="93956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4920" y="4106410"/>
            <a:ext cx="1898985" cy="93956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4028" y="5497586"/>
            <a:ext cx="1898985" cy="93956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50795" y="2685872"/>
            <a:ext cx="2155312" cy="9395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2263905" y="3155656"/>
            <a:ext cx="786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4" name="Rounded Rectangle 13"/>
          <p:cNvSpPr/>
          <p:nvPr/>
        </p:nvSpPr>
        <p:spPr>
          <a:xfrm>
            <a:off x="3050795" y="4106409"/>
            <a:ext cx="2155312" cy="9395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9" idx="6"/>
          </p:cNvCxnSpPr>
          <p:nvPr/>
        </p:nvCxnSpPr>
        <p:spPr>
          <a:xfrm flipV="1">
            <a:off x="2263905" y="4576193"/>
            <a:ext cx="786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7" name="Rounded Rectangle 16"/>
          <p:cNvSpPr/>
          <p:nvPr/>
        </p:nvSpPr>
        <p:spPr>
          <a:xfrm>
            <a:off x="3050795" y="5497585"/>
            <a:ext cx="2155312" cy="9395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10" idx="6"/>
          </p:cNvCxnSpPr>
          <p:nvPr/>
        </p:nvCxnSpPr>
        <p:spPr>
          <a:xfrm flipV="1">
            <a:off x="2303013" y="5967369"/>
            <a:ext cx="747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1" name="Oval 20"/>
          <p:cNvSpPr/>
          <p:nvPr/>
        </p:nvSpPr>
        <p:spPr>
          <a:xfrm>
            <a:off x="5919500" y="3940727"/>
            <a:ext cx="2418827" cy="127093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11" idx="3"/>
            <a:endCxn id="21" idx="2"/>
          </p:cNvCxnSpPr>
          <p:nvPr/>
        </p:nvCxnSpPr>
        <p:spPr>
          <a:xfrm>
            <a:off x="5206107" y="3155656"/>
            <a:ext cx="713393" cy="1420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21" idx="2"/>
          </p:cNvCxnSpPr>
          <p:nvPr/>
        </p:nvCxnSpPr>
        <p:spPr>
          <a:xfrm>
            <a:off x="5206107" y="4576193"/>
            <a:ext cx="713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1" idx="2"/>
          </p:cNvCxnSpPr>
          <p:nvPr/>
        </p:nvCxnSpPr>
        <p:spPr>
          <a:xfrm flipV="1">
            <a:off x="5206107" y="4576193"/>
            <a:ext cx="713393" cy="139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12822" y="1239742"/>
            <a:ext cx="3438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051720" y="3318892"/>
            <a:ext cx="2155312" cy="9395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Bar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051720" y="4934124"/>
            <a:ext cx="2936147" cy="11269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21" idx="6"/>
            <a:endCxn id="42" idx="1"/>
          </p:cNvCxnSpPr>
          <p:nvPr/>
        </p:nvCxnSpPr>
        <p:spPr>
          <a:xfrm flipV="1">
            <a:off x="8338327" y="3788676"/>
            <a:ext cx="713393" cy="787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6"/>
            <a:endCxn id="43" idx="1"/>
          </p:cNvCxnSpPr>
          <p:nvPr/>
        </p:nvCxnSpPr>
        <p:spPr>
          <a:xfrm>
            <a:off x="8338327" y="4576193"/>
            <a:ext cx="713393" cy="921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4" grpId="0" animBg="1"/>
      <p:bldP spid="17" grpId="0" animBg="1"/>
      <p:bldP spid="2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039" y="146761"/>
            <a:ext cx="64219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Phân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chia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chức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năng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562260"/>
            <a:ext cx="5167618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82910" y="1495314"/>
            <a:ext cx="2033196" cy="130167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Phương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253330" y="1495314"/>
            <a:ext cx="2033196" cy="130167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2314" y="3967779"/>
            <a:ext cx="1553135" cy="2137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99128" y="3967779"/>
            <a:ext cx="1600760" cy="2137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 (SQLite)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61279" y="3967779"/>
            <a:ext cx="1600760" cy="2137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Deadline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43114" y="3967779"/>
            <a:ext cx="1553135" cy="2137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57640" y="3967779"/>
            <a:ext cx="1600760" cy="2137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19791" y="3967779"/>
            <a:ext cx="1600760" cy="2137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7" idx="4"/>
            <a:endCxn id="8" idx="0"/>
          </p:cNvCxnSpPr>
          <p:nvPr/>
        </p:nvCxnSpPr>
        <p:spPr>
          <a:xfrm flipH="1">
            <a:off x="918882" y="2796990"/>
            <a:ext cx="1880626" cy="117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4"/>
            <a:endCxn id="28" idx="0"/>
          </p:cNvCxnSpPr>
          <p:nvPr/>
        </p:nvCxnSpPr>
        <p:spPr>
          <a:xfrm>
            <a:off x="2799508" y="2796990"/>
            <a:ext cx="0" cy="117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4"/>
            <a:endCxn id="29" idx="0"/>
          </p:cNvCxnSpPr>
          <p:nvPr/>
        </p:nvCxnSpPr>
        <p:spPr>
          <a:xfrm>
            <a:off x="2799508" y="2796990"/>
            <a:ext cx="1962151" cy="117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4"/>
            <a:endCxn id="30" idx="0"/>
          </p:cNvCxnSpPr>
          <p:nvPr/>
        </p:nvCxnSpPr>
        <p:spPr>
          <a:xfrm flipH="1">
            <a:off x="7319682" y="2796990"/>
            <a:ext cx="1950246" cy="117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5" idx="4"/>
            <a:endCxn id="31" idx="0"/>
          </p:cNvCxnSpPr>
          <p:nvPr/>
        </p:nvCxnSpPr>
        <p:spPr>
          <a:xfrm flipH="1">
            <a:off x="9258020" y="2796990"/>
            <a:ext cx="11908" cy="117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5" idx="4"/>
            <a:endCxn id="32" idx="0"/>
          </p:cNvCxnSpPr>
          <p:nvPr/>
        </p:nvCxnSpPr>
        <p:spPr>
          <a:xfrm>
            <a:off x="9269928" y="2796990"/>
            <a:ext cx="1950243" cy="117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4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8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039" y="146761"/>
            <a:ext cx="64219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Phân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chia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chức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năng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562260"/>
            <a:ext cx="5167618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339055" y="1495314"/>
            <a:ext cx="2033196" cy="130167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Thuận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98567" y="3967779"/>
            <a:ext cx="1965088" cy="1890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Note,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ConfirmDialog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24516" y="3967779"/>
            <a:ext cx="1600760" cy="1890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/>
          <p:cNvCxnSpPr>
            <a:stCxn id="25" idx="4"/>
            <a:endCxn id="30" idx="0"/>
          </p:cNvCxnSpPr>
          <p:nvPr/>
        </p:nvCxnSpPr>
        <p:spPr>
          <a:xfrm flipH="1">
            <a:off x="7981111" y="2796990"/>
            <a:ext cx="1374542" cy="117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5" idx="4"/>
            <a:endCxn id="32" idx="0"/>
          </p:cNvCxnSpPr>
          <p:nvPr/>
        </p:nvCxnSpPr>
        <p:spPr>
          <a:xfrm>
            <a:off x="9355653" y="2796990"/>
            <a:ext cx="1569243" cy="117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91517" y="1495314"/>
            <a:ext cx="2033196" cy="130167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41575" y="3967779"/>
            <a:ext cx="1600760" cy="1890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36762" y="3967779"/>
            <a:ext cx="1600760" cy="1890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>
            <a:stCxn id="24" idx="4"/>
            <a:endCxn id="27" idx="0"/>
          </p:cNvCxnSpPr>
          <p:nvPr/>
        </p:nvCxnSpPr>
        <p:spPr>
          <a:xfrm flipH="1">
            <a:off x="1641955" y="2796990"/>
            <a:ext cx="1166160" cy="117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4"/>
            <a:endCxn id="33" idx="0"/>
          </p:cNvCxnSpPr>
          <p:nvPr/>
        </p:nvCxnSpPr>
        <p:spPr>
          <a:xfrm>
            <a:off x="2808115" y="2796990"/>
            <a:ext cx="1229027" cy="117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2" grpId="0" animBg="1"/>
      <p:bldP spid="24" grpId="0" animBg="1"/>
      <p:bldP spid="27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>
            <a:extLst>
              <a:ext uri="{FF2B5EF4-FFF2-40B4-BE49-F238E27FC236}">
                <a16:creationId xmlns="" xmlns:a16="http://schemas.microsoft.com/office/drawing/2014/main" id="{D3B2EA31-DD4D-4541-BA19-85A457C94D46}"/>
              </a:ext>
            </a:extLst>
          </p:cNvPr>
          <p:cNvSpPr/>
          <p:nvPr/>
        </p:nvSpPr>
        <p:spPr>
          <a:xfrm>
            <a:off x="304967" y="594995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15287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giá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19CAA9B6-59DE-4A3D-A94A-718224BF37C8}"/>
              </a:ext>
            </a:extLst>
          </p:cNvPr>
          <p:cNvSpPr/>
          <p:nvPr/>
        </p:nvSpPr>
        <p:spPr>
          <a:xfrm>
            <a:off x="4346486" y="4407731"/>
            <a:ext cx="373549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A3D8F679-E289-4651-A73C-4E0CCFD9484D}"/>
              </a:ext>
            </a:extLst>
          </p:cNvPr>
          <p:cNvSpPr/>
          <p:nvPr/>
        </p:nvSpPr>
        <p:spPr>
          <a:xfrm>
            <a:off x="4346486" y="2922133"/>
            <a:ext cx="373549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503AEBE-1E03-4684-8C14-3D2431798396}"/>
              </a:ext>
            </a:extLst>
          </p:cNvPr>
          <p:cNvSpPr/>
          <p:nvPr/>
        </p:nvSpPr>
        <p:spPr>
          <a:xfrm>
            <a:off x="4346486" y="1436536"/>
            <a:ext cx="373549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Hoàn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thành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>
              <a:buClr>
                <a:schemeClr val="accent1"/>
              </a:buClr>
            </a:pP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công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việc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8FCBBFF5-8B90-48BB-9F35-47C9B48B8533}"/>
              </a:ext>
            </a:extLst>
          </p:cNvPr>
          <p:cNvGrpSpPr/>
          <p:nvPr/>
        </p:nvGrpSpPr>
        <p:grpSpPr>
          <a:xfrm flipH="1">
            <a:off x="967933" y="2094522"/>
            <a:ext cx="2308747" cy="4088791"/>
            <a:chOff x="8375650" y="617538"/>
            <a:chExt cx="3175000" cy="5622925"/>
          </a:xfrm>
        </p:grpSpPr>
        <p:sp>
          <p:nvSpPr>
            <p:cNvPr id="60" name="Freeform 5">
              <a:extLst>
                <a:ext uri="{FF2B5EF4-FFF2-40B4-BE49-F238E27FC236}">
                  <a16:creationId xmlns="" xmlns:a16="http://schemas.microsoft.com/office/drawing/2014/main" id="{48AE8C22-1C68-4E46-86A0-D8977FE26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="" xmlns:a16="http://schemas.microsoft.com/office/drawing/2014/main" id="{B3BD7211-812B-4D6F-BFE6-B11F4E063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>
              <a:extLst>
                <a:ext uri="{FF2B5EF4-FFF2-40B4-BE49-F238E27FC236}">
                  <a16:creationId xmlns="" xmlns:a16="http://schemas.microsoft.com/office/drawing/2014/main" id="{8C0C8A5D-2594-487F-B214-3D07FBCA9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>
              <a:extLst>
                <a:ext uri="{FF2B5EF4-FFF2-40B4-BE49-F238E27FC236}">
                  <a16:creationId xmlns="" xmlns:a16="http://schemas.microsoft.com/office/drawing/2014/main" id="{171AA80D-0C80-4B06-A96B-0577A6BBA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>
              <a:extLst>
                <a:ext uri="{FF2B5EF4-FFF2-40B4-BE49-F238E27FC236}">
                  <a16:creationId xmlns="" xmlns:a16="http://schemas.microsoft.com/office/drawing/2014/main" id="{BBE34AB5-B8B7-406B-8B49-D6455FCB9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>
              <a:extLst>
                <a:ext uri="{FF2B5EF4-FFF2-40B4-BE49-F238E27FC236}">
                  <a16:creationId xmlns="" xmlns:a16="http://schemas.microsoft.com/office/drawing/2014/main" id="{2C2BECA6-3F1A-44C7-BBCA-3E6E3DE85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">
              <a:extLst>
                <a:ext uri="{FF2B5EF4-FFF2-40B4-BE49-F238E27FC236}">
                  <a16:creationId xmlns="" xmlns:a16="http://schemas.microsoft.com/office/drawing/2014/main" id="{D24DF61A-6AEE-4E50-BA53-E59B3788A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2">
              <a:extLst>
                <a:ext uri="{FF2B5EF4-FFF2-40B4-BE49-F238E27FC236}">
                  <a16:creationId xmlns="" xmlns:a16="http://schemas.microsoft.com/office/drawing/2014/main" id="{B44C10D2-B928-48D5-A2C7-E0811D9E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="" xmlns:a16="http://schemas.microsoft.com/office/drawing/2014/main" id="{0952DAA5-FC1D-4EF1-80A5-FC54877CE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4">
              <a:extLst>
                <a:ext uri="{FF2B5EF4-FFF2-40B4-BE49-F238E27FC236}">
                  <a16:creationId xmlns="" xmlns:a16="http://schemas.microsoft.com/office/drawing/2014/main" id="{BB561D0A-3AD7-406A-8EAD-A631957DE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="" xmlns:a16="http://schemas.microsoft.com/office/drawing/2014/main" id="{50889F3F-37D1-492F-81C7-ED8BC5ED3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6">
              <a:extLst>
                <a:ext uri="{FF2B5EF4-FFF2-40B4-BE49-F238E27FC236}">
                  <a16:creationId xmlns="" xmlns:a16="http://schemas.microsoft.com/office/drawing/2014/main" id="{E07B8AA6-B7B2-4227-8511-009A535F7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="" xmlns:a16="http://schemas.microsoft.com/office/drawing/2014/main" id="{BCD35776-43C7-4EE9-A29B-EBEEA7DCE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4" name="Picture 19">
              <a:extLst>
                <a:ext uri="{FF2B5EF4-FFF2-40B4-BE49-F238E27FC236}">
                  <a16:creationId xmlns="" xmlns:a16="http://schemas.microsoft.com/office/drawing/2014/main" id="{EB27D9FE-4842-4873-999D-7B20E64C9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22">
              <a:extLst>
                <a:ext uri="{FF2B5EF4-FFF2-40B4-BE49-F238E27FC236}">
                  <a16:creationId xmlns="" xmlns:a16="http://schemas.microsoft.com/office/drawing/2014/main" id="{8FC60A53-31BB-4750-AE29-EC221DD13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="" xmlns:a16="http://schemas.microsoft.com/office/drawing/2014/main" id="{0F9FB92F-807B-48DD-AA24-AEF06157B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="" xmlns:a16="http://schemas.microsoft.com/office/drawing/2014/main" id="{E48B89E3-5FC5-413D-9D01-B87850B6B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="" xmlns:a16="http://schemas.microsoft.com/office/drawing/2014/main" id="{FF8DD0EC-93B4-4ED7-BA65-450C38441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="" xmlns:a16="http://schemas.microsoft.com/office/drawing/2014/main" id="{25333682-D751-4C84-9CB1-512EA038E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="" xmlns:a16="http://schemas.microsoft.com/office/drawing/2014/main" id="{7A50D7D7-791C-4988-83B3-57677C7C8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="" xmlns:a16="http://schemas.microsoft.com/office/drawing/2014/main" id="{9C073018-B4B2-4773-83D9-AD48E49E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="" xmlns:a16="http://schemas.microsoft.com/office/drawing/2014/main" id="{719023D0-5E48-4A16-92F2-05778549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="" xmlns:a16="http://schemas.microsoft.com/office/drawing/2014/main" id="{59F257F8-7D70-4CD5-9B4C-E0472E6C4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="" xmlns:a16="http://schemas.microsoft.com/office/drawing/2014/main" id="{B1559446-A73A-429A-A94A-4998B1105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2">
              <a:extLst>
                <a:ext uri="{FF2B5EF4-FFF2-40B4-BE49-F238E27FC236}">
                  <a16:creationId xmlns="" xmlns:a16="http://schemas.microsoft.com/office/drawing/2014/main" id="{7D3CBA21-0150-4098-92A5-C0E99493D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">
              <a:extLst>
                <a:ext uri="{FF2B5EF4-FFF2-40B4-BE49-F238E27FC236}">
                  <a16:creationId xmlns="" xmlns:a16="http://schemas.microsoft.com/office/drawing/2014/main" id="{6B1DF060-6987-4D18-8E17-E5E160235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4">
              <a:extLst>
                <a:ext uri="{FF2B5EF4-FFF2-40B4-BE49-F238E27FC236}">
                  <a16:creationId xmlns="" xmlns:a16="http://schemas.microsoft.com/office/drawing/2014/main" id="{89E36E3E-3215-490C-A878-A5F223ED3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5">
              <a:extLst>
                <a:ext uri="{FF2B5EF4-FFF2-40B4-BE49-F238E27FC236}">
                  <a16:creationId xmlns="" xmlns:a16="http://schemas.microsoft.com/office/drawing/2014/main" id="{78FCC8BB-4118-408F-9A9E-1F4DDCBA3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="" xmlns:a16="http://schemas.microsoft.com/office/drawing/2014/main" id="{69A67F12-4A73-4B8B-AFAC-586DC2DF7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7">
              <a:extLst>
                <a:ext uri="{FF2B5EF4-FFF2-40B4-BE49-F238E27FC236}">
                  <a16:creationId xmlns="" xmlns:a16="http://schemas.microsoft.com/office/drawing/2014/main" id="{E98A2485-0712-46CE-8468-FC093E9F4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8">
              <a:extLst>
                <a:ext uri="{FF2B5EF4-FFF2-40B4-BE49-F238E27FC236}">
                  <a16:creationId xmlns="" xmlns:a16="http://schemas.microsoft.com/office/drawing/2014/main" id="{E907B2A8-5F98-405E-B297-A4C6681D2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9">
              <a:extLst>
                <a:ext uri="{FF2B5EF4-FFF2-40B4-BE49-F238E27FC236}">
                  <a16:creationId xmlns="" xmlns:a16="http://schemas.microsoft.com/office/drawing/2014/main" id="{A3C3FD38-B867-472C-AC19-7F771A489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0">
              <a:extLst>
                <a:ext uri="{FF2B5EF4-FFF2-40B4-BE49-F238E27FC236}">
                  <a16:creationId xmlns="" xmlns:a16="http://schemas.microsoft.com/office/drawing/2014/main" id="{F658DA62-47CB-4AD3-BF23-EF0368112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1">
              <a:extLst>
                <a:ext uri="{FF2B5EF4-FFF2-40B4-BE49-F238E27FC236}">
                  <a16:creationId xmlns="" xmlns:a16="http://schemas.microsoft.com/office/drawing/2014/main" id="{B67EC3CD-DF3D-4BD1-8B90-B29583DAE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42">
              <a:extLst>
                <a:ext uri="{FF2B5EF4-FFF2-40B4-BE49-F238E27FC236}">
                  <a16:creationId xmlns="" xmlns:a16="http://schemas.microsoft.com/office/drawing/2014/main" id="{E8A7EC06-B0CD-49AA-8C83-4B36759D2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3">
              <a:extLst>
                <a:ext uri="{FF2B5EF4-FFF2-40B4-BE49-F238E27FC236}">
                  <a16:creationId xmlns="" xmlns:a16="http://schemas.microsoft.com/office/drawing/2014/main" id="{4E6B7B78-EFDF-4975-AF6B-FFD001E43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4">
              <a:extLst>
                <a:ext uri="{FF2B5EF4-FFF2-40B4-BE49-F238E27FC236}">
                  <a16:creationId xmlns="" xmlns:a16="http://schemas.microsoft.com/office/drawing/2014/main" id="{2BF808FC-6D76-4448-A510-DA13114A5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5">
              <a:extLst>
                <a:ext uri="{FF2B5EF4-FFF2-40B4-BE49-F238E27FC236}">
                  <a16:creationId xmlns="" xmlns:a16="http://schemas.microsoft.com/office/drawing/2014/main" id="{021E1005-0BA3-42CC-99AB-CE6BA121B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6">
              <a:extLst>
                <a:ext uri="{FF2B5EF4-FFF2-40B4-BE49-F238E27FC236}">
                  <a16:creationId xmlns="" xmlns:a16="http://schemas.microsoft.com/office/drawing/2014/main" id="{13C74D11-0F2A-479B-A2A8-32C584CEC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7">
              <a:extLst>
                <a:ext uri="{FF2B5EF4-FFF2-40B4-BE49-F238E27FC236}">
                  <a16:creationId xmlns="" xmlns:a16="http://schemas.microsoft.com/office/drawing/2014/main" id="{59B80D9B-D318-4252-8545-3282E1C6A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8">
              <a:extLst>
                <a:ext uri="{FF2B5EF4-FFF2-40B4-BE49-F238E27FC236}">
                  <a16:creationId xmlns="" xmlns:a16="http://schemas.microsoft.com/office/drawing/2014/main" id="{F36D7ACD-2E20-42A0-9C68-86FE600EB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9">
              <a:extLst>
                <a:ext uri="{FF2B5EF4-FFF2-40B4-BE49-F238E27FC236}">
                  <a16:creationId xmlns="" xmlns:a16="http://schemas.microsoft.com/office/drawing/2014/main" id="{336454CF-3D20-4CFD-BB62-C5AAFA95E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">
              <a:extLst>
                <a:ext uri="{FF2B5EF4-FFF2-40B4-BE49-F238E27FC236}">
                  <a16:creationId xmlns="" xmlns:a16="http://schemas.microsoft.com/office/drawing/2014/main" id="{A1974257-4BF2-4602-981B-D0B6BE431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1">
              <a:extLst>
                <a:ext uri="{FF2B5EF4-FFF2-40B4-BE49-F238E27FC236}">
                  <a16:creationId xmlns="" xmlns:a16="http://schemas.microsoft.com/office/drawing/2014/main" id="{817A1DE5-FB23-4806-B6E4-FD16F45FC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2">
              <a:extLst>
                <a:ext uri="{FF2B5EF4-FFF2-40B4-BE49-F238E27FC236}">
                  <a16:creationId xmlns="" xmlns:a16="http://schemas.microsoft.com/office/drawing/2014/main" id="{CFF4B27C-A5F9-44E0-BE21-28D7C1C50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3">
              <a:extLst>
                <a:ext uri="{FF2B5EF4-FFF2-40B4-BE49-F238E27FC236}">
                  <a16:creationId xmlns="" xmlns:a16="http://schemas.microsoft.com/office/drawing/2014/main" id="{5F4259BF-8872-426D-B310-5E9E503D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Freeform: Shape 119">
            <a:extLst>
              <a:ext uri="{FF2B5EF4-FFF2-40B4-BE49-F238E27FC236}">
                <a16:creationId xmlns="" xmlns:a16="http://schemas.microsoft.com/office/drawing/2014/main" id="{52A9698E-9662-4C29-95B1-61AEB7D9493A}"/>
              </a:ext>
            </a:extLst>
          </p:cNvPr>
          <p:cNvSpPr/>
          <p:nvPr/>
        </p:nvSpPr>
        <p:spPr>
          <a:xfrm rot="13500000">
            <a:off x="3716004" y="1238253"/>
            <a:ext cx="1186604" cy="1310495"/>
          </a:xfrm>
          <a:custGeom>
            <a:avLst/>
            <a:gdLst>
              <a:gd name="connsiteX0" fmla="*/ 1012829 w 1186604"/>
              <a:gd name="connsiteY0" fmla="*/ 1136721 h 1310495"/>
              <a:gd name="connsiteX1" fmla="*/ 173774 w 1186604"/>
              <a:gd name="connsiteY1" fmla="*/ 1136721 h 1310495"/>
              <a:gd name="connsiteX2" fmla="*/ 173774 w 1186604"/>
              <a:gd name="connsiteY2" fmla="*/ 297665 h 1310495"/>
              <a:gd name="connsiteX3" fmla="*/ 479985 w 1186604"/>
              <a:gd name="connsiteY3" fmla="*/ 134752 h 1310495"/>
              <a:gd name="connsiteX4" fmla="*/ 532312 w 1186604"/>
              <a:gd name="connsiteY4" fmla="*/ 129737 h 1310495"/>
              <a:gd name="connsiteX5" fmla="*/ 607559 w 1186604"/>
              <a:gd name="connsiteY5" fmla="*/ 0 h 1310495"/>
              <a:gd name="connsiteX6" fmla="*/ 684485 w 1186604"/>
              <a:gd name="connsiteY6" fmla="*/ 132631 h 1310495"/>
              <a:gd name="connsiteX7" fmla="*/ 706619 w 1186604"/>
              <a:gd name="connsiteY7" fmla="*/ 134752 h 1310495"/>
              <a:gd name="connsiteX8" fmla="*/ 1012829 w 1186604"/>
              <a:gd name="connsiteY8" fmla="*/ 297665 h 1310495"/>
              <a:gd name="connsiteX9" fmla="*/ 1012829 w 1186604"/>
              <a:gd name="connsiteY9" fmla="*/ 1136721 h 131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604" h="1310495">
                <a:moveTo>
                  <a:pt x="1012829" y="1136721"/>
                </a:moveTo>
                <a:cubicBezTo>
                  <a:pt x="781130" y="1368420"/>
                  <a:pt x="405473" y="1368420"/>
                  <a:pt x="173774" y="1136721"/>
                </a:cubicBezTo>
                <a:cubicBezTo>
                  <a:pt x="-57925" y="905022"/>
                  <a:pt x="-57925" y="529364"/>
                  <a:pt x="173774" y="297665"/>
                </a:cubicBezTo>
                <a:cubicBezTo>
                  <a:pt x="260661" y="210778"/>
                  <a:pt x="367792" y="156474"/>
                  <a:pt x="479985" y="134752"/>
                </a:cubicBezTo>
                <a:lnTo>
                  <a:pt x="532312" y="129737"/>
                </a:lnTo>
                <a:lnTo>
                  <a:pt x="607559" y="0"/>
                </a:lnTo>
                <a:lnTo>
                  <a:pt x="684485" y="132631"/>
                </a:lnTo>
                <a:lnTo>
                  <a:pt x="706619" y="134752"/>
                </a:lnTo>
                <a:cubicBezTo>
                  <a:pt x="818811" y="156474"/>
                  <a:pt x="925942" y="210778"/>
                  <a:pt x="1012829" y="297665"/>
                </a:cubicBezTo>
                <a:cubicBezTo>
                  <a:pt x="1244529" y="529364"/>
                  <a:pt x="1244529" y="905022"/>
                  <a:pt x="1012829" y="1136721"/>
                </a:cubicBezTo>
                <a:close/>
              </a:path>
            </a:pathLst>
          </a:cu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="" xmlns:a16="http://schemas.microsoft.com/office/drawing/2014/main" id="{4CDD7D33-54D4-4394-823C-AF7DCDA47606}"/>
              </a:ext>
            </a:extLst>
          </p:cNvPr>
          <p:cNvSpPr/>
          <p:nvPr/>
        </p:nvSpPr>
        <p:spPr>
          <a:xfrm rot="16200000">
            <a:off x="3701770" y="2686293"/>
            <a:ext cx="1186604" cy="1302677"/>
          </a:xfrm>
          <a:custGeom>
            <a:avLst/>
            <a:gdLst>
              <a:gd name="connsiteX0" fmla="*/ 1186604 w 1186604"/>
              <a:gd name="connsiteY0" fmla="*/ 709375 h 1302677"/>
              <a:gd name="connsiteX1" fmla="*/ 593302 w 1186604"/>
              <a:gd name="connsiteY1" fmla="*/ 1302677 h 1302677"/>
              <a:gd name="connsiteX2" fmla="*/ 0 w 1186604"/>
              <a:gd name="connsiteY2" fmla="*/ 709375 h 1302677"/>
              <a:gd name="connsiteX3" fmla="*/ 473731 w 1186604"/>
              <a:gd name="connsiteY3" fmla="*/ 128127 h 1302677"/>
              <a:gd name="connsiteX4" fmla="*/ 530377 w 1186604"/>
              <a:gd name="connsiteY4" fmla="*/ 122417 h 1302677"/>
              <a:gd name="connsiteX5" fmla="*/ 601378 w 1186604"/>
              <a:gd name="connsiteY5" fmla="*/ 0 h 1302677"/>
              <a:gd name="connsiteX6" fmla="*/ 673383 w 1186604"/>
              <a:gd name="connsiteY6" fmla="*/ 124146 h 1302677"/>
              <a:gd name="connsiteX7" fmla="*/ 712873 w 1186604"/>
              <a:gd name="connsiteY7" fmla="*/ 128127 h 1302677"/>
              <a:gd name="connsiteX8" fmla="*/ 1186604 w 1186604"/>
              <a:gd name="connsiteY8" fmla="*/ 709375 h 130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6604" h="1302677">
                <a:moveTo>
                  <a:pt x="1186604" y="709375"/>
                </a:moveTo>
                <a:cubicBezTo>
                  <a:pt x="1186604" y="1037047"/>
                  <a:pt x="920974" y="1302677"/>
                  <a:pt x="593302" y="1302677"/>
                </a:cubicBezTo>
                <a:cubicBezTo>
                  <a:pt x="265630" y="1302677"/>
                  <a:pt x="0" y="1037047"/>
                  <a:pt x="0" y="709375"/>
                </a:cubicBezTo>
                <a:cubicBezTo>
                  <a:pt x="0" y="422662"/>
                  <a:pt x="203373" y="183450"/>
                  <a:pt x="473731" y="128127"/>
                </a:cubicBezTo>
                <a:lnTo>
                  <a:pt x="530377" y="122417"/>
                </a:lnTo>
                <a:lnTo>
                  <a:pt x="601378" y="0"/>
                </a:lnTo>
                <a:lnTo>
                  <a:pt x="673383" y="124146"/>
                </a:lnTo>
                <a:lnTo>
                  <a:pt x="712873" y="128127"/>
                </a:lnTo>
                <a:cubicBezTo>
                  <a:pt x="983231" y="183450"/>
                  <a:pt x="1186604" y="422662"/>
                  <a:pt x="1186604" y="709375"/>
                </a:cubicBezTo>
                <a:close/>
              </a:path>
            </a:pathLst>
          </a:cu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FE2942CA-CE16-4D63-86BD-4353699C5501}"/>
              </a:ext>
            </a:extLst>
          </p:cNvPr>
          <p:cNvSpPr/>
          <p:nvPr/>
        </p:nvSpPr>
        <p:spPr>
          <a:xfrm rot="8100000" flipV="1">
            <a:off x="3716005" y="4126514"/>
            <a:ext cx="1186604" cy="1310495"/>
          </a:xfrm>
          <a:custGeom>
            <a:avLst/>
            <a:gdLst>
              <a:gd name="connsiteX0" fmla="*/ 173774 w 1186604"/>
              <a:gd name="connsiteY0" fmla="*/ 297665 h 1310495"/>
              <a:gd name="connsiteX1" fmla="*/ 173774 w 1186604"/>
              <a:gd name="connsiteY1" fmla="*/ 1136721 h 1310495"/>
              <a:gd name="connsiteX2" fmla="*/ 1012829 w 1186604"/>
              <a:gd name="connsiteY2" fmla="*/ 1136721 h 1310495"/>
              <a:gd name="connsiteX3" fmla="*/ 1012829 w 1186604"/>
              <a:gd name="connsiteY3" fmla="*/ 297665 h 1310495"/>
              <a:gd name="connsiteX4" fmla="*/ 706619 w 1186604"/>
              <a:gd name="connsiteY4" fmla="*/ 134752 h 1310495"/>
              <a:gd name="connsiteX5" fmla="*/ 684485 w 1186604"/>
              <a:gd name="connsiteY5" fmla="*/ 132631 h 1310495"/>
              <a:gd name="connsiteX6" fmla="*/ 607559 w 1186604"/>
              <a:gd name="connsiteY6" fmla="*/ 0 h 1310495"/>
              <a:gd name="connsiteX7" fmla="*/ 532312 w 1186604"/>
              <a:gd name="connsiteY7" fmla="*/ 129737 h 1310495"/>
              <a:gd name="connsiteX8" fmla="*/ 479985 w 1186604"/>
              <a:gd name="connsiteY8" fmla="*/ 134752 h 1310495"/>
              <a:gd name="connsiteX9" fmla="*/ 173774 w 1186604"/>
              <a:gd name="connsiteY9" fmla="*/ 297665 h 131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604" h="1310495">
                <a:moveTo>
                  <a:pt x="173774" y="297665"/>
                </a:moveTo>
                <a:cubicBezTo>
                  <a:pt x="-57925" y="529364"/>
                  <a:pt x="-57925" y="905022"/>
                  <a:pt x="173774" y="1136721"/>
                </a:cubicBezTo>
                <a:cubicBezTo>
                  <a:pt x="405473" y="1368420"/>
                  <a:pt x="781130" y="1368420"/>
                  <a:pt x="1012829" y="1136721"/>
                </a:cubicBezTo>
                <a:cubicBezTo>
                  <a:pt x="1244529" y="905022"/>
                  <a:pt x="1244529" y="529364"/>
                  <a:pt x="1012829" y="297665"/>
                </a:cubicBezTo>
                <a:cubicBezTo>
                  <a:pt x="925942" y="210778"/>
                  <a:pt x="818811" y="156474"/>
                  <a:pt x="706619" y="134752"/>
                </a:cubicBezTo>
                <a:lnTo>
                  <a:pt x="684485" y="132631"/>
                </a:lnTo>
                <a:lnTo>
                  <a:pt x="607559" y="0"/>
                </a:lnTo>
                <a:lnTo>
                  <a:pt x="532312" y="129737"/>
                </a:lnTo>
                <a:lnTo>
                  <a:pt x="479985" y="134752"/>
                </a:lnTo>
                <a:cubicBezTo>
                  <a:pt x="367792" y="156474"/>
                  <a:pt x="260661" y="210778"/>
                  <a:pt x="173774" y="297665"/>
                </a:cubicBezTo>
                <a:close/>
              </a:path>
            </a:pathLst>
          </a:cu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18D7B-A519-46BC-9B88-0E5F6FDDF7E4}"/>
              </a:ext>
            </a:extLst>
          </p:cNvPr>
          <p:cNvSpPr/>
          <p:nvPr/>
        </p:nvSpPr>
        <p:spPr>
          <a:xfrm>
            <a:off x="3863040" y="1356734"/>
            <a:ext cx="990600" cy="990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="" xmlns:a16="http://schemas.microsoft.com/office/drawing/2014/main" id="{54599A4C-8E0A-49EE-8500-22AF10A78572}"/>
              </a:ext>
            </a:extLst>
          </p:cNvPr>
          <p:cNvSpPr/>
          <p:nvPr/>
        </p:nvSpPr>
        <p:spPr>
          <a:xfrm>
            <a:off x="3863040" y="2842331"/>
            <a:ext cx="990600" cy="990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6FAEE154-5E1C-4636-98C9-292848A8CA4C}"/>
              </a:ext>
            </a:extLst>
          </p:cNvPr>
          <p:cNvSpPr/>
          <p:nvPr/>
        </p:nvSpPr>
        <p:spPr>
          <a:xfrm>
            <a:off x="3863040" y="4327929"/>
            <a:ext cx="990600" cy="990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7A5B013A-1B27-4F59-AF44-B0AE01D767E4}"/>
              </a:ext>
            </a:extLst>
          </p:cNvPr>
          <p:cNvSpPr txBox="1"/>
          <p:nvPr/>
        </p:nvSpPr>
        <p:spPr>
          <a:xfrm>
            <a:off x="5109332" y="3168355"/>
            <a:ext cx="262890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Trễ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sát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Deadline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7913C270-2F71-45C7-8E34-96A6FACA7C0B}"/>
              </a:ext>
            </a:extLst>
          </p:cNvPr>
          <p:cNvSpPr txBox="1"/>
          <p:nvPr/>
        </p:nvSpPr>
        <p:spPr>
          <a:xfrm>
            <a:off x="5109332" y="4484676"/>
            <a:ext cx="2628900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Lỗi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sau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khi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thành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đã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Fix)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B72B0BDC-DB4F-442C-978A-FB856CBDB699}"/>
              </a:ext>
            </a:extLst>
          </p:cNvPr>
          <p:cNvSpPr txBox="1"/>
          <p:nvPr/>
        </p:nvSpPr>
        <p:spPr>
          <a:xfrm>
            <a:off x="8337670" y="1513483"/>
            <a:ext cx="2628900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400" dirty="0" smtClean="0">
                <a:solidFill>
                  <a:srgbClr val="FF6B6B"/>
                </a:solidFill>
              </a:rPr>
              <a:t>95%</a:t>
            </a:r>
            <a:endParaRPr lang="en-US" sz="4400" dirty="0">
              <a:solidFill>
                <a:srgbClr val="FF6B6B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81E2E58C-D686-4C83-8C1E-3169EDB23E2B}"/>
              </a:ext>
            </a:extLst>
          </p:cNvPr>
          <p:cNvSpPr txBox="1"/>
          <p:nvPr/>
        </p:nvSpPr>
        <p:spPr>
          <a:xfrm>
            <a:off x="8337670" y="2999077"/>
            <a:ext cx="2628900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400" dirty="0" smtClean="0">
                <a:solidFill>
                  <a:srgbClr val="556270"/>
                </a:solidFill>
              </a:rPr>
              <a:t>5%</a:t>
            </a:r>
            <a:endParaRPr lang="en-US" sz="4400" dirty="0">
              <a:solidFill>
                <a:srgbClr val="55627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FA7DD7F9-6C22-453C-98D1-074E1671FAE3}"/>
              </a:ext>
            </a:extLst>
          </p:cNvPr>
          <p:cNvSpPr txBox="1"/>
          <p:nvPr/>
        </p:nvSpPr>
        <p:spPr>
          <a:xfrm>
            <a:off x="8337670" y="4484675"/>
            <a:ext cx="2628900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05427EE2-7625-40AA-92D5-16FCCB686312}"/>
              </a:ext>
            </a:extLst>
          </p:cNvPr>
          <p:cNvGrpSpPr/>
          <p:nvPr/>
        </p:nvGrpSpPr>
        <p:grpSpPr>
          <a:xfrm>
            <a:off x="4142897" y="1642575"/>
            <a:ext cx="430886" cy="418920"/>
            <a:chOff x="11028363" y="2508250"/>
            <a:chExt cx="285750" cy="277813"/>
          </a:xfrm>
          <a:solidFill>
            <a:srgbClr val="FF6B6B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32" name="Freeform 70">
              <a:extLst>
                <a:ext uri="{FF2B5EF4-FFF2-40B4-BE49-F238E27FC236}">
                  <a16:creationId xmlns="" xmlns:a16="http://schemas.microsoft.com/office/drawing/2014/main" id="{BF9E5773-293A-4A97-B37E-F126E311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0113" y="2508250"/>
              <a:ext cx="225425" cy="157163"/>
            </a:xfrm>
            <a:custGeom>
              <a:avLst/>
              <a:gdLst>
                <a:gd name="T0" fmla="*/ 19 w 711"/>
                <a:gd name="T1" fmla="*/ 494 h 494"/>
                <a:gd name="T2" fmla="*/ 678 w 711"/>
                <a:gd name="T3" fmla="*/ 60 h 494"/>
                <a:gd name="T4" fmla="*/ 667 w 711"/>
                <a:gd name="T5" fmla="*/ 167 h 494"/>
                <a:gd name="T6" fmla="*/ 668 w 711"/>
                <a:gd name="T7" fmla="*/ 173 h 494"/>
                <a:gd name="T8" fmla="*/ 671 w 711"/>
                <a:gd name="T9" fmla="*/ 177 h 494"/>
                <a:gd name="T10" fmla="*/ 677 w 711"/>
                <a:gd name="T11" fmla="*/ 180 h 494"/>
                <a:gd name="T12" fmla="*/ 681 w 711"/>
                <a:gd name="T13" fmla="*/ 181 h 494"/>
                <a:gd name="T14" fmla="*/ 687 w 711"/>
                <a:gd name="T15" fmla="*/ 180 h 494"/>
                <a:gd name="T16" fmla="*/ 695 w 711"/>
                <a:gd name="T17" fmla="*/ 173 h 494"/>
                <a:gd name="T18" fmla="*/ 711 w 711"/>
                <a:gd name="T19" fmla="*/ 33 h 494"/>
                <a:gd name="T20" fmla="*/ 711 w 711"/>
                <a:gd name="T21" fmla="*/ 30 h 494"/>
                <a:gd name="T22" fmla="*/ 711 w 711"/>
                <a:gd name="T23" fmla="*/ 27 h 494"/>
                <a:gd name="T24" fmla="*/ 710 w 711"/>
                <a:gd name="T25" fmla="*/ 24 h 494"/>
                <a:gd name="T26" fmla="*/ 709 w 711"/>
                <a:gd name="T27" fmla="*/ 22 h 494"/>
                <a:gd name="T28" fmla="*/ 709 w 711"/>
                <a:gd name="T29" fmla="*/ 22 h 494"/>
                <a:gd name="T30" fmla="*/ 707 w 711"/>
                <a:gd name="T31" fmla="*/ 20 h 494"/>
                <a:gd name="T32" fmla="*/ 705 w 711"/>
                <a:gd name="T33" fmla="*/ 18 h 494"/>
                <a:gd name="T34" fmla="*/ 701 w 711"/>
                <a:gd name="T35" fmla="*/ 16 h 494"/>
                <a:gd name="T36" fmla="*/ 699 w 711"/>
                <a:gd name="T37" fmla="*/ 15 h 494"/>
                <a:gd name="T38" fmla="*/ 698 w 711"/>
                <a:gd name="T39" fmla="*/ 15 h 494"/>
                <a:gd name="T40" fmla="*/ 560 w 711"/>
                <a:gd name="T41" fmla="*/ 0 h 494"/>
                <a:gd name="T42" fmla="*/ 555 w 711"/>
                <a:gd name="T43" fmla="*/ 3 h 494"/>
                <a:gd name="T44" fmla="*/ 550 w 711"/>
                <a:gd name="T45" fmla="*/ 6 h 494"/>
                <a:gd name="T46" fmla="*/ 547 w 711"/>
                <a:gd name="T47" fmla="*/ 11 h 494"/>
                <a:gd name="T48" fmla="*/ 546 w 711"/>
                <a:gd name="T49" fmla="*/ 16 h 494"/>
                <a:gd name="T50" fmla="*/ 548 w 711"/>
                <a:gd name="T51" fmla="*/ 23 h 494"/>
                <a:gd name="T52" fmla="*/ 551 w 711"/>
                <a:gd name="T53" fmla="*/ 27 h 494"/>
                <a:gd name="T54" fmla="*/ 557 w 711"/>
                <a:gd name="T55" fmla="*/ 30 h 494"/>
                <a:gd name="T56" fmla="*/ 653 w 711"/>
                <a:gd name="T57" fmla="*/ 41 h 494"/>
                <a:gd name="T58" fmla="*/ 4 w 711"/>
                <a:gd name="T59" fmla="*/ 468 h 494"/>
                <a:gd name="T60" fmla="*/ 1 w 711"/>
                <a:gd name="T61" fmla="*/ 474 h 494"/>
                <a:gd name="T62" fmla="*/ 0 w 711"/>
                <a:gd name="T63" fmla="*/ 479 h 494"/>
                <a:gd name="T64" fmla="*/ 1 w 711"/>
                <a:gd name="T65" fmla="*/ 485 h 494"/>
                <a:gd name="T66" fmla="*/ 5 w 711"/>
                <a:gd name="T67" fmla="*/ 490 h 494"/>
                <a:gd name="T68" fmla="*/ 11 w 711"/>
                <a:gd name="T6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1" h="494">
                  <a:moveTo>
                    <a:pt x="15" y="494"/>
                  </a:moveTo>
                  <a:lnTo>
                    <a:pt x="19" y="494"/>
                  </a:lnTo>
                  <a:lnTo>
                    <a:pt x="23" y="492"/>
                  </a:lnTo>
                  <a:lnTo>
                    <a:pt x="678" y="60"/>
                  </a:lnTo>
                  <a:lnTo>
                    <a:pt x="667" y="164"/>
                  </a:lnTo>
                  <a:lnTo>
                    <a:pt x="667" y="167"/>
                  </a:lnTo>
                  <a:lnTo>
                    <a:pt x="667" y="170"/>
                  </a:lnTo>
                  <a:lnTo>
                    <a:pt x="668" y="173"/>
                  </a:lnTo>
                  <a:lnTo>
                    <a:pt x="670" y="175"/>
                  </a:lnTo>
                  <a:lnTo>
                    <a:pt x="671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0" y="180"/>
                  </a:lnTo>
                  <a:lnTo>
                    <a:pt x="681" y="181"/>
                  </a:lnTo>
                  <a:lnTo>
                    <a:pt x="682" y="181"/>
                  </a:lnTo>
                  <a:lnTo>
                    <a:pt x="687" y="180"/>
                  </a:lnTo>
                  <a:lnTo>
                    <a:pt x="692" y="177"/>
                  </a:lnTo>
                  <a:lnTo>
                    <a:pt x="695" y="173"/>
                  </a:lnTo>
                  <a:lnTo>
                    <a:pt x="696" y="167"/>
                  </a:lnTo>
                  <a:lnTo>
                    <a:pt x="711" y="33"/>
                  </a:lnTo>
                  <a:lnTo>
                    <a:pt x="711" y="31"/>
                  </a:lnTo>
                  <a:lnTo>
                    <a:pt x="711" y="30"/>
                  </a:lnTo>
                  <a:lnTo>
                    <a:pt x="711" y="28"/>
                  </a:lnTo>
                  <a:lnTo>
                    <a:pt x="711" y="27"/>
                  </a:lnTo>
                  <a:lnTo>
                    <a:pt x="711" y="26"/>
                  </a:lnTo>
                  <a:lnTo>
                    <a:pt x="710" y="24"/>
                  </a:lnTo>
                  <a:lnTo>
                    <a:pt x="710" y="23"/>
                  </a:lnTo>
                  <a:lnTo>
                    <a:pt x="709" y="22"/>
                  </a:lnTo>
                  <a:lnTo>
                    <a:pt x="709" y="22"/>
                  </a:lnTo>
                  <a:lnTo>
                    <a:pt x="709" y="22"/>
                  </a:lnTo>
                  <a:lnTo>
                    <a:pt x="708" y="21"/>
                  </a:lnTo>
                  <a:lnTo>
                    <a:pt x="707" y="20"/>
                  </a:lnTo>
                  <a:lnTo>
                    <a:pt x="706" y="19"/>
                  </a:lnTo>
                  <a:lnTo>
                    <a:pt x="705" y="18"/>
                  </a:lnTo>
                  <a:lnTo>
                    <a:pt x="703" y="18"/>
                  </a:lnTo>
                  <a:lnTo>
                    <a:pt x="701" y="16"/>
                  </a:lnTo>
                  <a:lnTo>
                    <a:pt x="700" y="16"/>
                  </a:lnTo>
                  <a:lnTo>
                    <a:pt x="699" y="15"/>
                  </a:lnTo>
                  <a:lnTo>
                    <a:pt x="698" y="15"/>
                  </a:lnTo>
                  <a:lnTo>
                    <a:pt x="698" y="15"/>
                  </a:lnTo>
                  <a:lnTo>
                    <a:pt x="563" y="0"/>
                  </a:lnTo>
                  <a:lnTo>
                    <a:pt x="560" y="0"/>
                  </a:lnTo>
                  <a:lnTo>
                    <a:pt x="557" y="1"/>
                  </a:lnTo>
                  <a:lnTo>
                    <a:pt x="555" y="3"/>
                  </a:lnTo>
                  <a:lnTo>
                    <a:pt x="552" y="4"/>
                  </a:lnTo>
                  <a:lnTo>
                    <a:pt x="550" y="6"/>
                  </a:lnTo>
                  <a:lnTo>
                    <a:pt x="548" y="8"/>
                  </a:lnTo>
                  <a:lnTo>
                    <a:pt x="547" y="11"/>
                  </a:lnTo>
                  <a:lnTo>
                    <a:pt x="546" y="14"/>
                  </a:lnTo>
                  <a:lnTo>
                    <a:pt x="546" y="16"/>
                  </a:lnTo>
                  <a:lnTo>
                    <a:pt x="547" y="20"/>
                  </a:lnTo>
                  <a:lnTo>
                    <a:pt x="548" y="23"/>
                  </a:lnTo>
                  <a:lnTo>
                    <a:pt x="549" y="25"/>
                  </a:lnTo>
                  <a:lnTo>
                    <a:pt x="551" y="27"/>
                  </a:lnTo>
                  <a:lnTo>
                    <a:pt x="553" y="28"/>
                  </a:lnTo>
                  <a:lnTo>
                    <a:pt x="557" y="30"/>
                  </a:lnTo>
                  <a:lnTo>
                    <a:pt x="560" y="30"/>
                  </a:lnTo>
                  <a:lnTo>
                    <a:pt x="653" y="41"/>
                  </a:lnTo>
                  <a:lnTo>
                    <a:pt x="6" y="466"/>
                  </a:lnTo>
                  <a:lnTo>
                    <a:pt x="4" y="468"/>
                  </a:lnTo>
                  <a:lnTo>
                    <a:pt x="2" y="471"/>
                  </a:lnTo>
                  <a:lnTo>
                    <a:pt x="1" y="474"/>
                  </a:lnTo>
                  <a:lnTo>
                    <a:pt x="0" y="476"/>
                  </a:lnTo>
                  <a:lnTo>
                    <a:pt x="0" y="479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2"/>
                  </a:lnTo>
                  <a:lnTo>
                    <a:pt x="11" y="494"/>
                  </a:lnTo>
                  <a:lnTo>
                    <a:pt x="15" y="4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1">
              <a:extLst>
                <a:ext uri="{FF2B5EF4-FFF2-40B4-BE49-F238E27FC236}">
                  <a16:creationId xmlns="" xmlns:a16="http://schemas.microsoft.com/office/drawing/2014/main" id="{EB0E5952-0AB1-4131-AD0C-A2FE13982F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8363" y="2593975"/>
              <a:ext cx="285750" cy="192088"/>
            </a:xfrm>
            <a:custGeom>
              <a:avLst/>
              <a:gdLst>
                <a:gd name="T0" fmla="*/ 812 w 902"/>
                <a:gd name="T1" fmla="*/ 30 h 601"/>
                <a:gd name="T2" fmla="*/ 511 w 902"/>
                <a:gd name="T3" fmla="*/ 571 h 601"/>
                <a:gd name="T4" fmla="*/ 601 w 902"/>
                <a:gd name="T5" fmla="*/ 571 h 601"/>
                <a:gd name="T6" fmla="*/ 300 w 902"/>
                <a:gd name="T7" fmla="*/ 330 h 601"/>
                <a:gd name="T8" fmla="*/ 300 w 902"/>
                <a:gd name="T9" fmla="*/ 571 h 601"/>
                <a:gd name="T10" fmla="*/ 180 w 902"/>
                <a:gd name="T11" fmla="*/ 481 h 601"/>
                <a:gd name="T12" fmla="*/ 887 w 902"/>
                <a:gd name="T13" fmla="*/ 571 h 601"/>
                <a:gd name="T14" fmla="*/ 841 w 902"/>
                <a:gd name="T15" fmla="*/ 12 h 601"/>
                <a:gd name="T16" fmla="*/ 838 w 902"/>
                <a:gd name="T17" fmla="*/ 5 h 601"/>
                <a:gd name="T18" fmla="*/ 829 w 902"/>
                <a:gd name="T19" fmla="*/ 0 h 601"/>
                <a:gd name="T20" fmla="*/ 704 w 902"/>
                <a:gd name="T21" fmla="*/ 0 h 601"/>
                <a:gd name="T22" fmla="*/ 695 w 902"/>
                <a:gd name="T23" fmla="*/ 5 h 601"/>
                <a:gd name="T24" fmla="*/ 692 w 902"/>
                <a:gd name="T25" fmla="*/ 12 h 601"/>
                <a:gd name="T26" fmla="*/ 631 w 902"/>
                <a:gd name="T27" fmla="*/ 571 h 601"/>
                <a:gd name="T28" fmla="*/ 630 w 902"/>
                <a:gd name="T29" fmla="*/ 160 h 601"/>
                <a:gd name="T30" fmla="*/ 625 w 902"/>
                <a:gd name="T31" fmla="*/ 152 h 601"/>
                <a:gd name="T32" fmla="*/ 616 w 902"/>
                <a:gd name="T33" fmla="*/ 150 h 601"/>
                <a:gd name="T34" fmla="*/ 490 w 902"/>
                <a:gd name="T35" fmla="*/ 151 h 601"/>
                <a:gd name="T36" fmla="*/ 483 w 902"/>
                <a:gd name="T37" fmla="*/ 157 h 601"/>
                <a:gd name="T38" fmla="*/ 481 w 902"/>
                <a:gd name="T39" fmla="*/ 165 h 601"/>
                <a:gd name="T40" fmla="*/ 421 w 902"/>
                <a:gd name="T41" fmla="*/ 315 h 601"/>
                <a:gd name="T42" fmla="*/ 418 w 902"/>
                <a:gd name="T43" fmla="*/ 308 h 601"/>
                <a:gd name="T44" fmla="*/ 411 w 902"/>
                <a:gd name="T45" fmla="*/ 302 h 601"/>
                <a:gd name="T46" fmla="*/ 285 w 902"/>
                <a:gd name="T47" fmla="*/ 300 h 601"/>
                <a:gd name="T48" fmla="*/ 277 w 902"/>
                <a:gd name="T49" fmla="*/ 304 h 601"/>
                <a:gd name="T50" fmla="*/ 271 w 902"/>
                <a:gd name="T51" fmla="*/ 310 h 601"/>
                <a:gd name="T52" fmla="*/ 270 w 902"/>
                <a:gd name="T53" fmla="*/ 571 h 601"/>
                <a:gd name="T54" fmla="*/ 210 w 902"/>
                <a:gd name="T55" fmla="*/ 463 h 601"/>
                <a:gd name="T56" fmla="*/ 206 w 902"/>
                <a:gd name="T57" fmla="*/ 456 h 601"/>
                <a:gd name="T58" fmla="*/ 198 w 902"/>
                <a:gd name="T59" fmla="*/ 451 h 601"/>
                <a:gd name="T60" fmla="*/ 72 w 902"/>
                <a:gd name="T61" fmla="*/ 451 h 601"/>
                <a:gd name="T62" fmla="*/ 64 w 902"/>
                <a:gd name="T63" fmla="*/ 456 h 601"/>
                <a:gd name="T64" fmla="*/ 60 w 902"/>
                <a:gd name="T65" fmla="*/ 463 h 601"/>
                <a:gd name="T66" fmla="*/ 15 w 902"/>
                <a:gd name="T67" fmla="*/ 571 h 601"/>
                <a:gd name="T68" fmla="*/ 6 w 902"/>
                <a:gd name="T69" fmla="*/ 573 h 601"/>
                <a:gd name="T70" fmla="*/ 1 w 902"/>
                <a:gd name="T71" fmla="*/ 581 h 601"/>
                <a:gd name="T72" fmla="*/ 0 w 902"/>
                <a:gd name="T73" fmla="*/ 590 h 601"/>
                <a:gd name="T74" fmla="*/ 4 w 902"/>
                <a:gd name="T75" fmla="*/ 597 h 601"/>
                <a:gd name="T76" fmla="*/ 12 w 902"/>
                <a:gd name="T77" fmla="*/ 601 h 601"/>
                <a:gd name="T78" fmla="*/ 195 w 902"/>
                <a:gd name="T79" fmla="*/ 601 h 601"/>
                <a:gd name="T80" fmla="*/ 496 w 902"/>
                <a:gd name="T81" fmla="*/ 601 h 601"/>
                <a:gd name="T82" fmla="*/ 827 w 902"/>
                <a:gd name="T83" fmla="*/ 601 h 601"/>
                <a:gd name="T84" fmla="*/ 892 w 902"/>
                <a:gd name="T85" fmla="*/ 600 h 601"/>
                <a:gd name="T86" fmla="*/ 899 w 902"/>
                <a:gd name="T87" fmla="*/ 595 h 601"/>
                <a:gd name="T88" fmla="*/ 902 w 902"/>
                <a:gd name="T89" fmla="*/ 586 h 601"/>
                <a:gd name="T90" fmla="*/ 899 w 902"/>
                <a:gd name="T91" fmla="*/ 578 h 601"/>
                <a:gd name="T92" fmla="*/ 892 w 902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2" h="601">
                  <a:moveTo>
                    <a:pt x="721" y="571"/>
                  </a:moveTo>
                  <a:lnTo>
                    <a:pt x="721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1" y="571"/>
                  </a:lnTo>
                  <a:close/>
                  <a:moveTo>
                    <a:pt x="511" y="571"/>
                  </a:moveTo>
                  <a:lnTo>
                    <a:pt x="511" y="180"/>
                  </a:lnTo>
                  <a:lnTo>
                    <a:pt x="601" y="180"/>
                  </a:lnTo>
                  <a:lnTo>
                    <a:pt x="601" y="571"/>
                  </a:lnTo>
                  <a:lnTo>
                    <a:pt x="511" y="571"/>
                  </a:lnTo>
                  <a:close/>
                  <a:moveTo>
                    <a:pt x="300" y="571"/>
                  </a:moveTo>
                  <a:lnTo>
                    <a:pt x="300" y="330"/>
                  </a:lnTo>
                  <a:lnTo>
                    <a:pt x="391" y="330"/>
                  </a:lnTo>
                  <a:lnTo>
                    <a:pt x="391" y="571"/>
                  </a:lnTo>
                  <a:lnTo>
                    <a:pt x="300" y="571"/>
                  </a:lnTo>
                  <a:close/>
                  <a:moveTo>
                    <a:pt x="90" y="571"/>
                  </a:moveTo>
                  <a:lnTo>
                    <a:pt x="90" y="481"/>
                  </a:lnTo>
                  <a:lnTo>
                    <a:pt x="180" y="481"/>
                  </a:lnTo>
                  <a:lnTo>
                    <a:pt x="180" y="571"/>
                  </a:lnTo>
                  <a:lnTo>
                    <a:pt x="90" y="571"/>
                  </a:lnTo>
                  <a:close/>
                  <a:moveTo>
                    <a:pt x="887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1" y="12"/>
                  </a:lnTo>
                  <a:lnTo>
                    <a:pt x="841" y="9"/>
                  </a:lnTo>
                  <a:lnTo>
                    <a:pt x="839" y="7"/>
                  </a:lnTo>
                  <a:lnTo>
                    <a:pt x="838" y="5"/>
                  </a:lnTo>
                  <a:lnTo>
                    <a:pt x="835" y="3"/>
                  </a:lnTo>
                  <a:lnTo>
                    <a:pt x="832" y="1"/>
                  </a:lnTo>
                  <a:lnTo>
                    <a:pt x="829" y="0"/>
                  </a:lnTo>
                  <a:lnTo>
                    <a:pt x="827" y="0"/>
                  </a:lnTo>
                  <a:lnTo>
                    <a:pt x="706" y="0"/>
                  </a:lnTo>
                  <a:lnTo>
                    <a:pt x="704" y="0"/>
                  </a:lnTo>
                  <a:lnTo>
                    <a:pt x="701" y="1"/>
                  </a:lnTo>
                  <a:lnTo>
                    <a:pt x="698" y="3"/>
                  </a:lnTo>
                  <a:lnTo>
                    <a:pt x="695" y="5"/>
                  </a:lnTo>
                  <a:lnTo>
                    <a:pt x="694" y="7"/>
                  </a:lnTo>
                  <a:lnTo>
                    <a:pt x="692" y="9"/>
                  </a:lnTo>
                  <a:lnTo>
                    <a:pt x="692" y="12"/>
                  </a:lnTo>
                  <a:lnTo>
                    <a:pt x="691" y="15"/>
                  </a:lnTo>
                  <a:lnTo>
                    <a:pt x="691" y="571"/>
                  </a:lnTo>
                  <a:lnTo>
                    <a:pt x="631" y="571"/>
                  </a:lnTo>
                  <a:lnTo>
                    <a:pt x="631" y="165"/>
                  </a:lnTo>
                  <a:lnTo>
                    <a:pt x="631" y="162"/>
                  </a:lnTo>
                  <a:lnTo>
                    <a:pt x="630" y="160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2"/>
                  </a:lnTo>
                  <a:lnTo>
                    <a:pt x="622" y="151"/>
                  </a:lnTo>
                  <a:lnTo>
                    <a:pt x="619" y="150"/>
                  </a:lnTo>
                  <a:lnTo>
                    <a:pt x="616" y="150"/>
                  </a:lnTo>
                  <a:lnTo>
                    <a:pt x="496" y="150"/>
                  </a:lnTo>
                  <a:lnTo>
                    <a:pt x="493" y="150"/>
                  </a:lnTo>
                  <a:lnTo>
                    <a:pt x="490" y="151"/>
                  </a:lnTo>
                  <a:lnTo>
                    <a:pt x="487" y="154"/>
                  </a:lnTo>
                  <a:lnTo>
                    <a:pt x="485" y="155"/>
                  </a:lnTo>
                  <a:lnTo>
                    <a:pt x="483" y="157"/>
                  </a:lnTo>
                  <a:lnTo>
                    <a:pt x="482" y="160"/>
                  </a:lnTo>
                  <a:lnTo>
                    <a:pt x="481" y="162"/>
                  </a:lnTo>
                  <a:lnTo>
                    <a:pt x="481" y="165"/>
                  </a:lnTo>
                  <a:lnTo>
                    <a:pt x="481" y="571"/>
                  </a:lnTo>
                  <a:lnTo>
                    <a:pt x="421" y="571"/>
                  </a:lnTo>
                  <a:lnTo>
                    <a:pt x="421" y="315"/>
                  </a:lnTo>
                  <a:lnTo>
                    <a:pt x="420" y="313"/>
                  </a:lnTo>
                  <a:lnTo>
                    <a:pt x="420" y="310"/>
                  </a:lnTo>
                  <a:lnTo>
                    <a:pt x="418" y="308"/>
                  </a:lnTo>
                  <a:lnTo>
                    <a:pt x="417" y="306"/>
                  </a:lnTo>
                  <a:lnTo>
                    <a:pt x="414" y="304"/>
                  </a:lnTo>
                  <a:lnTo>
                    <a:pt x="411" y="302"/>
                  </a:lnTo>
                  <a:lnTo>
                    <a:pt x="408" y="301"/>
                  </a:lnTo>
                  <a:lnTo>
                    <a:pt x="406" y="300"/>
                  </a:lnTo>
                  <a:lnTo>
                    <a:pt x="285" y="300"/>
                  </a:lnTo>
                  <a:lnTo>
                    <a:pt x="283" y="301"/>
                  </a:lnTo>
                  <a:lnTo>
                    <a:pt x="280" y="302"/>
                  </a:lnTo>
                  <a:lnTo>
                    <a:pt x="277" y="304"/>
                  </a:lnTo>
                  <a:lnTo>
                    <a:pt x="274" y="306"/>
                  </a:lnTo>
                  <a:lnTo>
                    <a:pt x="273" y="308"/>
                  </a:lnTo>
                  <a:lnTo>
                    <a:pt x="271" y="310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1"/>
                  </a:lnTo>
                  <a:lnTo>
                    <a:pt x="210" y="571"/>
                  </a:lnTo>
                  <a:lnTo>
                    <a:pt x="210" y="466"/>
                  </a:lnTo>
                  <a:lnTo>
                    <a:pt x="210" y="463"/>
                  </a:lnTo>
                  <a:lnTo>
                    <a:pt x="209" y="460"/>
                  </a:lnTo>
                  <a:lnTo>
                    <a:pt x="208" y="458"/>
                  </a:lnTo>
                  <a:lnTo>
                    <a:pt x="206" y="456"/>
                  </a:lnTo>
                  <a:lnTo>
                    <a:pt x="204" y="454"/>
                  </a:lnTo>
                  <a:lnTo>
                    <a:pt x="201" y="452"/>
                  </a:lnTo>
                  <a:lnTo>
                    <a:pt x="198" y="451"/>
                  </a:lnTo>
                  <a:lnTo>
                    <a:pt x="195" y="451"/>
                  </a:lnTo>
                  <a:lnTo>
                    <a:pt x="75" y="451"/>
                  </a:lnTo>
                  <a:lnTo>
                    <a:pt x="72" y="451"/>
                  </a:lnTo>
                  <a:lnTo>
                    <a:pt x="69" y="452"/>
                  </a:lnTo>
                  <a:lnTo>
                    <a:pt x="66" y="454"/>
                  </a:lnTo>
                  <a:lnTo>
                    <a:pt x="64" y="456"/>
                  </a:lnTo>
                  <a:lnTo>
                    <a:pt x="62" y="458"/>
                  </a:lnTo>
                  <a:lnTo>
                    <a:pt x="61" y="460"/>
                  </a:lnTo>
                  <a:lnTo>
                    <a:pt x="60" y="463"/>
                  </a:lnTo>
                  <a:lnTo>
                    <a:pt x="60" y="466"/>
                  </a:lnTo>
                  <a:lnTo>
                    <a:pt x="60" y="571"/>
                  </a:lnTo>
                  <a:lnTo>
                    <a:pt x="15" y="571"/>
                  </a:lnTo>
                  <a:lnTo>
                    <a:pt x="12" y="571"/>
                  </a:lnTo>
                  <a:lnTo>
                    <a:pt x="9" y="572"/>
                  </a:lnTo>
                  <a:lnTo>
                    <a:pt x="6" y="573"/>
                  </a:lnTo>
                  <a:lnTo>
                    <a:pt x="4" y="576"/>
                  </a:lnTo>
                  <a:lnTo>
                    <a:pt x="2" y="578"/>
                  </a:lnTo>
                  <a:lnTo>
                    <a:pt x="1" y="581"/>
                  </a:lnTo>
                  <a:lnTo>
                    <a:pt x="0" y="583"/>
                  </a:lnTo>
                  <a:lnTo>
                    <a:pt x="0" y="586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4" y="597"/>
                  </a:lnTo>
                  <a:lnTo>
                    <a:pt x="6" y="599"/>
                  </a:lnTo>
                  <a:lnTo>
                    <a:pt x="9" y="600"/>
                  </a:lnTo>
                  <a:lnTo>
                    <a:pt x="12" y="601"/>
                  </a:lnTo>
                  <a:lnTo>
                    <a:pt x="15" y="601"/>
                  </a:lnTo>
                  <a:lnTo>
                    <a:pt x="75" y="601"/>
                  </a:lnTo>
                  <a:lnTo>
                    <a:pt x="195" y="601"/>
                  </a:lnTo>
                  <a:lnTo>
                    <a:pt x="285" y="601"/>
                  </a:lnTo>
                  <a:lnTo>
                    <a:pt x="406" y="601"/>
                  </a:lnTo>
                  <a:lnTo>
                    <a:pt x="496" y="601"/>
                  </a:lnTo>
                  <a:lnTo>
                    <a:pt x="616" y="601"/>
                  </a:lnTo>
                  <a:lnTo>
                    <a:pt x="706" y="601"/>
                  </a:lnTo>
                  <a:lnTo>
                    <a:pt x="827" y="601"/>
                  </a:lnTo>
                  <a:lnTo>
                    <a:pt x="887" y="601"/>
                  </a:lnTo>
                  <a:lnTo>
                    <a:pt x="890" y="601"/>
                  </a:lnTo>
                  <a:lnTo>
                    <a:pt x="892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899" y="595"/>
                  </a:lnTo>
                  <a:lnTo>
                    <a:pt x="901" y="593"/>
                  </a:lnTo>
                  <a:lnTo>
                    <a:pt x="901" y="590"/>
                  </a:lnTo>
                  <a:lnTo>
                    <a:pt x="902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899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2" y="572"/>
                  </a:lnTo>
                  <a:lnTo>
                    <a:pt x="890" y="571"/>
                  </a:lnTo>
                  <a:lnTo>
                    <a:pt x="887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9EA408EC-B78D-424F-B737-49B21726F377}"/>
              </a:ext>
            </a:extLst>
          </p:cNvPr>
          <p:cNvGrpSpPr/>
          <p:nvPr/>
        </p:nvGrpSpPr>
        <p:grpSpPr>
          <a:xfrm>
            <a:off x="4142897" y="3128172"/>
            <a:ext cx="430886" cy="418920"/>
            <a:chOff x="11601450" y="2508250"/>
            <a:chExt cx="285750" cy="277813"/>
          </a:xfrm>
          <a:solidFill>
            <a:srgbClr val="55627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35" name="Freeform 73">
              <a:extLst>
                <a:ext uri="{FF2B5EF4-FFF2-40B4-BE49-F238E27FC236}">
                  <a16:creationId xmlns="" xmlns:a16="http://schemas.microsoft.com/office/drawing/2014/main" id="{A8A64C92-1903-423B-A5DC-E9B94B26B7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01450" y="2593975"/>
              <a:ext cx="285750" cy="192088"/>
            </a:xfrm>
            <a:custGeom>
              <a:avLst/>
              <a:gdLst>
                <a:gd name="T0" fmla="*/ 812 w 902"/>
                <a:gd name="T1" fmla="*/ 481 h 601"/>
                <a:gd name="T2" fmla="*/ 511 w 902"/>
                <a:gd name="T3" fmla="*/ 571 h 601"/>
                <a:gd name="T4" fmla="*/ 601 w 902"/>
                <a:gd name="T5" fmla="*/ 571 h 601"/>
                <a:gd name="T6" fmla="*/ 301 w 902"/>
                <a:gd name="T7" fmla="*/ 180 h 601"/>
                <a:gd name="T8" fmla="*/ 301 w 902"/>
                <a:gd name="T9" fmla="*/ 571 h 601"/>
                <a:gd name="T10" fmla="*/ 180 w 902"/>
                <a:gd name="T11" fmla="*/ 30 h 601"/>
                <a:gd name="T12" fmla="*/ 887 w 902"/>
                <a:gd name="T13" fmla="*/ 571 h 601"/>
                <a:gd name="T14" fmla="*/ 842 w 902"/>
                <a:gd name="T15" fmla="*/ 463 h 601"/>
                <a:gd name="T16" fmla="*/ 838 w 902"/>
                <a:gd name="T17" fmla="*/ 456 h 601"/>
                <a:gd name="T18" fmla="*/ 830 w 902"/>
                <a:gd name="T19" fmla="*/ 451 h 601"/>
                <a:gd name="T20" fmla="*/ 704 w 902"/>
                <a:gd name="T21" fmla="*/ 451 h 601"/>
                <a:gd name="T22" fmla="*/ 696 w 902"/>
                <a:gd name="T23" fmla="*/ 456 h 601"/>
                <a:gd name="T24" fmla="*/ 692 w 902"/>
                <a:gd name="T25" fmla="*/ 463 h 601"/>
                <a:gd name="T26" fmla="*/ 631 w 902"/>
                <a:gd name="T27" fmla="*/ 571 h 601"/>
                <a:gd name="T28" fmla="*/ 630 w 902"/>
                <a:gd name="T29" fmla="*/ 310 h 601"/>
                <a:gd name="T30" fmla="*/ 625 w 902"/>
                <a:gd name="T31" fmla="*/ 304 h 601"/>
                <a:gd name="T32" fmla="*/ 616 w 902"/>
                <a:gd name="T33" fmla="*/ 300 h 601"/>
                <a:gd name="T34" fmla="*/ 491 w 902"/>
                <a:gd name="T35" fmla="*/ 302 h 601"/>
                <a:gd name="T36" fmla="*/ 483 w 902"/>
                <a:gd name="T37" fmla="*/ 308 h 601"/>
                <a:gd name="T38" fmla="*/ 481 w 902"/>
                <a:gd name="T39" fmla="*/ 316 h 601"/>
                <a:gd name="T40" fmla="*/ 421 w 902"/>
                <a:gd name="T41" fmla="*/ 165 h 601"/>
                <a:gd name="T42" fmla="*/ 418 w 902"/>
                <a:gd name="T43" fmla="*/ 157 h 601"/>
                <a:gd name="T44" fmla="*/ 411 w 902"/>
                <a:gd name="T45" fmla="*/ 151 h 601"/>
                <a:gd name="T46" fmla="*/ 286 w 902"/>
                <a:gd name="T47" fmla="*/ 150 h 601"/>
                <a:gd name="T48" fmla="*/ 277 w 902"/>
                <a:gd name="T49" fmla="*/ 154 h 601"/>
                <a:gd name="T50" fmla="*/ 272 w 902"/>
                <a:gd name="T51" fmla="*/ 160 h 601"/>
                <a:gd name="T52" fmla="*/ 271 w 902"/>
                <a:gd name="T53" fmla="*/ 571 h 601"/>
                <a:gd name="T54" fmla="*/ 210 w 902"/>
                <a:gd name="T55" fmla="*/ 12 h 601"/>
                <a:gd name="T56" fmla="*/ 206 w 902"/>
                <a:gd name="T57" fmla="*/ 5 h 601"/>
                <a:gd name="T58" fmla="*/ 198 w 902"/>
                <a:gd name="T59" fmla="*/ 0 h 601"/>
                <a:gd name="T60" fmla="*/ 72 w 902"/>
                <a:gd name="T61" fmla="*/ 0 h 601"/>
                <a:gd name="T62" fmla="*/ 64 w 902"/>
                <a:gd name="T63" fmla="*/ 5 h 601"/>
                <a:gd name="T64" fmla="*/ 60 w 902"/>
                <a:gd name="T65" fmla="*/ 12 h 601"/>
                <a:gd name="T66" fmla="*/ 15 w 902"/>
                <a:gd name="T67" fmla="*/ 571 h 601"/>
                <a:gd name="T68" fmla="*/ 6 w 902"/>
                <a:gd name="T69" fmla="*/ 573 h 601"/>
                <a:gd name="T70" fmla="*/ 1 w 902"/>
                <a:gd name="T71" fmla="*/ 581 h 601"/>
                <a:gd name="T72" fmla="*/ 0 w 902"/>
                <a:gd name="T73" fmla="*/ 590 h 601"/>
                <a:gd name="T74" fmla="*/ 4 w 902"/>
                <a:gd name="T75" fmla="*/ 597 h 601"/>
                <a:gd name="T76" fmla="*/ 12 w 902"/>
                <a:gd name="T77" fmla="*/ 601 h 601"/>
                <a:gd name="T78" fmla="*/ 195 w 902"/>
                <a:gd name="T79" fmla="*/ 601 h 601"/>
                <a:gd name="T80" fmla="*/ 496 w 902"/>
                <a:gd name="T81" fmla="*/ 601 h 601"/>
                <a:gd name="T82" fmla="*/ 827 w 902"/>
                <a:gd name="T83" fmla="*/ 601 h 601"/>
                <a:gd name="T84" fmla="*/ 892 w 902"/>
                <a:gd name="T85" fmla="*/ 600 h 601"/>
                <a:gd name="T86" fmla="*/ 900 w 902"/>
                <a:gd name="T87" fmla="*/ 595 h 601"/>
                <a:gd name="T88" fmla="*/ 902 w 902"/>
                <a:gd name="T89" fmla="*/ 586 h 601"/>
                <a:gd name="T90" fmla="*/ 900 w 902"/>
                <a:gd name="T91" fmla="*/ 578 h 601"/>
                <a:gd name="T92" fmla="*/ 892 w 902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2" h="601">
                  <a:moveTo>
                    <a:pt x="722" y="571"/>
                  </a:moveTo>
                  <a:lnTo>
                    <a:pt x="722" y="481"/>
                  </a:lnTo>
                  <a:lnTo>
                    <a:pt x="812" y="481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1" y="571"/>
                  </a:moveTo>
                  <a:lnTo>
                    <a:pt x="511" y="330"/>
                  </a:lnTo>
                  <a:lnTo>
                    <a:pt x="601" y="330"/>
                  </a:lnTo>
                  <a:lnTo>
                    <a:pt x="601" y="571"/>
                  </a:lnTo>
                  <a:lnTo>
                    <a:pt x="511" y="571"/>
                  </a:lnTo>
                  <a:close/>
                  <a:moveTo>
                    <a:pt x="301" y="571"/>
                  </a:moveTo>
                  <a:lnTo>
                    <a:pt x="301" y="180"/>
                  </a:lnTo>
                  <a:lnTo>
                    <a:pt x="391" y="18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0" y="571"/>
                  </a:moveTo>
                  <a:lnTo>
                    <a:pt x="90" y="30"/>
                  </a:lnTo>
                  <a:lnTo>
                    <a:pt x="180" y="30"/>
                  </a:lnTo>
                  <a:lnTo>
                    <a:pt x="180" y="571"/>
                  </a:lnTo>
                  <a:lnTo>
                    <a:pt x="90" y="571"/>
                  </a:lnTo>
                  <a:close/>
                  <a:moveTo>
                    <a:pt x="887" y="571"/>
                  </a:moveTo>
                  <a:lnTo>
                    <a:pt x="842" y="571"/>
                  </a:lnTo>
                  <a:lnTo>
                    <a:pt x="842" y="466"/>
                  </a:lnTo>
                  <a:lnTo>
                    <a:pt x="842" y="463"/>
                  </a:lnTo>
                  <a:lnTo>
                    <a:pt x="841" y="460"/>
                  </a:lnTo>
                  <a:lnTo>
                    <a:pt x="839" y="458"/>
                  </a:lnTo>
                  <a:lnTo>
                    <a:pt x="838" y="456"/>
                  </a:lnTo>
                  <a:lnTo>
                    <a:pt x="836" y="454"/>
                  </a:lnTo>
                  <a:lnTo>
                    <a:pt x="832" y="452"/>
                  </a:lnTo>
                  <a:lnTo>
                    <a:pt x="830" y="451"/>
                  </a:lnTo>
                  <a:lnTo>
                    <a:pt x="827" y="451"/>
                  </a:lnTo>
                  <a:lnTo>
                    <a:pt x="707" y="451"/>
                  </a:lnTo>
                  <a:lnTo>
                    <a:pt x="704" y="451"/>
                  </a:lnTo>
                  <a:lnTo>
                    <a:pt x="701" y="452"/>
                  </a:lnTo>
                  <a:lnTo>
                    <a:pt x="698" y="454"/>
                  </a:lnTo>
                  <a:lnTo>
                    <a:pt x="696" y="456"/>
                  </a:lnTo>
                  <a:lnTo>
                    <a:pt x="694" y="458"/>
                  </a:lnTo>
                  <a:lnTo>
                    <a:pt x="693" y="460"/>
                  </a:lnTo>
                  <a:lnTo>
                    <a:pt x="692" y="463"/>
                  </a:lnTo>
                  <a:lnTo>
                    <a:pt x="692" y="466"/>
                  </a:lnTo>
                  <a:lnTo>
                    <a:pt x="692" y="571"/>
                  </a:lnTo>
                  <a:lnTo>
                    <a:pt x="631" y="571"/>
                  </a:lnTo>
                  <a:lnTo>
                    <a:pt x="631" y="315"/>
                  </a:lnTo>
                  <a:lnTo>
                    <a:pt x="631" y="313"/>
                  </a:lnTo>
                  <a:lnTo>
                    <a:pt x="630" y="310"/>
                  </a:lnTo>
                  <a:lnTo>
                    <a:pt x="629" y="308"/>
                  </a:lnTo>
                  <a:lnTo>
                    <a:pt x="627" y="306"/>
                  </a:lnTo>
                  <a:lnTo>
                    <a:pt x="625" y="304"/>
                  </a:lnTo>
                  <a:lnTo>
                    <a:pt x="622" y="302"/>
                  </a:lnTo>
                  <a:lnTo>
                    <a:pt x="619" y="301"/>
                  </a:lnTo>
                  <a:lnTo>
                    <a:pt x="616" y="300"/>
                  </a:lnTo>
                  <a:lnTo>
                    <a:pt x="496" y="300"/>
                  </a:lnTo>
                  <a:lnTo>
                    <a:pt x="493" y="301"/>
                  </a:lnTo>
                  <a:lnTo>
                    <a:pt x="491" y="302"/>
                  </a:lnTo>
                  <a:lnTo>
                    <a:pt x="487" y="304"/>
                  </a:lnTo>
                  <a:lnTo>
                    <a:pt x="485" y="306"/>
                  </a:lnTo>
                  <a:lnTo>
                    <a:pt x="483" y="308"/>
                  </a:lnTo>
                  <a:lnTo>
                    <a:pt x="482" y="310"/>
                  </a:lnTo>
                  <a:lnTo>
                    <a:pt x="481" y="313"/>
                  </a:lnTo>
                  <a:lnTo>
                    <a:pt x="481" y="316"/>
                  </a:lnTo>
                  <a:lnTo>
                    <a:pt x="481" y="571"/>
                  </a:lnTo>
                  <a:lnTo>
                    <a:pt x="421" y="571"/>
                  </a:lnTo>
                  <a:lnTo>
                    <a:pt x="421" y="165"/>
                  </a:lnTo>
                  <a:lnTo>
                    <a:pt x="421" y="162"/>
                  </a:lnTo>
                  <a:lnTo>
                    <a:pt x="420" y="160"/>
                  </a:lnTo>
                  <a:lnTo>
                    <a:pt x="418" y="157"/>
                  </a:lnTo>
                  <a:lnTo>
                    <a:pt x="417" y="155"/>
                  </a:lnTo>
                  <a:lnTo>
                    <a:pt x="415" y="152"/>
                  </a:lnTo>
                  <a:lnTo>
                    <a:pt x="411" y="151"/>
                  </a:lnTo>
                  <a:lnTo>
                    <a:pt x="409" y="150"/>
                  </a:lnTo>
                  <a:lnTo>
                    <a:pt x="406" y="150"/>
                  </a:lnTo>
                  <a:lnTo>
                    <a:pt x="286" y="150"/>
                  </a:lnTo>
                  <a:lnTo>
                    <a:pt x="283" y="150"/>
                  </a:lnTo>
                  <a:lnTo>
                    <a:pt x="280" y="151"/>
                  </a:lnTo>
                  <a:lnTo>
                    <a:pt x="277" y="154"/>
                  </a:lnTo>
                  <a:lnTo>
                    <a:pt x="275" y="155"/>
                  </a:lnTo>
                  <a:lnTo>
                    <a:pt x="273" y="157"/>
                  </a:lnTo>
                  <a:lnTo>
                    <a:pt x="272" y="160"/>
                  </a:lnTo>
                  <a:lnTo>
                    <a:pt x="271" y="162"/>
                  </a:lnTo>
                  <a:lnTo>
                    <a:pt x="271" y="165"/>
                  </a:lnTo>
                  <a:lnTo>
                    <a:pt x="271" y="571"/>
                  </a:lnTo>
                  <a:lnTo>
                    <a:pt x="210" y="571"/>
                  </a:lnTo>
                  <a:lnTo>
                    <a:pt x="210" y="15"/>
                  </a:lnTo>
                  <a:lnTo>
                    <a:pt x="210" y="12"/>
                  </a:lnTo>
                  <a:lnTo>
                    <a:pt x="209" y="9"/>
                  </a:lnTo>
                  <a:lnTo>
                    <a:pt x="208" y="7"/>
                  </a:lnTo>
                  <a:lnTo>
                    <a:pt x="206" y="5"/>
                  </a:lnTo>
                  <a:lnTo>
                    <a:pt x="204" y="3"/>
                  </a:lnTo>
                  <a:lnTo>
                    <a:pt x="201" y="1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6" y="3"/>
                  </a:lnTo>
                  <a:lnTo>
                    <a:pt x="64" y="5"/>
                  </a:lnTo>
                  <a:lnTo>
                    <a:pt x="62" y="7"/>
                  </a:lnTo>
                  <a:lnTo>
                    <a:pt x="61" y="9"/>
                  </a:lnTo>
                  <a:lnTo>
                    <a:pt x="60" y="12"/>
                  </a:lnTo>
                  <a:lnTo>
                    <a:pt x="60" y="15"/>
                  </a:lnTo>
                  <a:lnTo>
                    <a:pt x="60" y="571"/>
                  </a:lnTo>
                  <a:lnTo>
                    <a:pt x="15" y="571"/>
                  </a:lnTo>
                  <a:lnTo>
                    <a:pt x="12" y="571"/>
                  </a:lnTo>
                  <a:lnTo>
                    <a:pt x="9" y="572"/>
                  </a:lnTo>
                  <a:lnTo>
                    <a:pt x="6" y="573"/>
                  </a:lnTo>
                  <a:lnTo>
                    <a:pt x="4" y="576"/>
                  </a:lnTo>
                  <a:lnTo>
                    <a:pt x="2" y="578"/>
                  </a:lnTo>
                  <a:lnTo>
                    <a:pt x="1" y="581"/>
                  </a:lnTo>
                  <a:lnTo>
                    <a:pt x="0" y="583"/>
                  </a:lnTo>
                  <a:lnTo>
                    <a:pt x="0" y="586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4" y="597"/>
                  </a:lnTo>
                  <a:lnTo>
                    <a:pt x="6" y="599"/>
                  </a:lnTo>
                  <a:lnTo>
                    <a:pt x="9" y="600"/>
                  </a:lnTo>
                  <a:lnTo>
                    <a:pt x="12" y="601"/>
                  </a:lnTo>
                  <a:lnTo>
                    <a:pt x="15" y="601"/>
                  </a:lnTo>
                  <a:lnTo>
                    <a:pt x="75" y="601"/>
                  </a:lnTo>
                  <a:lnTo>
                    <a:pt x="195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6" y="601"/>
                  </a:lnTo>
                  <a:lnTo>
                    <a:pt x="616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7" y="601"/>
                  </a:lnTo>
                  <a:lnTo>
                    <a:pt x="890" y="601"/>
                  </a:lnTo>
                  <a:lnTo>
                    <a:pt x="892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2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2" y="572"/>
                  </a:lnTo>
                  <a:lnTo>
                    <a:pt x="890" y="571"/>
                  </a:lnTo>
                  <a:lnTo>
                    <a:pt x="887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4">
              <a:extLst>
                <a:ext uri="{FF2B5EF4-FFF2-40B4-BE49-F238E27FC236}">
                  <a16:creationId xmlns="" xmlns:a16="http://schemas.microsoft.com/office/drawing/2014/main" id="{C2F0FF7E-5E94-445A-911D-B3AD205E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25" y="2508250"/>
              <a:ext cx="228600" cy="166688"/>
            </a:xfrm>
            <a:custGeom>
              <a:avLst/>
              <a:gdLst>
                <a:gd name="T0" fmla="*/ 554 w 722"/>
                <a:gd name="T1" fmla="*/ 496 h 526"/>
                <a:gd name="T2" fmla="*/ 547 w 722"/>
                <a:gd name="T3" fmla="*/ 500 h 526"/>
                <a:gd name="T4" fmla="*/ 544 w 722"/>
                <a:gd name="T5" fmla="*/ 503 h 526"/>
                <a:gd name="T6" fmla="*/ 542 w 722"/>
                <a:gd name="T7" fmla="*/ 508 h 526"/>
                <a:gd name="T8" fmla="*/ 542 w 722"/>
                <a:gd name="T9" fmla="*/ 515 h 526"/>
                <a:gd name="T10" fmla="*/ 547 w 722"/>
                <a:gd name="T11" fmla="*/ 523 h 526"/>
                <a:gd name="T12" fmla="*/ 556 w 722"/>
                <a:gd name="T13" fmla="*/ 526 h 526"/>
                <a:gd name="T14" fmla="*/ 559 w 722"/>
                <a:gd name="T15" fmla="*/ 526 h 526"/>
                <a:gd name="T16" fmla="*/ 710 w 722"/>
                <a:gd name="T17" fmla="*/ 496 h 526"/>
                <a:gd name="T18" fmla="*/ 712 w 722"/>
                <a:gd name="T19" fmla="*/ 495 h 526"/>
                <a:gd name="T20" fmla="*/ 715 w 722"/>
                <a:gd name="T21" fmla="*/ 494 h 526"/>
                <a:gd name="T22" fmla="*/ 717 w 722"/>
                <a:gd name="T23" fmla="*/ 492 h 526"/>
                <a:gd name="T24" fmla="*/ 719 w 722"/>
                <a:gd name="T25" fmla="*/ 491 h 526"/>
                <a:gd name="T26" fmla="*/ 719 w 722"/>
                <a:gd name="T27" fmla="*/ 490 h 526"/>
                <a:gd name="T28" fmla="*/ 720 w 722"/>
                <a:gd name="T29" fmla="*/ 489 h 526"/>
                <a:gd name="T30" fmla="*/ 721 w 722"/>
                <a:gd name="T31" fmla="*/ 487 h 526"/>
                <a:gd name="T32" fmla="*/ 721 w 722"/>
                <a:gd name="T33" fmla="*/ 483 h 526"/>
                <a:gd name="T34" fmla="*/ 722 w 722"/>
                <a:gd name="T35" fmla="*/ 481 h 526"/>
                <a:gd name="T36" fmla="*/ 707 w 722"/>
                <a:gd name="T37" fmla="*/ 329 h 526"/>
                <a:gd name="T38" fmla="*/ 705 w 722"/>
                <a:gd name="T39" fmla="*/ 324 h 526"/>
                <a:gd name="T40" fmla="*/ 702 w 722"/>
                <a:gd name="T41" fmla="*/ 320 h 526"/>
                <a:gd name="T42" fmla="*/ 696 w 722"/>
                <a:gd name="T43" fmla="*/ 316 h 526"/>
                <a:gd name="T44" fmla="*/ 690 w 722"/>
                <a:gd name="T45" fmla="*/ 316 h 526"/>
                <a:gd name="T46" fmla="*/ 685 w 722"/>
                <a:gd name="T47" fmla="*/ 319 h 526"/>
                <a:gd name="T48" fmla="*/ 680 w 722"/>
                <a:gd name="T49" fmla="*/ 322 h 526"/>
                <a:gd name="T50" fmla="*/ 677 w 722"/>
                <a:gd name="T51" fmla="*/ 327 h 526"/>
                <a:gd name="T52" fmla="*/ 677 w 722"/>
                <a:gd name="T53" fmla="*/ 332 h 526"/>
                <a:gd name="T54" fmla="*/ 24 w 722"/>
                <a:gd name="T55" fmla="*/ 3 h 526"/>
                <a:gd name="T56" fmla="*/ 18 w 722"/>
                <a:gd name="T57" fmla="*/ 0 h 526"/>
                <a:gd name="T58" fmla="*/ 12 w 722"/>
                <a:gd name="T59" fmla="*/ 0 h 526"/>
                <a:gd name="T60" fmla="*/ 6 w 722"/>
                <a:gd name="T61" fmla="*/ 3 h 526"/>
                <a:gd name="T62" fmla="*/ 2 w 722"/>
                <a:gd name="T63" fmla="*/ 7 h 526"/>
                <a:gd name="T64" fmla="*/ 0 w 722"/>
                <a:gd name="T65" fmla="*/ 12 h 526"/>
                <a:gd name="T66" fmla="*/ 0 w 722"/>
                <a:gd name="T67" fmla="*/ 19 h 526"/>
                <a:gd name="T68" fmla="*/ 2 w 722"/>
                <a:gd name="T69" fmla="*/ 24 h 526"/>
                <a:gd name="T70" fmla="*/ 6 w 722"/>
                <a:gd name="T71" fmla="*/ 2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2" h="526">
                  <a:moveTo>
                    <a:pt x="668" y="474"/>
                  </a:moveTo>
                  <a:lnTo>
                    <a:pt x="554" y="496"/>
                  </a:lnTo>
                  <a:lnTo>
                    <a:pt x="551" y="497"/>
                  </a:lnTo>
                  <a:lnTo>
                    <a:pt x="547" y="500"/>
                  </a:lnTo>
                  <a:lnTo>
                    <a:pt x="545" y="501"/>
                  </a:lnTo>
                  <a:lnTo>
                    <a:pt x="544" y="503"/>
                  </a:lnTo>
                  <a:lnTo>
                    <a:pt x="542" y="506"/>
                  </a:lnTo>
                  <a:lnTo>
                    <a:pt x="542" y="508"/>
                  </a:lnTo>
                  <a:lnTo>
                    <a:pt x="541" y="511"/>
                  </a:lnTo>
                  <a:lnTo>
                    <a:pt x="542" y="515"/>
                  </a:lnTo>
                  <a:lnTo>
                    <a:pt x="543" y="520"/>
                  </a:lnTo>
                  <a:lnTo>
                    <a:pt x="547" y="523"/>
                  </a:lnTo>
                  <a:lnTo>
                    <a:pt x="552" y="526"/>
                  </a:lnTo>
                  <a:lnTo>
                    <a:pt x="556" y="526"/>
                  </a:lnTo>
                  <a:lnTo>
                    <a:pt x="558" y="526"/>
                  </a:lnTo>
                  <a:lnTo>
                    <a:pt x="559" y="526"/>
                  </a:lnTo>
                  <a:lnTo>
                    <a:pt x="710" y="496"/>
                  </a:lnTo>
                  <a:lnTo>
                    <a:pt x="710" y="496"/>
                  </a:lnTo>
                  <a:lnTo>
                    <a:pt x="710" y="496"/>
                  </a:lnTo>
                  <a:lnTo>
                    <a:pt x="712" y="495"/>
                  </a:lnTo>
                  <a:lnTo>
                    <a:pt x="715" y="494"/>
                  </a:lnTo>
                  <a:lnTo>
                    <a:pt x="715" y="494"/>
                  </a:lnTo>
                  <a:lnTo>
                    <a:pt x="716" y="494"/>
                  </a:lnTo>
                  <a:lnTo>
                    <a:pt x="717" y="492"/>
                  </a:lnTo>
                  <a:lnTo>
                    <a:pt x="719" y="491"/>
                  </a:lnTo>
                  <a:lnTo>
                    <a:pt x="719" y="491"/>
                  </a:lnTo>
                  <a:lnTo>
                    <a:pt x="719" y="490"/>
                  </a:lnTo>
                  <a:lnTo>
                    <a:pt x="719" y="490"/>
                  </a:lnTo>
                  <a:lnTo>
                    <a:pt x="719" y="490"/>
                  </a:lnTo>
                  <a:lnTo>
                    <a:pt x="720" y="489"/>
                  </a:lnTo>
                  <a:lnTo>
                    <a:pt x="720" y="489"/>
                  </a:lnTo>
                  <a:lnTo>
                    <a:pt x="721" y="487"/>
                  </a:lnTo>
                  <a:lnTo>
                    <a:pt x="721" y="485"/>
                  </a:lnTo>
                  <a:lnTo>
                    <a:pt x="721" y="483"/>
                  </a:lnTo>
                  <a:lnTo>
                    <a:pt x="721" y="482"/>
                  </a:lnTo>
                  <a:lnTo>
                    <a:pt x="722" y="481"/>
                  </a:lnTo>
                  <a:lnTo>
                    <a:pt x="722" y="480"/>
                  </a:lnTo>
                  <a:lnTo>
                    <a:pt x="707" y="329"/>
                  </a:lnTo>
                  <a:lnTo>
                    <a:pt x="706" y="327"/>
                  </a:lnTo>
                  <a:lnTo>
                    <a:pt x="705" y="324"/>
                  </a:lnTo>
                  <a:lnTo>
                    <a:pt x="704" y="322"/>
                  </a:lnTo>
                  <a:lnTo>
                    <a:pt x="702" y="320"/>
                  </a:lnTo>
                  <a:lnTo>
                    <a:pt x="698" y="319"/>
                  </a:lnTo>
                  <a:lnTo>
                    <a:pt x="696" y="316"/>
                  </a:lnTo>
                  <a:lnTo>
                    <a:pt x="693" y="316"/>
                  </a:lnTo>
                  <a:lnTo>
                    <a:pt x="690" y="316"/>
                  </a:lnTo>
                  <a:lnTo>
                    <a:pt x="688" y="316"/>
                  </a:lnTo>
                  <a:lnTo>
                    <a:pt x="685" y="319"/>
                  </a:lnTo>
                  <a:lnTo>
                    <a:pt x="682" y="320"/>
                  </a:lnTo>
                  <a:lnTo>
                    <a:pt x="680" y="322"/>
                  </a:lnTo>
                  <a:lnTo>
                    <a:pt x="678" y="324"/>
                  </a:lnTo>
                  <a:lnTo>
                    <a:pt x="677" y="327"/>
                  </a:lnTo>
                  <a:lnTo>
                    <a:pt x="677" y="329"/>
                  </a:lnTo>
                  <a:lnTo>
                    <a:pt x="677" y="332"/>
                  </a:lnTo>
                  <a:lnTo>
                    <a:pt x="689" y="451"/>
                  </a:lnTo>
                  <a:lnTo>
                    <a:pt x="24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68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="" xmlns:a16="http://schemas.microsoft.com/office/drawing/2014/main" id="{4354F6EA-00A2-4B74-8E8A-236426A31DEC}"/>
              </a:ext>
            </a:extLst>
          </p:cNvPr>
          <p:cNvGrpSpPr/>
          <p:nvPr/>
        </p:nvGrpSpPr>
        <p:grpSpPr>
          <a:xfrm>
            <a:off x="4142896" y="4607785"/>
            <a:ext cx="430888" cy="430888"/>
            <a:chOff x="9882188" y="1354138"/>
            <a:chExt cx="285750" cy="285750"/>
          </a:xfrm>
          <a:solidFill>
            <a:srgbClr val="280E32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38" name="Freeform 186">
              <a:extLst>
                <a:ext uri="{FF2B5EF4-FFF2-40B4-BE49-F238E27FC236}">
                  <a16:creationId xmlns="" xmlns:a16="http://schemas.microsoft.com/office/drawing/2014/main" id="{2DDF6ED8-7A9F-453D-97CC-2EFC341729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713" y="1482725"/>
              <a:ext cx="133350" cy="157163"/>
            </a:xfrm>
            <a:custGeom>
              <a:avLst/>
              <a:gdLst>
                <a:gd name="T0" fmla="*/ 89 w 421"/>
                <a:gd name="T1" fmla="*/ 454 h 496"/>
                <a:gd name="T2" fmla="*/ 30 w 421"/>
                <a:gd name="T3" fmla="*/ 392 h 496"/>
                <a:gd name="T4" fmla="*/ 145 w 421"/>
                <a:gd name="T5" fmla="*/ 416 h 496"/>
                <a:gd name="T6" fmla="*/ 253 w 421"/>
                <a:gd name="T7" fmla="*/ 418 h 496"/>
                <a:gd name="T8" fmla="*/ 373 w 421"/>
                <a:gd name="T9" fmla="*/ 399 h 496"/>
                <a:gd name="T10" fmla="*/ 355 w 421"/>
                <a:gd name="T11" fmla="*/ 448 h 496"/>
                <a:gd name="T12" fmla="*/ 211 w 421"/>
                <a:gd name="T13" fmla="*/ 466 h 496"/>
                <a:gd name="T14" fmla="*/ 302 w 421"/>
                <a:gd name="T15" fmla="*/ 36 h 496"/>
                <a:gd name="T16" fmla="*/ 389 w 421"/>
                <a:gd name="T17" fmla="*/ 60 h 496"/>
                <a:gd name="T18" fmla="*/ 302 w 421"/>
                <a:gd name="T19" fmla="*/ 83 h 496"/>
                <a:gd name="T20" fmla="*/ 148 w 421"/>
                <a:gd name="T21" fmla="*/ 86 h 496"/>
                <a:gd name="T22" fmla="*/ 43 w 421"/>
                <a:gd name="T23" fmla="*/ 64 h 496"/>
                <a:gd name="T24" fmla="*/ 95 w 421"/>
                <a:gd name="T25" fmla="*/ 39 h 496"/>
                <a:gd name="T26" fmla="*/ 391 w 421"/>
                <a:gd name="T27" fmla="*/ 132 h 496"/>
                <a:gd name="T28" fmla="*/ 306 w 421"/>
                <a:gd name="T29" fmla="*/ 157 h 496"/>
                <a:gd name="T30" fmla="*/ 145 w 421"/>
                <a:gd name="T31" fmla="*/ 161 h 496"/>
                <a:gd name="T32" fmla="*/ 37 w 421"/>
                <a:gd name="T33" fmla="*/ 137 h 496"/>
                <a:gd name="T34" fmla="*/ 94 w 421"/>
                <a:gd name="T35" fmla="*/ 109 h 496"/>
                <a:gd name="T36" fmla="*/ 211 w 421"/>
                <a:gd name="T37" fmla="*/ 120 h 496"/>
                <a:gd name="T38" fmla="*/ 327 w 421"/>
                <a:gd name="T39" fmla="*/ 109 h 496"/>
                <a:gd name="T40" fmla="*/ 391 w 421"/>
                <a:gd name="T41" fmla="*/ 207 h 496"/>
                <a:gd name="T42" fmla="*/ 306 w 421"/>
                <a:gd name="T43" fmla="*/ 233 h 496"/>
                <a:gd name="T44" fmla="*/ 145 w 421"/>
                <a:gd name="T45" fmla="*/ 236 h 496"/>
                <a:gd name="T46" fmla="*/ 37 w 421"/>
                <a:gd name="T47" fmla="*/ 212 h 496"/>
                <a:gd name="T48" fmla="*/ 94 w 421"/>
                <a:gd name="T49" fmla="*/ 184 h 496"/>
                <a:gd name="T50" fmla="*/ 211 w 421"/>
                <a:gd name="T51" fmla="*/ 195 h 496"/>
                <a:gd name="T52" fmla="*/ 327 w 421"/>
                <a:gd name="T53" fmla="*/ 184 h 496"/>
                <a:gd name="T54" fmla="*/ 391 w 421"/>
                <a:gd name="T55" fmla="*/ 282 h 496"/>
                <a:gd name="T56" fmla="*/ 306 w 421"/>
                <a:gd name="T57" fmla="*/ 308 h 496"/>
                <a:gd name="T58" fmla="*/ 145 w 421"/>
                <a:gd name="T59" fmla="*/ 311 h 496"/>
                <a:gd name="T60" fmla="*/ 37 w 421"/>
                <a:gd name="T61" fmla="*/ 288 h 496"/>
                <a:gd name="T62" fmla="*/ 94 w 421"/>
                <a:gd name="T63" fmla="*/ 260 h 496"/>
                <a:gd name="T64" fmla="*/ 211 w 421"/>
                <a:gd name="T65" fmla="*/ 270 h 496"/>
                <a:gd name="T66" fmla="*/ 327 w 421"/>
                <a:gd name="T67" fmla="*/ 260 h 496"/>
                <a:gd name="T68" fmla="*/ 391 w 421"/>
                <a:gd name="T69" fmla="*/ 357 h 496"/>
                <a:gd name="T70" fmla="*/ 306 w 421"/>
                <a:gd name="T71" fmla="*/ 383 h 496"/>
                <a:gd name="T72" fmla="*/ 145 w 421"/>
                <a:gd name="T73" fmla="*/ 386 h 496"/>
                <a:gd name="T74" fmla="*/ 37 w 421"/>
                <a:gd name="T75" fmla="*/ 363 h 496"/>
                <a:gd name="T76" fmla="*/ 94 w 421"/>
                <a:gd name="T77" fmla="*/ 335 h 496"/>
                <a:gd name="T78" fmla="*/ 211 w 421"/>
                <a:gd name="T79" fmla="*/ 344 h 496"/>
                <a:gd name="T80" fmla="*/ 327 w 421"/>
                <a:gd name="T81" fmla="*/ 335 h 496"/>
                <a:gd name="T82" fmla="*/ 211 w 421"/>
                <a:gd name="T83" fmla="*/ 0 h 496"/>
                <a:gd name="T84" fmla="*/ 64 w 421"/>
                <a:gd name="T85" fmla="*/ 16 h 496"/>
                <a:gd name="T86" fmla="*/ 6 w 421"/>
                <a:gd name="T87" fmla="*/ 43 h 496"/>
                <a:gd name="T88" fmla="*/ 0 w 421"/>
                <a:gd name="T89" fmla="*/ 135 h 496"/>
                <a:gd name="T90" fmla="*/ 1 w 421"/>
                <a:gd name="T91" fmla="*/ 440 h 496"/>
                <a:gd name="T92" fmla="*/ 24 w 421"/>
                <a:gd name="T93" fmla="*/ 463 h 496"/>
                <a:gd name="T94" fmla="*/ 114 w 421"/>
                <a:gd name="T95" fmla="*/ 488 h 496"/>
                <a:gd name="T96" fmla="*/ 273 w 421"/>
                <a:gd name="T97" fmla="*/ 492 h 496"/>
                <a:gd name="T98" fmla="*/ 387 w 421"/>
                <a:gd name="T99" fmla="*/ 469 h 496"/>
                <a:gd name="T100" fmla="*/ 420 w 421"/>
                <a:gd name="T101" fmla="*/ 443 h 496"/>
                <a:gd name="T102" fmla="*/ 421 w 421"/>
                <a:gd name="T103" fmla="*/ 210 h 496"/>
                <a:gd name="T104" fmla="*/ 418 w 421"/>
                <a:gd name="T105" fmla="*/ 48 h 496"/>
                <a:gd name="T106" fmla="*/ 373 w 421"/>
                <a:gd name="T107" fmla="*/ 20 h 496"/>
                <a:gd name="T108" fmla="*/ 240 w 421"/>
                <a:gd name="T10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496">
                  <a:moveTo>
                    <a:pt x="211" y="466"/>
                  </a:moveTo>
                  <a:lnTo>
                    <a:pt x="177" y="464"/>
                  </a:lnTo>
                  <a:lnTo>
                    <a:pt x="145" y="462"/>
                  </a:lnTo>
                  <a:lnTo>
                    <a:pt x="115" y="458"/>
                  </a:lnTo>
                  <a:lnTo>
                    <a:pt x="89" y="454"/>
                  </a:lnTo>
                  <a:lnTo>
                    <a:pt x="67" y="448"/>
                  </a:lnTo>
                  <a:lnTo>
                    <a:pt x="50" y="443"/>
                  </a:lnTo>
                  <a:lnTo>
                    <a:pt x="37" y="438"/>
                  </a:lnTo>
                  <a:lnTo>
                    <a:pt x="30" y="433"/>
                  </a:lnTo>
                  <a:lnTo>
                    <a:pt x="30" y="392"/>
                  </a:lnTo>
                  <a:lnTo>
                    <a:pt x="49" y="399"/>
                  </a:lnTo>
                  <a:lnTo>
                    <a:pt x="71" y="404"/>
                  </a:lnTo>
                  <a:lnTo>
                    <a:pt x="94" y="410"/>
                  </a:lnTo>
                  <a:lnTo>
                    <a:pt x="119" y="414"/>
                  </a:lnTo>
                  <a:lnTo>
                    <a:pt x="145" y="416"/>
                  </a:lnTo>
                  <a:lnTo>
                    <a:pt x="168" y="418"/>
                  </a:lnTo>
                  <a:lnTo>
                    <a:pt x="191" y="419"/>
                  </a:lnTo>
                  <a:lnTo>
                    <a:pt x="211" y="421"/>
                  </a:lnTo>
                  <a:lnTo>
                    <a:pt x="230" y="419"/>
                  </a:lnTo>
                  <a:lnTo>
                    <a:pt x="253" y="418"/>
                  </a:lnTo>
                  <a:lnTo>
                    <a:pt x="277" y="416"/>
                  </a:lnTo>
                  <a:lnTo>
                    <a:pt x="302" y="414"/>
                  </a:lnTo>
                  <a:lnTo>
                    <a:pt x="327" y="410"/>
                  </a:lnTo>
                  <a:lnTo>
                    <a:pt x="350" y="404"/>
                  </a:lnTo>
                  <a:lnTo>
                    <a:pt x="373" y="399"/>
                  </a:lnTo>
                  <a:lnTo>
                    <a:pt x="391" y="392"/>
                  </a:lnTo>
                  <a:lnTo>
                    <a:pt x="391" y="432"/>
                  </a:lnTo>
                  <a:lnTo>
                    <a:pt x="385" y="438"/>
                  </a:lnTo>
                  <a:lnTo>
                    <a:pt x="372" y="443"/>
                  </a:lnTo>
                  <a:lnTo>
                    <a:pt x="355" y="448"/>
                  </a:lnTo>
                  <a:lnTo>
                    <a:pt x="332" y="454"/>
                  </a:lnTo>
                  <a:lnTo>
                    <a:pt x="306" y="458"/>
                  </a:lnTo>
                  <a:lnTo>
                    <a:pt x="277" y="462"/>
                  </a:lnTo>
                  <a:lnTo>
                    <a:pt x="245" y="464"/>
                  </a:lnTo>
                  <a:lnTo>
                    <a:pt x="211" y="466"/>
                  </a:lnTo>
                  <a:lnTo>
                    <a:pt x="211" y="466"/>
                  </a:lnTo>
                  <a:close/>
                  <a:moveTo>
                    <a:pt x="211" y="30"/>
                  </a:moveTo>
                  <a:lnTo>
                    <a:pt x="243" y="30"/>
                  </a:lnTo>
                  <a:lnTo>
                    <a:pt x="274" y="32"/>
                  </a:lnTo>
                  <a:lnTo>
                    <a:pt x="302" y="36"/>
                  </a:lnTo>
                  <a:lnTo>
                    <a:pt x="327" y="39"/>
                  </a:lnTo>
                  <a:lnTo>
                    <a:pt x="348" y="45"/>
                  </a:lnTo>
                  <a:lnTo>
                    <a:pt x="365" y="50"/>
                  </a:lnTo>
                  <a:lnTo>
                    <a:pt x="379" y="54"/>
                  </a:lnTo>
                  <a:lnTo>
                    <a:pt x="389" y="60"/>
                  </a:lnTo>
                  <a:lnTo>
                    <a:pt x="379" y="64"/>
                  </a:lnTo>
                  <a:lnTo>
                    <a:pt x="365" y="69"/>
                  </a:lnTo>
                  <a:lnTo>
                    <a:pt x="348" y="75"/>
                  </a:lnTo>
                  <a:lnTo>
                    <a:pt x="327" y="79"/>
                  </a:lnTo>
                  <a:lnTo>
                    <a:pt x="302" y="83"/>
                  </a:lnTo>
                  <a:lnTo>
                    <a:pt x="274" y="86"/>
                  </a:lnTo>
                  <a:lnTo>
                    <a:pt x="243" y="88"/>
                  </a:lnTo>
                  <a:lnTo>
                    <a:pt x="211" y="90"/>
                  </a:lnTo>
                  <a:lnTo>
                    <a:pt x="178" y="88"/>
                  </a:lnTo>
                  <a:lnTo>
                    <a:pt x="148" y="86"/>
                  </a:lnTo>
                  <a:lnTo>
                    <a:pt x="120" y="83"/>
                  </a:lnTo>
                  <a:lnTo>
                    <a:pt x="95" y="79"/>
                  </a:lnTo>
                  <a:lnTo>
                    <a:pt x="74" y="75"/>
                  </a:lnTo>
                  <a:lnTo>
                    <a:pt x="56" y="69"/>
                  </a:lnTo>
                  <a:lnTo>
                    <a:pt x="43" y="64"/>
                  </a:lnTo>
                  <a:lnTo>
                    <a:pt x="33" y="60"/>
                  </a:lnTo>
                  <a:lnTo>
                    <a:pt x="43" y="54"/>
                  </a:lnTo>
                  <a:lnTo>
                    <a:pt x="56" y="50"/>
                  </a:lnTo>
                  <a:lnTo>
                    <a:pt x="74" y="45"/>
                  </a:lnTo>
                  <a:lnTo>
                    <a:pt x="95" y="39"/>
                  </a:lnTo>
                  <a:lnTo>
                    <a:pt x="120" y="36"/>
                  </a:lnTo>
                  <a:lnTo>
                    <a:pt x="148" y="32"/>
                  </a:lnTo>
                  <a:lnTo>
                    <a:pt x="178" y="30"/>
                  </a:lnTo>
                  <a:lnTo>
                    <a:pt x="211" y="30"/>
                  </a:lnTo>
                  <a:close/>
                  <a:moveTo>
                    <a:pt x="391" y="132"/>
                  </a:moveTo>
                  <a:lnTo>
                    <a:pt x="385" y="137"/>
                  </a:lnTo>
                  <a:lnTo>
                    <a:pt x="372" y="142"/>
                  </a:lnTo>
                  <a:lnTo>
                    <a:pt x="355" y="147"/>
                  </a:lnTo>
                  <a:lnTo>
                    <a:pt x="332" y="153"/>
                  </a:lnTo>
                  <a:lnTo>
                    <a:pt x="306" y="157"/>
                  </a:lnTo>
                  <a:lnTo>
                    <a:pt x="277" y="161"/>
                  </a:lnTo>
                  <a:lnTo>
                    <a:pt x="245" y="163"/>
                  </a:lnTo>
                  <a:lnTo>
                    <a:pt x="211" y="165"/>
                  </a:lnTo>
                  <a:lnTo>
                    <a:pt x="177" y="163"/>
                  </a:lnTo>
                  <a:lnTo>
                    <a:pt x="145" y="161"/>
                  </a:lnTo>
                  <a:lnTo>
                    <a:pt x="115" y="157"/>
                  </a:lnTo>
                  <a:lnTo>
                    <a:pt x="89" y="153"/>
                  </a:lnTo>
                  <a:lnTo>
                    <a:pt x="67" y="147"/>
                  </a:lnTo>
                  <a:lnTo>
                    <a:pt x="50" y="142"/>
                  </a:lnTo>
                  <a:lnTo>
                    <a:pt x="37" y="137"/>
                  </a:lnTo>
                  <a:lnTo>
                    <a:pt x="30" y="132"/>
                  </a:lnTo>
                  <a:lnTo>
                    <a:pt x="30" y="91"/>
                  </a:lnTo>
                  <a:lnTo>
                    <a:pt x="49" y="98"/>
                  </a:lnTo>
                  <a:lnTo>
                    <a:pt x="71" y="105"/>
                  </a:lnTo>
                  <a:lnTo>
                    <a:pt x="94" y="109"/>
                  </a:lnTo>
                  <a:lnTo>
                    <a:pt x="119" y="113"/>
                  </a:lnTo>
                  <a:lnTo>
                    <a:pt x="145" y="116"/>
                  </a:lnTo>
                  <a:lnTo>
                    <a:pt x="168" y="117"/>
                  </a:lnTo>
                  <a:lnTo>
                    <a:pt x="191" y="120"/>
                  </a:lnTo>
                  <a:lnTo>
                    <a:pt x="211" y="120"/>
                  </a:lnTo>
                  <a:lnTo>
                    <a:pt x="230" y="120"/>
                  </a:lnTo>
                  <a:lnTo>
                    <a:pt x="253" y="117"/>
                  </a:lnTo>
                  <a:lnTo>
                    <a:pt x="277" y="116"/>
                  </a:lnTo>
                  <a:lnTo>
                    <a:pt x="302" y="113"/>
                  </a:lnTo>
                  <a:lnTo>
                    <a:pt x="327" y="109"/>
                  </a:lnTo>
                  <a:lnTo>
                    <a:pt x="350" y="105"/>
                  </a:lnTo>
                  <a:lnTo>
                    <a:pt x="373" y="98"/>
                  </a:lnTo>
                  <a:lnTo>
                    <a:pt x="391" y="91"/>
                  </a:lnTo>
                  <a:lnTo>
                    <a:pt x="391" y="132"/>
                  </a:lnTo>
                  <a:close/>
                  <a:moveTo>
                    <a:pt x="391" y="207"/>
                  </a:moveTo>
                  <a:lnTo>
                    <a:pt x="385" y="212"/>
                  </a:lnTo>
                  <a:lnTo>
                    <a:pt x="372" y="217"/>
                  </a:lnTo>
                  <a:lnTo>
                    <a:pt x="355" y="222"/>
                  </a:lnTo>
                  <a:lnTo>
                    <a:pt x="332" y="228"/>
                  </a:lnTo>
                  <a:lnTo>
                    <a:pt x="306" y="233"/>
                  </a:lnTo>
                  <a:lnTo>
                    <a:pt x="277" y="236"/>
                  </a:lnTo>
                  <a:lnTo>
                    <a:pt x="245" y="238"/>
                  </a:lnTo>
                  <a:lnTo>
                    <a:pt x="211" y="240"/>
                  </a:lnTo>
                  <a:lnTo>
                    <a:pt x="177" y="238"/>
                  </a:lnTo>
                  <a:lnTo>
                    <a:pt x="145" y="236"/>
                  </a:lnTo>
                  <a:lnTo>
                    <a:pt x="115" y="233"/>
                  </a:lnTo>
                  <a:lnTo>
                    <a:pt x="89" y="228"/>
                  </a:lnTo>
                  <a:lnTo>
                    <a:pt x="67" y="222"/>
                  </a:lnTo>
                  <a:lnTo>
                    <a:pt x="50" y="217"/>
                  </a:lnTo>
                  <a:lnTo>
                    <a:pt x="37" y="212"/>
                  </a:lnTo>
                  <a:lnTo>
                    <a:pt x="30" y="207"/>
                  </a:lnTo>
                  <a:lnTo>
                    <a:pt x="30" y="166"/>
                  </a:lnTo>
                  <a:lnTo>
                    <a:pt x="49" y="173"/>
                  </a:lnTo>
                  <a:lnTo>
                    <a:pt x="71" y="180"/>
                  </a:lnTo>
                  <a:lnTo>
                    <a:pt x="94" y="184"/>
                  </a:lnTo>
                  <a:lnTo>
                    <a:pt x="119" y="188"/>
                  </a:lnTo>
                  <a:lnTo>
                    <a:pt x="145" y="191"/>
                  </a:lnTo>
                  <a:lnTo>
                    <a:pt x="168" y="193"/>
                  </a:lnTo>
                  <a:lnTo>
                    <a:pt x="191" y="195"/>
                  </a:lnTo>
                  <a:lnTo>
                    <a:pt x="211" y="195"/>
                  </a:lnTo>
                  <a:lnTo>
                    <a:pt x="230" y="195"/>
                  </a:lnTo>
                  <a:lnTo>
                    <a:pt x="253" y="193"/>
                  </a:lnTo>
                  <a:lnTo>
                    <a:pt x="277" y="191"/>
                  </a:lnTo>
                  <a:lnTo>
                    <a:pt x="302" y="188"/>
                  </a:lnTo>
                  <a:lnTo>
                    <a:pt x="327" y="184"/>
                  </a:lnTo>
                  <a:lnTo>
                    <a:pt x="350" y="180"/>
                  </a:lnTo>
                  <a:lnTo>
                    <a:pt x="373" y="173"/>
                  </a:lnTo>
                  <a:lnTo>
                    <a:pt x="391" y="167"/>
                  </a:lnTo>
                  <a:lnTo>
                    <a:pt x="391" y="207"/>
                  </a:lnTo>
                  <a:close/>
                  <a:moveTo>
                    <a:pt x="391" y="282"/>
                  </a:moveTo>
                  <a:lnTo>
                    <a:pt x="385" y="288"/>
                  </a:lnTo>
                  <a:lnTo>
                    <a:pt x="372" y="293"/>
                  </a:lnTo>
                  <a:lnTo>
                    <a:pt x="355" y="298"/>
                  </a:lnTo>
                  <a:lnTo>
                    <a:pt x="332" y="303"/>
                  </a:lnTo>
                  <a:lnTo>
                    <a:pt x="306" y="308"/>
                  </a:lnTo>
                  <a:lnTo>
                    <a:pt x="277" y="311"/>
                  </a:lnTo>
                  <a:lnTo>
                    <a:pt x="245" y="315"/>
                  </a:lnTo>
                  <a:lnTo>
                    <a:pt x="211" y="315"/>
                  </a:lnTo>
                  <a:lnTo>
                    <a:pt x="177" y="315"/>
                  </a:lnTo>
                  <a:lnTo>
                    <a:pt x="145" y="311"/>
                  </a:lnTo>
                  <a:lnTo>
                    <a:pt x="115" y="308"/>
                  </a:lnTo>
                  <a:lnTo>
                    <a:pt x="89" y="303"/>
                  </a:lnTo>
                  <a:lnTo>
                    <a:pt x="67" y="298"/>
                  </a:lnTo>
                  <a:lnTo>
                    <a:pt x="50" y="293"/>
                  </a:lnTo>
                  <a:lnTo>
                    <a:pt x="37" y="288"/>
                  </a:lnTo>
                  <a:lnTo>
                    <a:pt x="30" y="282"/>
                  </a:lnTo>
                  <a:lnTo>
                    <a:pt x="30" y="242"/>
                  </a:lnTo>
                  <a:lnTo>
                    <a:pt x="49" y="248"/>
                  </a:lnTo>
                  <a:lnTo>
                    <a:pt x="71" y="255"/>
                  </a:lnTo>
                  <a:lnTo>
                    <a:pt x="94" y="260"/>
                  </a:lnTo>
                  <a:lnTo>
                    <a:pt x="119" y="263"/>
                  </a:lnTo>
                  <a:lnTo>
                    <a:pt x="145" y="266"/>
                  </a:lnTo>
                  <a:lnTo>
                    <a:pt x="168" y="268"/>
                  </a:lnTo>
                  <a:lnTo>
                    <a:pt x="191" y="270"/>
                  </a:lnTo>
                  <a:lnTo>
                    <a:pt x="211" y="270"/>
                  </a:lnTo>
                  <a:lnTo>
                    <a:pt x="230" y="270"/>
                  </a:lnTo>
                  <a:lnTo>
                    <a:pt x="253" y="268"/>
                  </a:lnTo>
                  <a:lnTo>
                    <a:pt x="277" y="266"/>
                  </a:lnTo>
                  <a:lnTo>
                    <a:pt x="302" y="263"/>
                  </a:lnTo>
                  <a:lnTo>
                    <a:pt x="327" y="260"/>
                  </a:lnTo>
                  <a:lnTo>
                    <a:pt x="350" y="255"/>
                  </a:lnTo>
                  <a:lnTo>
                    <a:pt x="373" y="248"/>
                  </a:lnTo>
                  <a:lnTo>
                    <a:pt x="391" y="242"/>
                  </a:lnTo>
                  <a:lnTo>
                    <a:pt x="391" y="282"/>
                  </a:lnTo>
                  <a:close/>
                  <a:moveTo>
                    <a:pt x="391" y="357"/>
                  </a:moveTo>
                  <a:lnTo>
                    <a:pt x="385" y="363"/>
                  </a:lnTo>
                  <a:lnTo>
                    <a:pt x="372" y="368"/>
                  </a:lnTo>
                  <a:lnTo>
                    <a:pt x="355" y="373"/>
                  </a:lnTo>
                  <a:lnTo>
                    <a:pt x="332" y="379"/>
                  </a:lnTo>
                  <a:lnTo>
                    <a:pt x="306" y="383"/>
                  </a:lnTo>
                  <a:lnTo>
                    <a:pt x="277" y="386"/>
                  </a:lnTo>
                  <a:lnTo>
                    <a:pt x="245" y="389"/>
                  </a:lnTo>
                  <a:lnTo>
                    <a:pt x="211" y="391"/>
                  </a:lnTo>
                  <a:lnTo>
                    <a:pt x="177" y="389"/>
                  </a:lnTo>
                  <a:lnTo>
                    <a:pt x="145" y="386"/>
                  </a:lnTo>
                  <a:lnTo>
                    <a:pt x="115" y="383"/>
                  </a:lnTo>
                  <a:lnTo>
                    <a:pt x="89" y="379"/>
                  </a:lnTo>
                  <a:lnTo>
                    <a:pt x="67" y="373"/>
                  </a:lnTo>
                  <a:lnTo>
                    <a:pt x="50" y="368"/>
                  </a:lnTo>
                  <a:lnTo>
                    <a:pt x="37" y="363"/>
                  </a:lnTo>
                  <a:lnTo>
                    <a:pt x="30" y="357"/>
                  </a:lnTo>
                  <a:lnTo>
                    <a:pt x="30" y="317"/>
                  </a:lnTo>
                  <a:lnTo>
                    <a:pt x="49" y="324"/>
                  </a:lnTo>
                  <a:lnTo>
                    <a:pt x="71" y="329"/>
                  </a:lnTo>
                  <a:lnTo>
                    <a:pt x="94" y="335"/>
                  </a:lnTo>
                  <a:lnTo>
                    <a:pt x="119" y="338"/>
                  </a:lnTo>
                  <a:lnTo>
                    <a:pt x="145" y="341"/>
                  </a:lnTo>
                  <a:lnTo>
                    <a:pt x="168" y="343"/>
                  </a:lnTo>
                  <a:lnTo>
                    <a:pt x="191" y="344"/>
                  </a:lnTo>
                  <a:lnTo>
                    <a:pt x="211" y="344"/>
                  </a:lnTo>
                  <a:lnTo>
                    <a:pt x="230" y="344"/>
                  </a:lnTo>
                  <a:lnTo>
                    <a:pt x="253" y="343"/>
                  </a:lnTo>
                  <a:lnTo>
                    <a:pt x="277" y="341"/>
                  </a:lnTo>
                  <a:lnTo>
                    <a:pt x="302" y="338"/>
                  </a:lnTo>
                  <a:lnTo>
                    <a:pt x="327" y="335"/>
                  </a:lnTo>
                  <a:lnTo>
                    <a:pt x="350" y="329"/>
                  </a:lnTo>
                  <a:lnTo>
                    <a:pt x="373" y="324"/>
                  </a:lnTo>
                  <a:lnTo>
                    <a:pt x="391" y="317"/>
                  </a:lnTo>
                  <a:lnTo>
                    <a:pt x="391" y="357"/>
                  </a:lnTo>
                  <a:close/>
                  <a:moveTo>
                    <a:pt x="211" y="0"/>
                  </a:moveTo>
                  <a:lnTo>
                    <a:pt x="182" y="0"/>
                  </a:lnTo>
                  <a:lnTo>
                    <a:pt x="149" y="2"/>
                  </a:lnTo>
                  <a:lnTo>
                    <a:pt x="114" y="6"/>
                  </a:lnTo>
                  <a:lnTo>
                    <a:pt x="80" y="12"/>
                  </a:lnTo>
                  <a:lnTo>
                    <a:pt x="64" y="16"/>
                  </a:lnTo>
                  <a:lnTo>
                    <a:pt x="49" y="20"/>
                  </a:lnTo>
                  <a:lnTo>
                    <a:pt x="35" y="25"/>
                  </a:lnTo>
                  <a:lnTo>
                    <a:pt x="24" y="31"/>
                  </a:lnTo>
                  <a:lnTo>
                    <a:pt x="14" y="37"/>
                  </a:lnTo>
                  <a:lnTo>
                    <a:pt x="6" y="43"/>
                  </a:lnTo>
                  <a:lnTo>
                    <a:pt x="4" y="48"/>
                  </a:lnTo>
                  <a:lnTo>
                    <a:pt x="2" y="51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0" y="135"/>
                  </a:lnTo>
                  <a:lnTo>
                    <a:pt x="0" y="210"/>
                  </a:lnTo>
                  <a:lnTo>
                    <a:pt x="0" y="285"/>
                  </a:lnTo>
                  <a:lnTo>
                    <a:pt x="0" y="359"/>
                  </a:lnTo>
                  <a:lnTo>
                    <a:pt x="0" y="436"/>
                  </a:lnTo>
                  <a:lnTo>
                    <a:pt x="1" y="440"/>
                  </a:lnTo>
                  <a:lnTo>
                    <a:pt x="2" y="443"/>
                  </a:lnTo>
                  <a:lnTo>
                    <a:pt x="4" y="447"/>
                  </a:lnTo>
                  <a:lnTo>
                    <a:pt x="6" y="451"/>
                  </a:lnTo>
                  <a:lnTo>
                    <a:pt x="14" y="458"/>
                  </a:lnTo>
                  <a:lnTo>
                    <a:pt x="24" y="463"/>
                  </a:lnTo>
                  <a:lnTo>
                    <a:pt x="35" y="469"/>
                  </a:lnTo>
                  <a:lnTo>
                    <a:pt x="49" y="474"/>
                  </a:lnTo>
                  <a:lnTo>
                    <a:pt x="64" y="478"/>
                  </a:lnTo>
                  <a:lnTo>
                    <a:pt x="80" y="483"/>
                  </a:lnTo>
                  <a:lnTo>
                    <a:pt x="114" y="488"/>
                  </a:lnTo>
                  <a:lnTo>
                    <a:pt x="149" y="492"/>
                  </a:lnTo>
                  <a:lnTo>
                    <a:pt x="182" y="494"/>
                  </a:lnTo>
                  <a:lnTo>
                    <a:pt x="211" y="496"/>
                  </a:lnTo>
                  <a:lnTo>
                    <a:pt x="240" y="494"/>
                  </a:lnTo>
                  <a:lnTo>
                    <a:pt x="273" y="492"/>
                  </a:lnTo>
                  <a:lnTo>
                    <a:pt x="307" y="488"/>
                  </a:lnTo>
                  <a:lnTo>
                    <a:pt x="342" y="483"/>
                  </a:lnTo>
                  <a:lnTo>
                    <a:pt x="358" y="478"/>
                  </a:lnTo>
                  <a:lnTo>
                    <a:pt x="373" y="474"/>
                  </a:lnTo>
                  <a:lnTo>
                    <a:pt x="387" y="469"/>
                  </a:lnTo>
                  <a:lnTo>
                    <a:pt x="398" y="463"/>
                  </a:lnTo>
                  <a:lnTo>
                    <a:pt x="408" y="458"/>
                  </a:lnTo>
                  <a:lnTo>
                    <a:pt x="416" y="451"/>
                  </a:lnTo>
                  <a:lnTo>
                    <a:pt x="418" y="447"/>
                  </a:lnTo>
                  <a:lnTo>
                    <a:pt x="420" y="443"/>
                  </a:lnTo>
                  <a:lnTo>
                    <a:pt x="421" y="440"/>
                  </a:lnTo>
                  <a:lnTo>
                    <a:pt x="421" y="436"/>
                  </a:lnTo>
                  <a:lnTo>
                    <a:pt x="421" y="359"/>
                  </a:lnTo>
                  <a:lnTo>
                    <a:pt x="421" y="285"/>
                  </a:lnTo>
                  <a:lnTo>
                    <a:pt x="421" y="210"/>
                  </a:lnTo>
                  <a:lnTo>
                    <a:pt x="421" y="135"/>
                  </a:lnTo>
                  <a:lnTo>
                    <a:pt x="421" y="60"/>
                  </a:lnTo>
                  <a:lnTo>
                    <a:pt x="421" y="55"/>
                  </a:lnTo>
                  <a:lnTo>
                    <a:pt x="420" y="51"/>
                  </a:lnTo>
                  <a:lnTo>
                    <a:pt x="418" y="48"/>
                  </a:lnTo>
                  <a:lnTo>
                    <a:pt x="416" y="43"/>
                  </a:lnTo>
                  <a:lnTo>
                    <a:pt x="408" y="37"/>
                  </a:lnTo>
                  <a:lnTo>
                    <a:pt x="398" y="31"/>
                  </a:lnTo>
                  <a:lnTo>
                    <a:pt x="387" y="25"/>
                  </a:lnTo>
                  <a:lnTo>
                    <a:pt x="373" y="20"/>
                  </a:lnTo>
                  <a:lnTo>
                    <a:pt x="358" y="16"/>
                  </a:lnTo>
                  <a:lnTo>
                    <a:pt x="342" y="12"/>
                  </a:lnTo>
                  <a:lnTo>
                    <a:pt x="307" y="6"/>
                  </a:lnTo>
                  <a:lnTo>
                    <a:pt x="273" y="2"/>
                  </a:lnTo>
                  <a:lnTo>
                    <a:pt x="240" y="0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87">
              <a:extLst>
                <a:ext uri="{FF2B5EF4-FFF2-40B4-BE49-F238E27FC236}">
                  <a16:creationId xmlns="" xmlns:a16="http://schemas.microsoft.com/office/drawing/2014/main" id="{52AD766F-D0B9-41AD-9398-0331C3856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88" y="1354138"/>
              <a:ext cx="285750" cy="180975"/>
            </a:xfrm>
            <a:custGeom>
              <a:avLst/>
              <a:gdLst>
                <a:gd name="T0" fmla="*/ 0 w 902"/>
                <a:gd name="T1" fmla="*/ 0 h 571"/>
                <a:gd name="T2" fmla="*/ 0 w 902"/>
                <a:gd name="T3" fmla="*/ 345 h 571"/>
                <a:gd name="T4" fmla="*/ 1 w 902"/>
                <a:gd name="T5" fmla="*/ 348 h 571"/>
                <a:gd name="T6" fmla="*/ 1 w 902"/>
                <a:gd name="T7" fmla="*/ 351 h 571"/>
                <a:gd name="T8" fmla="*/ 3 w 902"/>
                <a:gd name="T9" fmla="*/ 353 h 571"/>
                <a:gd name="T10" fmla="*/ 4 w 902"/>
                <a:gd name="T11" fmla="*/ 355 h 571"/>
                <a:gd name="T12" fmla="*/ 6 w 902"/>
                <a:gd name="T13" fmla="*/ 357 h 571"/>
                <a:gd name="T14" fmla="*/ 10 w 902"/>
                <a:gd name="T15" fmla="*/ 358 h 571"/>
                <a:gd name="T16" fmla="*/ 12 w 902"/>
                <a:gd name="T17" fmla="*/ 360 h 571"/>
                <a:gd name="T18" fmla="*/ 15 w 902"/>
                <a:gd name="T19" fmla="*/ 361 h 571"/>
                <a:gd name="T20" fmla="*/ 18 w 902"/>
                <a:gd name="T21" fmla="*/ 360 h 571"/>
                <a:gd name="T22" fmla="*/ 21 w 902"/>
                <a:gd name="T23" fmla="*/ 358 h 571"/>
                <a:gd name="T24" fmla="*/ 24 w 902"/>
                <a:gd name="T25" fmla="*/ 357 h 571"/>
                <a:gd name="T26" fmla="*/ 26 w 902"/>
                <a:gd name="T27" fmla="*/ 355 h 571"/>
                <a:gd name="T28" fmla="*/ 28 w 902"/>
                <a:gd name="T29" fmla="*/ 353 h 571"/>
                <a:gd name="T30" fmla="*/ 29 w 902"/>
                <a:gd name="T31" fmla="*/ 351 h 571"/>
                <a:gd name="T32" fmla="*/ 30 w 902"/>
                <a:gd name="T33" fmla="*/ 348 h 571"/>
                <a:gd name="T34" fmla="*/ 30 w 902"/>
                <a:gd name="T35" fmla="*/ 345 h 571"/>
                <a:gd name="T36" fmla="*/ 30 w 902"/>
                <a:gd name="T37" fmla="*/ 30 h 571"/>
                <a:gd name="T38" fmla="*/ 872 w 902"/>
                <a:gd name="T39" fmla="*/ 30 h 571"/>
                <a:gd name="T40" fmla="*/ 872 w 902"/>
                <a:gd name="T41" fmla="*/ 541 h 571"/>
                <a:gd name="T42" fmla="*/ 572 w 902"/>
                <a:gd name="T43" fmla="*/ 541 h 571"/>
                <a:gd name="T44" fmla="*/ 569 w 902"/>
                <a:gd name="T45" fmla="*/ 541 h 571"/>
                <a:gd name="T46" fmla="*/ 566 w 902"/>
                <a:gd name="T47" fmla="*/ 542 h 571"/>
                <a:gd name="T48" fmla="*/ 563 w 902"/>
                <a:gd name="T49" fmla="*/ 543 h 571"/>
                <a:gd name="T50" fmla="*/ 561 w 902"/>
                <a:gd name="T51" fmla="*/ 545 h 571"/>
                <a:gd name="T52" fmla="*/ 559 w 902"/>
                <a:gd name="T53" fmla="*/ 547 h 571"/>
                <a:gd name="T54" fmla="*/ 558 w 902"/>
                <a:gd name="T55" fmla="*/ 550 h 571"/>
                <a:gd name="T56" fmla="*/ 557 w 902"/>
                <a:gd name="T57" fmla="*/ 552 h 571"/>
                <a:gd name="T58" fmla="*/ 557 w 902"/>
                <a:gd name="T59" fmla="*/ 556 h 571"/>
                <a:gd name="T60" fmla="*/ 557 w 902"/>
                <a:gd name="T61" fmla="*/ 559 h 571"/>
                <a:gd name="T62" fmla="*/ 558 w 902"/>
                <a:gd name="T63" fmla="*/ 561 h 571"/>
                <a:gd name="T64" fmla="*/ 559 w 902"/>
                <a:gd name="T65" fmla="*/ 564 h 571"/>
                <a:gd name="T66" fmla="*/ 561 w 902"/>
                <a:gd name="T67" fmla="*/ 566 h 571"/>
                <a:gd name="T68" fmla="*/ 563 w 902"/>
                <a:gd name="T69" fmla="*/ 568 h 571"/>
                <a:gd name="T70" fmla="*/ 566 w 902"/>
                <a:gd name="T71" fmla="*/ 569 h 571"/>
                <a:gd name="T72" fmla="*/ 569 w 902"/>
                <a:gd name="T73" fmla="*/ 571 h 571"/>
                <a:gd name="T74" fmla="*/ 572 w 902"/>
                <a:gd name="T75" fmla="*/ 571 h 571"/>
                <a:gd name="T76" fmla="*/ 902 w 902"/>
                <a:gd name="T77" fmla="*/ 571 h 571"/>
                <a:gd name="T78" fmla="*/ 902 w 902"/>
                <a:gd name="T79" fmla="*/ 0 h 571"/>
                <a:gd name="T80" fmla="*/ 0 w 902"/>
                <a:gd name="T8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2" h="571">
                  <a:moveTo>
                    <a:pt x="0" y="0"/>
                  </a:moveTo>
                  <a:lnTo>
                    <a:pt x="0" y="345"/>
                  </a:lnTo>
                  <a:lnTo>
                    <a:pt x="1" y="348"/>
                  </a:lnTo>
                  <a:lnTo>
                    <a:pt x="1" y="351"/>
                  </a:lnTo>
                  <a:lnTo>
                    <a:pt x="3" y="353"/>
                  </a:lnTo>
                  <a:lnTo>
                    <a:pt x="4" y="355"/>
                  </a:lnTo>
                  <a:lnTo>
                    <a:pt x="6" y="357"/>
                  </a:lnTo>
                  <a:lnTo>
                    <a:pt x="10" y="358"/>
                  </a:lnTo>
                  <a:lnTo>
                    <a:pt x="12" y="360"/>
                  </a:lnTo>
                  <a:lnTo>
                    <a:pt x="15" y="361"/>
                  </a:lnTo>
                  <a:lnTo>
                    <a:pt x="18" y="360"/>
                  </a:lnTo>
                  <a:lnTo>
                    <a:pt x="21" y="358"/>
                  </a:lnTo>
                  <a:lnTo>
                    <a:pt x="24" y="357"/>
                  </a:lnTo>
                  <a:lnTo>
                    <a:pt x="26" y="355"/>
                  </a:lnTo>
                  <a:lnTo>
                    <a:pt x="28" y="353"/>
                  </a:lnTo>
                  <a:lnTo>
                    <a:pt x="29" y="351"/>
                  </a:lnTo>
                  <a:lnTo>
                    <a:pt x="30" y="348"/>
                  </a:lnTo>
                  <a:lnTo>
                    <a:pt x="30" y="345"/>
                  </a:lnTo>
                  <a:lnTo>
                    <a:pt x="30" y="30"/>
                  </a:lnTo>
                  <a:lnTo>
                    <a:pt x="872" y="30"/>
                  </a:lnTo>
                  <a:lnTo>
                    <a:pt x="872" y="541"/>
                  </a:lnTo>
                  <a:lnTo>
                    <a:pt x="572" y="541"/>
                  </a:lnTo>
                  <a:lnTo>
                    <a:pt x="569" y="541"/>
                  </a:lnTo>
                  <a:lnTo>
                    <a:pt x="566" y="542"/>
                  </a:lnTo>
                  <a:lnTo>
                    <a:pt x="563" y="543"/>
                  </a:lnTo>
                  <a:lnTo>
                    <a:pt x="561" y="545"/>
                  </a:lnTo>
                  <a:lnTo>
                    <a:pt x="559" y="547"/>
                  </a:lnTo>
                  <a:lnTo>
                    <a:pt x="558" y="550"/>
                  </a:lnTo>
                  <a:lnTo>
                    <a:pt x="557" y="552"/>
                  </a:lnTo>
                  <a:lnTo>
                    <a:pt x="557" y="556"/>
                  </a:lnTo>
                  <a:lnTo>
                    <a:pt x="557" y="559"/>
                  </a:lnTo>
                  <a:lnTo>
                    <a:pt x="558" y="561"/>
                  </a:lnTo>
                  <a:lnTo>
                    <a:pt x="559" y="564"/>
                  </a:lnTo>
                  <a:lnTo>
                    <a:pt x="561" y="566"/>
                  </a:lnTo>
                  <a:lnTo>
                    <a:pt x="563" y="568"/>
                  </a:lnTo>
                  <a:lnTo>
                    <a:pt x="566" y="569"/>
                  </a:lnTo>
                  <a:lnTo>
                    <a:pt x="569" y="571"/>
                  </a:lnTo>
                  <a:lnTo>
                    <a:pt x="572" y="571"/>
                  </a:lnTo>
                  <a:lnTo>
                    <a:pt x="902" y="571"/>
                  </a:lnTo>
                  <a:lnTo>
                    <a:pt x="9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88">
              <a:extLst>
                <a:ext uri="{FF2B5EF4-FFF2-40B4-BE49-F238E27FC236}">
                  <a16:creationId xmlns="" xmlns:a16="http://schemas.microsoft.com/office/drawing/2014/main" id="{0A67C5AD-6BB6-4F0D-8F82-4E64B4F00C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6963" y="1406525"/>
              <a:ext cx="76200" cy="76200"/>
            </a:xfrm>
            <a:custGeom>
              <a:avLst/>
              <a:gdLst>
                <a:gd name="T0" fmla="*/ 102 w 241"/>
                <a:gd name="T1" fmla="*/ 208 h 241"/>
                <a:gd name="T2" fmla="*/ 77 w 241"/>
                <a:gd name="T3" fmla="*/ 199 h 241"/>
                <a:gd name="T4" fmla="*/ 57 w 241"/>
                <a:gd name="T5" fmla="*/ 184 h 241"/>
                <a:gd name="T6" fmla="*/ 41 w 241"/>
                <a:gd name="T7" fmla="*/ 162 h 241"/>
                <a:gd name="T8" fmla="*/ 32 w 241"/>
                <a:gd name="T9" fmla="*/ 138 h 241"/>
                <a:gd name="T10" fmla="*/ 31 w 241"/>
                <a:gd name="T11" fmla="*/ 111 h 241"/>
                <a:gd name="T12" fmla="*/ 37 w 241"/>
                <a:gd name="T13" fmla="*/ 85 h 241"/>
                <a:gd name="T14" fmla="*/ 50 w 241"/>
                <a:gd name="T15" fmla="*/ 63 h 241"/>
                <a:gd name="T16" fmla="*/ 70 w 241"/>
                <a:gd name="T17" fmla="*/ 46 h 241"/>
                <a:gd name="T18" fmla="*/ 93 w 241"/>
                <a:gd name="T19" fmla="*/ 34 h 241"/>
                <a:gd name="T20" fmla="*/ 120 w 241"/>
                <a:gd name="T21" fmla="*/ 30 h 241"/>
                <a:gd name="T22" fmla="*/ 147 w 241"/>
                <a:gd name="T23" fmla="*/ 34 h 241"/>
                <a:gd name="T24" fmla="*/ 170 w 241"/>
                <a:gd name="T25" fmla="*/ 46 h 241"/>
                <a:gd name="T26" fmla="*/ 190 w 241"/>
                <a:gd name="T27" fmla="*/ 63 h 241"/>
                <a:gd name="T28" fmla="*/ 204 w 241"/>
                <a:gd name="T29" fmla="*/ 85 h 241"/>
                <a:gd name="T30" fmla="*/ 210 w 241"/>
                <a:gd name="T31" fmla="*/ 111 h 241"/>
                <a:gd name="T32" fmla="*/ 209 w 241"/>
                <a:gd name="T33" fmla="*/ 138 h 241"/>
                <a:gd name="T34" fmla="*/ 199 w 241"/>
                <a:gd name="T35" fmla="*/ 162 h 241"/>
                <a:gd name="T36" fmla="*/ 184 w 241"/>
                <a:gd name="T37" fmla="*/ 184 h 241"/>
                <a:gd name="T38" fmla="*/ 163 w 241"/>
                <a:gd name="T39" fmla="*/ 199 h 241"/>
                <a:gd name="T40" fmla="*/ 138 w 241"/>
                <a:gd name="T41" fmla="*/ 208 h 241"/>
                <a:gd name="T42" fmla="*/ 120 w 241"/>
                <a:gd name="T43" fmla="*/ 210 h 241"/>
                <a:gd name="T44" fmla="*/ 96 w 241"/>
                <a:gd name="T45" fmla="*/ 2 h 241"/>
                <a:gd name="T46" fmla="*/ 63 w 241"/>
                <a:gd name="T47" fmla="*/ 15 h 241"/>
                <a:gd name="T48" fmla="*/ 35 w 241"/>
                <a:gd name="T49" fmla="*/ 35 h 241"/>
                <a:gd name="T50" fmla="*/ 15 w 241"/>
                <a:gd name="T51" fmla="*/ 63 h 241"/>
                <a:gd name="T52" fmla="*/ 2 w 241"/>
                <a:gd name="T53" fmla="*/ 96 h 241"/>
                <a:gd name="T54" fmla="*/ 1 w 241"/>
                <a:gd name="T55" fmla="*/ 132 h 241"/>
                <a:gd name="T56" fmla="*/ 10 w 241"/>
                <a:gd name="T57" fmla="*/ 167 h 241"/>
                <a:gd name="T58" fmla="*/ 28 w 241"/>
                <a:gd name="T59" fmla="*/ 197 h 241"/>
                <a:gd name="T60" fmla="*/ 54 w 241"/>
                <a:gd name="T61" fmla="*/ 219 h 241"/>
                <a:gd name="T62" fmla="*/ 85 w 241"/>
                <a:gd name="T63" fmla="*/ 235 h 241"/>
                <a:gd name="T64" fmla="*/ 120 w 241"/>
                <a:gd name="T65" fmla="*/ 241 h 241"/>
                <a:gd name="T66" fmla="*/ 156 w 241"/>
                <a:gd name="T67" fmla="*/ 235 h 241"/>
                <a:gd name="T68" fmla="*/ 187 w 241"/>
                <a:gd name="T69" fmla="*/ 219 h 241"/>
                <a:gd name="T70" fmla="*/ 213 w 241"/>
                <a:gd name="T71" fmla="*/ 197 h 241"/>
                <a:gd name="T72" fmla="*/ 231 w 241"/>
                <a:gd name="T73" fmla="*/ 167 h 241"/>
                <a:gd name="T74" fmla="*/ 240 w 241"/>
                <a:gd name="T75" fmla="*/ 132 h 241"/>
                <a:gd name="T76" fmla="*/ 238 w 241"/>
                <a:gd name="T77" fmla="*/ 96 h 241"/>
                <a:gd name="T78" fmla="*/ 226 w 241"/>
                <a:gd name="T79" fmla="*/ 63 h 241"/>
                <a:gd name="T80" fmla="*/ 206 w 241"/>
                <a:gd name="T81" fmla="*/ 35 h 241"/>
                <a:gd name="T82" fmla="*/ 178 w 241"/>
                <a:gd name="T83" fmla="*/ 15 h 241"/>
                <a:gd name="T84" fmla="*/ 145 w 241"/>
                <a:gd name="T85" fmla="*/ 2 h 241"/>
                <a:gd name="T86" fmla="*/ 120 w 241"/>
                <a:gd name="T8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1" h="241">
                  <a:moveTo>
                    <a:pt x="120" y="210"/>
                  </a:moveTo>
                  <a:lnTo>
                    <a:pt x="111" y="210"/>
                  </a:lnTo>
                  <a:lnTo>
                    <a:pt x="102" y="208"/>
                  </a:lnTo>
                  <a:lnTo>
                    <a:pt x="93" y="206"/>
                  </a:lnTo>
                  <a:lnTo>
                    <a:pt x="86" y="203"/>
                  </a:lnTo>
                  <a:lnTo>
                    <a:pt x="77" y="199"/>
                  </a:lnTo>
                  <a:lnTo>
                    <a:pt x="70" y="195"/>
                  </a:lnTo>
                  <a:lnTo>
                    <a:pt x="63" y="189"/>
                  </a:lnTo>
                  <a:lnTo>
                    <a:pt x="57" y="184"/>
                  </a:lnTo>
                  <a:lnTo>
                    <a:pt x="50" y="177"/>
                  </a:lnTo>
                  <a:lnTo>
                    <a:pt x="46" y="170"/>
                  </a:lnTo>
                  <a:lnTo>
                    <a:pt x="41" y="162"/>
                  </a:lnTo>
                  <a:lnTo>
                    <a:pt x="37" y="155"/>
                  </a:lnTo>
                  <a:lnTo>
                    <a:pt x="34" y="146"/>
                  </a:lnTo>
                  <a:lnTo>
                    <a:pt x="32" y="138"/>
                  </a:lnTo>
                  <a:lnTo>
                    <a:pt x="31" y="129"/>
                  </a:lnTo>
                  <a:lnTo>
                    <a:pt x="30" y="120"/>
                  </a:lnTo>
                  <a:lnTo>
                    <a:pt x="31" y="111"/>
                  </a:lnTo>
                  <a:lnTo>
                    <a:pt x="32" y="101"/>
                  </a:lnTo>
                  <a:lnTo>
                    <a:pt x="34" y="93"/>
                  </a:lnTo>
                  <a:lnTo>
                    <a:pt x="37" y="85"/>
                  </a:lnTo>
                  <a:lnTo>
                    <a:pt x="41" y="77"/>
                  </a:lnTo>
                  <a:lnTo>
                    <a:pt x="46" y="69"/>
                  </a:lnTo>
                  <a:lnTo>
                    <a:pt x="50" y="63"/>
                  </a:lnTo>
                  <a:lnTo>
                    <a:pt x="57" y="56"/>
                  </a:lnTo>
                  <a:lnTo>
                    <a:pt x="63" y="50"/>
                  </a:lnTo>
                  <a:lnTo>
                    <a:pt x="70" y="46"/>
                  </a:lnTo>
                  <a:lnTo>
                    <a:pt x="77" y="40"/>
                  </a:lnTo>
                  <a:lnTo>
                    <a:pt x="86" y="37"/>
                  </a:lnTo>
                  <a:lnTo>
                    <a:pt x="93" y="34"/>
                  </a:lnTo>
                  <a:lnTo>
                    <a:pt x="102" y="32"/>
                  </a:lnTo>
                  <a:lnTo>
                    <a:pt x="111" y="31"/>
                  </a:lnTo>
                  <a:lnTo>
                    <a:pt x="120" y="30"/>
                  </a:lnTo>
                  <a:lnTo>
                    <a:pt x="130" y="31"/>
                  </a:lnTo>
                  <a:lnTo>
                    <a:pt x="138" y="32"/>
                  </a:lnTo>
                  <a:lnTo>
                    <a:pt x="147" y="34"/>
                  </a:lnTo>
                  <a:lnTo>
                    <a:pt x="155" y="37"/>
                  </a:lnTo>
                  <a:lnTo>
                    <a:pt x="163" y="40"/>
                  </a:lnTo>
                  <a:lnTo>
                    <a:pt x="170" y="46"/>
                  </a:lnTo>
                  <a:lnTo>
                    <a:pt x="178" y="50"/>
                  </a:lnTo>
                  <a:lnTo>
                    <a:pt x="184" y="56"/>
                  </a:lnTo>
                  <a:lnTo>
                    <a:pt x="190" y="63"/>
                  </a:lnTo>
                  <a:lnTo>
                    <a:pt x="195" y="69"/>
                  </a:lnTo>
                  <a:lnTo>
                    <a:pt x="199" y="77"/>
                  </a:lnTo>
                  <a:lnTo>
                    <a:pt x="204" y="85"/>
                  </a:lnTo>
                  <a:lnTo>
                    <a:pt x="207" y="93"/>
                  </a:lnTo>
                  <a:lnTo>
                    <a:pt x="209" y="101"/>
                  </a:lnTo>
                  <a:lnTo>
                    <a:pt x="210" y="111"/>
                  </a:lnTo>
                  <a:lnTo>
                    <a:pt x="211" y="120"/>
                  </a:lnTo>
                  <a:lnTo>
                    <a:pt x="210" y="129"/>
                  </a:lnTo>
                  <a:lnTo>
                    <a:pt x="209" y="138"/>
                  </a:lnTo>
                  <a:lnTo>
                    <a:pt x="207" y="146"/>
                  </a:lnTo>
                  <a:lnTo>
                    <a:pt x="204" y="155"/>
                  </a:lnTo>
                  <a:lnTo>
                    <a:pt x="199" y="162"/>
                  </a:lnTo>
                  <a:lnTo>
                    <a:pt x="195" y="170"/>
                  </a:lnTo>
                  <a:lnTo>
                    <a:pt x="190" y="177"/>
                  </a:lnTo>
                  <a:lnTo>
                    <a:pt x="184" y="184"/>
                  </a:lnTo>
                  <a:lnTo>
                    <a:pt x="178" y="189"/>
                  </a:lnTo>
                  <a:lnTo>
                    <a:pt x="170" y="195"/>
                  </a:lnTo>
                  <a:lnTo>
                    <a:pt x="163" y="199"/>
                  </a:lnTo>
                  <a:lnTo>
                    <a:pt x="155" y="203"/>
                  </a:lnTo>
                  <a:lnTo>
                    <a:pt x="147" y="206"/>
                  </a:lnTo>
                  <a:lnTo>
                    <a:pt x="138" y="208"/>
                  </a:lnTo>
                  <a:lnTo>
                    <a:pt x="130" y="210"/>
                  </a:lnTo>
                  <a:lnTo>
                    <a:pt x="120" y="211"/>
                  </a:lnTo>
                  <a:lnTo>
                    <a:pt x="120" y="210"/>
                  </a:lnTo>
                  <a:close/>
                  <a:moveTo>
                    <a:pt x="120" y="0"/>
                  </a:moveTo>
                  <a:lnTo>
                    <a:pt x="108" y="1"/>
                  </a:lnTo>
                  <a:lnTo>
                    <a:pt x="96" y="2"/>
                  </a:lnTo>
                  <a:lnTo>
                    <a:pt x="85" y="5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4" y="20"/>
                  </a:lnTo>
                  <a:lnTo>
                    <a:pt x="44" y="27"/>
                  </a:lnTo>
                  <a:lnTo>
                    <a:pt x="35" y="35"/>
                  </a:lnTo>
                  <a:lnTo>
                    <a:pt x="28" y="43"/>
                  </a:lnTo>
                  <a:lnTo>
                    <a:pt x="20" y="53"/>
                  </a:lnTo>
                  <a:lnTo>
                    <a:pt x="15" y="63"/>
                  </a:lnTo>
                  <a:lnTo>
                    <a:pt x="10" y="73"/>
                  </a:lnTo>
                  <a:lnTo>
                    <a:pt x="5" y="84"/>
                  </a:lnTo>
                  <a:lnTo>
                    <a:pt x="2" y="96"/>
                  </a:lnTo>
                  <a:lnTo>
                    <a:pt x="1" y="108"/>
                  </a:lnTo>
                  <a:lnTo>
                    <a:pt x="0" y="120"/>
                  </a:lnTo>
                  <a:lnTo>
                    <a:pt x="1" y="132"/>
                  </a:lnTo>
                  <a:lnTo>
                    <a:pt x="2" y="144"/>
                  </a:lnTo>
                  <a:lnTo>
                    <a:pt x="5" y="156"/>
                  </a:lnTo>
                  <a:lnTo>
                    <a:pt x="10" y="167"/>
                  </a:lnTo>
                  <a:lnTo>
                    <a:pt x="15" y="177"/>
                  </a:lnTo>
                  <a:lnTo>
                    <a:pt x="20" y="187"/>
                  </a:lnTo>
                  <a:lnTo>
                    <a:pt x="28" y="197"/>
                  </a:lnTo>
                  <a:lnTo>
                    <a:pt x="35" y="205"/>
                  </a:lnTo>
                  <a:lnTo>
                    <a:pt x="44" y="213"/>
                  </a:lnTo>
                  <a:lnTo>
                    <a:pt x="54" y="219"/>
                  </a:lnTo>
                  <a:lnTo>
                    <a:pt x="63" y="226"/>
                  </a:lnTo>
                  <a:lnTo>
                    <a:pt x="74" y="231"/>
                  </a:lnTo>
                  <a:lnTo>
                    <a:pt x="85" y="235"/>
                  </a:lnTo>
                  <a:lnTo>
                    <a:pt x="96" y="237"/>
                  </a:lnTo>
                  <a:lnTo>
                    <a:pt x="108" y="239"/>
                  </a:lnTo>
                  <a:lnTo>
                    <a:pt x="120" y="241"/>
                  </a:lnTo>
                  <a:lnTo>
                    <a:pt x="133" y="239"/>
                  </a:lnTo>
                  <a:lnTo>
                    <a:pt x="145" y="237"/>
                  </a:lnTo>
                  <a:lnTo>
                    <a:pt x="156" y="235"/>
                  </a:lnTo>
                  <a:lnTo>
                    <a:pt x="167" y="231"/>
                  </a:lnTo>
                  <a:lnTo>
                    <a:pt x="178" y="226"/>
                  </a:lnTo>
                  <a:lnTo>
                    <a:pt x="187" y="219"/>
                  </a:lnTo>
                  <a:lnTo>
                    <a:pt x="197" y="213"/>
                  </a:lnTo>
                  <a:lnTo>
                    <a:pt x="206" y="205"/>
                  </a:lnTo>
                  <a:lnTo>
                    <a:pt x="213" y="197"/>
                  </a:lnTo>
                  <a:lnTo>
                    <a:pt x="220" y="187"/>
                  </a:lnTo>
                  <a:lnTo>
                    <a:pt x="226" y="177"/>
                  </a:lnTo>
                  <a:lnTo>
                    <a:pt x="231" y="167"/>
                  </a:lnTo>
                  <a:lnTo>
                    <a:pt x="236" y="156"/>
                  </a:lnTo>
                  <a:lnTo>
                    <a:pt x="238" y="144"/>
                  </a:lnTo>
                  <a:lnTo>
                    <a:pt x="240" y="132"/>
                  </a:lnTo>
                  <a:lnTo>
                    <a:pt x="241" y="120"/>
                  </a:lnTo>
                  <a:lnTo>
                    <a:pt x="240" y="108"/>
                  </a:lnTo>
                  <a:lnTo>
                    <a:pt x="238" y="96"/>
                  </a:lnTo>
                  <a:lnTo>
                    <a:pt x="236" y="84"/>
                  </a:lnTo>
                  <a:lnTo>
                    <a:pt x="231" y="73"/>
                  </a:lnTo>
                  <a:lnTo>
                    <a:pt x="226" y="63"/>
                  </a:lnTo>
                  <a:lnTo>
                    <a:pt x="220" y="53"/>
                  </a:lnTo>
                  <a:lnTo>
                    <a:pt x="213" y="43"/>
                  </a:lnTo>
                  <a:lnTo>
                    <a:pt x="206" y="35"/>
                  </a:lnTo>
                  <a:lnTo>
                    <a:pt x="197" y="27"/>
                  </a:lnTo>
                  <a:lnTo>
                    <a:pt x="187" y="20"/>
                  </a:lnTo>
                  <a:lnTo>
                    <a:pt x="178" y="15"/>
                  </a:lnTo>
                  <a:lnTo>
                    <a:pt x="167" y="9"/>
                  </a:lnTo>
                  <a:lnTo>
                    <a:pt x="156" y="5"/>
                  </a:lnTo>
                  <a:lnTo>
                    <a:pt x="145" y="2"/>
                  </a:lnTo>
                  <a:lnTo>
                    <a:pt x="133" y="1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89">
              <a:extLst>
                <a:ext uri="{FF2B5EF4-FFF2-40B4-BE49-F238E27FC236}">
                  <a16:creationId xmlns="" xmlns:a16="http://schemas.microsoft.com/office/drawing/2014/main" id="{A8D22E7A-860B-4EC2-9591-2B94E128F5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1458913"/>
              <a:ext cx="28575" cy="28575"/>
            </a:xfrm>
            <a:custGeom>
              <a:avLst/>
              <a:gdLst>
                <a:gd name="T0" fmla="*/ 30 w 90"/>
                <a:gd name="T1" fmla="*/ 42 h 91"/>
                <a:gd name="T2" fmla="*/ 32 w 90"/>
                <a:gd name="T3" fmla="*/ 37 h 91"/>
                <a:gd name="T4" fmla="*/ 36 w 90"/>
                <a:gd name="T5" fmla="*/ 33 h 91"/>
                <a:gd name="T6" fmla="*/ 42 w 90"/>
                <a:gd name="T7" fmla="*/ 31 h 91"/>
                <a:gd name="T8" fmla="*/ 48 w 90"/>
                <a:gd name="T9" fmla="*/ 31 h 91"/>
                <a:gd name="T10" fmla="*/ 54 w 90"/>
                <a:gd name="T11" fmla="*/ 33 h 91"/>
                <a:gd name="T12" fmla="*/ 58 w 90"/>
                <a:gd name="T13" fmla="*/ 37 h 91"/>
                <a:gd name="T14" fmla="*/ 60 w 90"/>
                <a:gd name="T15" fmla="*/ 42 h 91"/>
                <a:gd name="T16" fmla="*/ 60 w 90"/>
                <a:gd name="T17" fmla="*/ 48 h 91"/>
                <a:gd name="T18" fmla="*/ 58 w 90"/>
                <a:gd name="T19" fmla="*/ 53 h 91"/>
                <a:gd name="T20" fmla="*/ 54 w 90"/>
                <a:gd name="T21" fmla="*/ 57 h 91"/>
                <a:gd name="T22" fmla="*/ 48 w 90"/>
                <a:gd name="T23" fmla="*/ 60 h 91"/>
                <a:gd name="T24" fmla="*/ 42 w 90"/>
                <a:gd name="T25" fmla="*/ 60 h 91"/>
                <a:gd name="T26" fmla="*/ 36 w 90"/>
                <a:gd name="T27" fmla="*/ 57 h 91"/>
                <a:gd name="T28" fmla="*/ 32 w 90"/>
                <a:gd name="T29" fmla="*/ 53 h 91"/>
                <a:gd name="T30" fmla="*/ 30 w 90"/>
                <a:gd name="T31" fmla="*/ 48 h 91"/>
                <a:gd name="T32" fmla="*/ 30 w 90"/>
                <a:gd name="T33" fmla="*/ 45 h 91"/>
                <a:gd name="T34" fmla="*/ 89 w 90"/>
                <a:gd name="T35" fmla="*/ 36 h 91"/>
                <a:gd name="T36" fmla="*/ 83 w 90"/>
                <a:gd name="T37" fmla="*/ 20 h 91"/>
                <a:gd name="T38" fmla="*/ 70 w 90"/>
                <a:gd name="T39" fmla="*/ 8 h 91"/>
                <a:gd name="T40" fmla="*/ 54 w 90"/>
                <a:gd name="T41" fmla="*/ 1 h 91"/>
                <a:gd name="T42" fmla="*/ 35 w 90"/>
                <a:gd name="T43" fmla="*/ 1 h 91"/>
                <a:gd name="T44" fmla="*/ 19 w 90"/>
                <a:gd name="T45" fmla="*/ 8 h 91"/>
                <a:gd name="T46" fmla="*/ 8 w 90"/>
                <a:gd name="T47" fmla="*/ 20 h 91"/>
                <a:gd name="T48" fmla="*/ 1 w 90"/>
                <a:gd name="T49" fmla="*/ 36 h 91"/>
                <a:gd name="T50" fmla="*/ 1 w 90"/>
                <a:gd name="T51" fmla="*/ 54 h 91"/>
                <a:gd name="T52" fmla="*/ 8 w 90"/>
                <a:gd name="T53" fmla="*/ 70 h 91"/>
                <a:gd name="T54" fmla="*/ 19 w 90"/>
                <a:gd name="T55" fmla="*/ 82 h 91"/>
                <a:gd name="T56" fmla="*/ 35 w 90"/>
                <a:gd name="T57" fmla="*/ 89 h 91"/>
                <a:gd name="T58" fmla="*/ 54 w 90"/>
                <a:gd name="T59" fmla="*/ 89 h 91"/>
                <a:gd name="T60" fmla="*/ 70 w 90"/>
                <a:gd name="T61" fmla="*/ 82 h 91"/>
                <a:gd name="T62" fmla="*/ 83 w 90"/>
                <a:gd name="T63" fmla="*/ 70 h 91"/>
                <a:gd name="T64" fmla="*/ 89 w 90"/>
                <a:gd name="T65" fmla="*/ 54 h 91"/>
                <a:gd name="T66" fmla="*/ 90 w 90"/>
                <a:gd name="T67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1">
                  <a:moveTo>
                    <a:pt x="30" y="45"/>
                  </a:moveTo>
                  <a:lnTo>
                    <a:pt x="30" y="42"/>
                  </a:lnTo>
                  <a:lnTo>
                    <a:pt x="31" y="39"/>
                  </a:lnTo>
                  <a:lnTo>
                    <a:pt x="32" y="37"/>
                  </a:lnTo>
                  <a:lnTo>
                    <a:pt x="34" y="35"/>
                  </a:lnTo>
                  <a:lnTo>
                    <a:pt x="36" y="33"/>
                  </a:lnTo>
                  <a:lnTo>
                    <a:pt x="39" y="32"/>
                  </a:lnTo>
                  <a:lnTo>
                    <a:pt x="42" y="31"/>
                  </a:lnTo>
                  <a:lnTo>
                    <a:pt x="45" y="31"/>
                  </a:lnTo>
                  <a:lnTo>
                    <a:pt x="48" y="31"/>
                  </a:lnTo>
                  <a:lnTo>
                    <a:pt x="50" y="32"/>
                  </a:lnTo>
                  <a:lnTo>
                    <a:pt x="54" y="33"/>
                  </a:lnTo>
                  <a:lnTo>
                    <a:pt x="56" y="35"/>
                  </a:lnTo>
                  <a:lnTo>
                    <a:pt x="58" y="37"/>
                  </a:lnTo>
                  <a:lnTo>
                    <a:pt x="59" y="39"/>
                  </a:lnTo>
                  <a:lnTo>
                    <a:pt x="60" y="42"/>
                  </a:lnTo>
                  <a:lnTo>
                    <a:pt x="60" y="46"/>
                  </a:lnTo>
                  <a:lnTo>
                    <a:pt x="60" y="48"/>
                  </a:lnTo>
                  <a:lnTo>
                    <a:pt x="59" y="51"/>
                  </a:lnTo>
                  <a:lnTo>
                    <a:pt x="58" y="53"/>
                  </a:lnTo>
                  <a:lnTo>
                    <a:pt x="56" y="55"/>
                  </a:lnTo>
                  <a:lnTo>
                    <a:pt x="54" y="57"/>
                  </a:lnTo>
                  <a:lnTo>
                    <a:pt x="50" y="58"/>
                  </a:lnTo>
                  <a:lnTo>
                    <a:pt x="48" y="60"/>
                  </a:lnTo>
                  <a:lnTo>
                    <a:pt x="45" y="61"/>
                  </a:lnTo>
                  <a:lnTo>
                    <a:pt x="42" y="60"/>
                  </a:lnTo>
                  <a:lnTo>
                    <a:pt x="39" y="58"/>
                  </a:lnTo>
                  <a:lnTo>
                    <a:pt x="36" y="57"/>
                  </a:lnTo>
                  <a:lnTo>
                    <a:pt x="34" y="55"/>
                  </a:lnTo>
                  <a:lnTo>
                    <a:pt x="32" y="53"/>
                  </a:lnTo>
                  <a:lnTo>
                    <a:pt x="31" y="51"/>
                  </a:lnTo>
                  <a:lnTo>
                    <a:pt x="30" y="48"/>
                  </a:lnTo>
                  <a:lnTo>
                    <a:pt x="30" y="46"/>
                  </a:lnTo>
                  <a:lnTo>
                    <a:pt x="30" y="45"/>
                  </a:lnTo>
                  <a:close/>
                  <a:moveTo>
                    <a:pt x="90" y="45"/>
                  </a:moveTo>
                  <a:lnTo>
                    <a:pt x="89" y="36"/>
                  </a:lnTo>
                  <a:lnTo>
                    <a:pt x="87" y="27"/>
                  </a:lnTo>
                  <a:lnTo>
                    <a:pt x="83" y="20"/>
                  </a:lnTo>
                  <a:lnTo>
                    <a:pt x="77" y="13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8" y="4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3" y="27"/>
                  </a:lnTo>
                  <a:lnTo>
                    <a:pt x="1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3"/>
                  </a:lnTo>
                  <a:lnTo>
                    <a:pt x="8" y="70"/>
                  </a:lnTo>
                  <a:lnTo>
                    <a:pt x="13" y="77"/>
                  </a:lnTo>
                  <a:lnTo>
                    <a:pt x="19" y="82"/>
                  </a:lnTo>
                  <a:lnTo>
                    <a:pt x="28" y="86"/>
                  </a:lnTo>
                  <a:lnTo>
                    <a:pt x="35" y="89"/>
                  </a:lnTo>
                  <a:lnTo>
                    <a:pt x="45" y="91"/>
                  </a:lnTo>
                  <a:lnTo>
                    <a:pt x="54" y="89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7" y="77"/>
                  </a:lnTo>
                  <a:lnTo>
                    <a:pt x="83" y="70"/>
                  </a:lnTo>
                  <a:lnTo>
                    <a:pt x="87" y="63"/>
                  </a:lnTo>
                  <a:lnTo>
                    <a:pt x="89" y="54"/>
                  </a:lnTo>
                  <a:lnTo>
                    <a:pt x="90" y="46"/>
                  </a:lnTo>
                  <a:lnTo>
                    <a:pt x="9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0">
              <a:extLst>
                <a:ext uri="{FF2B5EF4-FFF2-40B4-BE49-F238E27FC236}">
                  <a16:creationId xmlns="" xmlns:a16="http://schemas.microsoft.com/office/drawing/2014/main" id="{1C9D2C63-A1DF-4483-8D1E-4206530AC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9813" y="1401763"/>
              <a:ext cx="28575" cy="28575"/>
            </a:xfrm>
            <a:custGeom>
              <a:avLst/>
              <a:gdLst>
                <a:gd name="T0" fmla="*/ 59 w 90"/>
                <a:gd name="T1" fmla="*/ 48 h 90"/>
                <a:gd name="T2" fmla="*/ 57 w 90"/>
                <a:gd name="T3" fmla="*/ 53 h 90"/>
                <a:gd name="T4" fmla="*/ 54 w 90"/>
                <a:gd name="T5" fmla="*/ 57 h 90"/>
                <a:gd name="T6" fmla="*/ 48 w 90"/>
                <a:gd name="T7" fmla="*/ 60 h 90"/>
                <a:gd name="T8" fmla="*/ 42 w 90"/>
                <a:gd name="T9" fmla="*/ 60 h 90"/>
                <a:gd name="T10" fmla="*/ 36 w 90"/>
                <a:gd name="T11" fmla="*/ 57 h 90"/>
                <a:gd name="T12" fmla="*/ 32 w 90"/>
                <a:gd name="T13" fmla="*/ 53 h 90"/>
                <a:gd name="T14" fmla="*/ 30 w 90"/>
                <a:gd name="T15" fmla="*/ 48 h 90"/>
                <a:gd name="T16" fmla="*/ 30 w 90"/>
                <a:gd name="T17" fmla="*/ 41 h 90"/>
                <a:gd name="T18" fmla="*/ 32 w 90"/>
                <a:gd name="T19" fmla="*/ 36 h 90"/>
                <a:gd name="T20" fmla="*/ 36 w 90"/>
                <a:gd name="T21" fmla="*/ 32 h 90"/>
                <a:gd name="T22" fmla="*/ 42 w 90"/>
                <a:gd name="T23" fmla="*/ 30 h 90"/>
                <a:gd name="T24" fmla="*/ 48 w 90"/>
                <a:gd name="T25" fmla="*/ 30 h 90"/>
                <a:gd name="T26" fmla="*/ 54 w 90"/>
                <a:gd name="T27" fmla="*/ 32 h 90"/>
                <a:gd name="T28" fmla="*/ 57 w 90"/>
                <a:gd name="T29" fmla="*/ 36 h 90"/>
                <a:gd name="T30" fmla="*/ 59 w 90"/>
                <a:gd name="T31" fmla="*/ 41 h 90"/>
                <a:gd name="T32" fmla="*/ 60 w 90"/>
                <a:gd name="T33" fmla="*/ 45 h 90"/>
                <a:gd name="T34" fmla="*/ 0 w 90"/>
                <a:gd name="T35" fmla="*/ 54 h 90"/>
                <a:gd name="T36" fmla="*/ 8 w 90"/>
                <a:gd name="T37" fmla="*/ 70 h 90"/>
                <a:gd name="T38" fmla="*/ 19 w 90"/>
                <a:gd name="T39" fmla="*/ 82 h 90"/>
                <a:gd name="T40" fmla="*/ 35 w 90"/>
                <a:gd name="T41" fmla="*/ 88 h 90"/>
                <a:gd name="T42" fmla="*/ 54 w 90"/>
                <a:gd name="T43" fmla="*/ 88 h 90"/>
                <a:gd name="T44" fmla="*/ 70 w 90"/>
                <a:gd name="T45" fmla="*/ 82 h 90"/>
                <a:gd name="T46" fmla="*/ 83 w 90"/>
                <a:gd name="T47" fmla="*/ 70 h 90"/>
                <a:gd name="T48" fmla="*/ 89 w 90"/>
                <a:gd name="T49" fmla="*/ 54 h 90"/>
                <a:gd name="T50" fmla="*/ 89 w 90"/>
                <a:gd name="T51" fmla="*/ 36 h 90"/>
                <a:gd name="T52" fmla="*/ 83 w 90"/>
                <a:gd name="T53" fmla="*/ 20 h 90"/>
                <a:gd name="T54" fmla="*/ 70 w 90"/>
                <a:gd name="T55" fmla="*/ 7 h 90"/>
                <a:gd name="T56" fmla="*/ 54 w 90"/>
                <a:gd name="T57" fmla="*/ 1 h 90"/>
                <a:gd name="T58" fmla="*/ 35 w 90"/>
                <a:gd name="T59" fmla="*/ 1 h 90"/>
                <a:gd name="T60" fmla="*/ 19 w 90"/>
                <a:gd name="T61" fmla="*/ 7 h 90"/>
                <a:gd name="T62" fmla="*/ 8 w 90"/>
                <a:gd name="T63" fmla="*/ 20 h 90"/>
                <a:gd name="T64" fmla="*/ 0 w 90"/>
                <a:gd name="T65" fmla="*/ 3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90">
                  <a:moveTo>
                    <a:pt x="60" y="45"/>
                  </a:moveTo>
                  <a:lnTo>
                    <a:pt x="59" y="48"/>
                  </a:lnTo>
                  <a:lnTo>
                    <a:pt x="59" y="51"/>
                  </a:lnTo>
                  <a:lnTo>
                    <a:pt x="57" y="53"/>
                  </a:lnTo>
                  <a:lnTo>
                    <a:pt x="56" y="55"/>
                  </a:lnTo>
                  <a:lnTo>
                    <a:pt x="54" y="57"/>
                  </a:lnTo>
                  <a:lnTo>
                    <a:pt x="50" y="58"/>
                  </a:lnTo>
                  <a:lnTo>
                    <a:pt x="48" y="60"/>
                  </a:lnTo>
                  <a:lnTo>
                    <a:pt x="45" y="60"/>
                  </a:lnTo>
                  <a:lnTo>
                    <a:pt x="42" y="60"/>
                  </a:lnTo>
                  <a:lnTo>
                    <a:pt x="39" y="58"/>
                  </a:lnTo>
                  <a:lnTo>
                    <a:pt x="36" y="57"/>
                  </a:lnTo>
                  <a:lnTo>
                    <a:pt x="34" y="55"/>
                  </a:lnTo>
                  <a:lnTo>
                    <a:pt x="32" y="53"/>
                  </a:lnTo>
                  <a:lnTo>
                    <a:pt x="31" y="51"/>
                  </a:lnTo>
                  <a:lnTo>
                    <a:pt x="30" y="48"/>
                  </a:lnTo>
                  <a:lnTo>
                    <a:pt x="30" y="45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9" y="31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8" y="30"/>
                  </a:lnTo>
                  <a:lnTo>
                    <a:pt x="50" y="31"/>
                  </a:lnTo>
                  <a:lnTo>
                    <a:pt x="54" y="32"/>
                  </a:lnTo>
                  <a:lnTo>
                    <a:pt x="56" y="34"/>
                  </a:lnTo>
                  <a:lnTo>
                    <a:pt x="57" y="36"/>
                  </a:lnTo>
                  <a:lnTo>
                    <a:pt x="59" y="39"/>
                  </a:lnTo>
                  <a:lnTo>
                    <a:pt x="59" y="41"/>
                  </a:lnTo>
                  <a:lnTo>
                    <a:pt x="60" y="45"/>
                  </a:lnTo>
                  <a:lnTo>
                    <a:pt x="60" y="45"/>
                  </a:lnTo>
                  <a:close/>
                  <a:moveTo>
                    <a:pt x="0" y="45"/>
                  </a:moveTo>
                  <a:lnTo>
                    <a:pt x="0" y="54"/>
                  </a:lnTo>
                  <a:lnTo>
                    <a:pt x="3" y="62"/>
                  </a:lnTo>
                  <a:lnTo>
                    <a:pt x="8" y="70"/>
                  </a:lnTo>
                  <a:lnTo>
                    <a:pt x="13" y="77"/>
                  </a:lnTo>
                  <a:lnTo>
                    <a:pt x="19" y="82"/>
                  </a:lnTo>
                  <a:lnTo>
                    <a:pt x="27" y="86"/>
                  </a:lnTo>
                  <a:lnTo>
                    <a:pt x="35" y="88"/>
                  </a:lnTo>
                  <a:lnTo>
                    <a:pt x="45" y="90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6" y="77"/>
                  </a:lnTo>
                  <a:lnTo>
                    <a:pt x="83" y="70"/>
                  </a:lnTo>
                  <a:lnTo>
                    <a:pt x="87" y="62"/>
                  </a:lnTo>
                  <a:lnTo>
                    <a:pt x="89" y="54"/>
                  </a:lnTo>
                  <a:lnTo>
                    <a:pt x="90" y="45"/>
                  </a:lnTo>
                  <a:lnTo>
                    <a:pt x="89" y="36"/>
                  </a:lnTo>
                  <a:lnTo>
                    <a:pt x="87" y="27"/>
                  </a:lnTo>
                  <a:lnTo>
                    <a:pt x="83" y="20"/>
                  </a:lnTo>
                  <a:lnTo>
                    <a:pt x="76" y="12"/>
                  </a:lnTo>
                  <a:lnTo>
                    <a:pt x="70" y="7"/>
                  </a:lnTo>
                  <a:lnTo>
                    <a:pt x="62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19" y="7"/>
                  </a:lnTo>
                  <a:lnTo>
                    <a:pt x="13" y="12"/>
                  </a:lnTo>
                  <a:lnTo>
                    <a:pt x="8" y="20"/>
                  </a:lnTo>
                  <a:lnTo>
                    <a:pt x="3" y="27"/>
                  </a:lnTo>
                  <a:lnTo>
                    <a:pt x="0" y="36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91">
              <a:extLst>
                <a:ext uri="{FF2B5EF4-FFF2-40B4-BE49-F238E27FC236}">
                  <a16:creationId xmlns="" xmlns:a16="http://schemas.microsoft.com/office/drawing/2014/main" id="{8242DBEC-5B11-4071-A49F-3B79B1E9F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1238" y="1373188"/>
              <a:ext cx="247650" cy="142875"/>
            </a:xfrm>
            <a:custGeom>
              <a:avLst/>
              <a:gdLst>
                <a:gd name="T0" fmla="*/ 498 w 782"/>
                <a:gd name="T1" fmla="*/ 441 h 451"/>
                <a:gd name="T2" fmla="*/ 503 w 782"/>
                <a:gd name="T3" fmla="*/ 447 h 451"/>
                <a:gd name="T4" fmla="*/ 512 w 782"/>
                <a:gd name="T5" fmla="*/ 451 h 451"/>
                <a:gd name="T6" fmla="*/ 710 w 782"/>
                <a:gd name="T7" fmla="*/ 448 h 451"/>
                <a:gd name="T8" fmla="*/ 735 w 782"/>
                <a:gd name="T9" fmla="*/ 440 h 451"/>
                <a:gd name="T10" fmla="*/ 756 w 782"/>
                <a:gd name="T11" fmla="*/ 424 h 451"/>
                <a:gd name="T12" fmla="*/ 771 w 782"/>
                <a:gd name="T13" fmla="*/ 403 h 451"/>
                <a:gd name="T14" fmla="*/ 781 w 782"/>
                <a:gd name="T15" fmla="*/ 379 h 451"/>
                <a:gd name="T16" fmla="*/ 782 w 782"/>
                <a:gd name="T17" fmla="*/ 90 h 451"/>
                <a:gd name="T18" fmla="*/ 779 w 782"/>
                <a:gd name="T19" fmla="*/ 63 h 451"/>
                <a:gd name="T20" fmla="*/ 767 w 782"/>
                <a:gd name="T21" fmla="*/ 39 h 451"/>
                <a:gd name="T22" fmla="*/ 750 w 782"/>
                <a:gd name="T23" fmla="*/ 20 h 451"/>
                <a:gd name="T24" fmla="*/ 727 w 782"/>
                <a:gd name="T25" fmla="*/ 6 h 451"/>
                <a:gd name="T26" fmla="*/ 702 w 782"/>
                <a:gd name="T27" fmla="*/ 0 h 451"/>
                <a:gd name="T28" fmla="*/ 81 w 782"/>
                <a:gd name="T29" fmla="*/ 0 h 451"/>
                <a:gd name="T30" fmla="*/ 56 w 782"/>
                <a:gd name="T31" fmla="*/ 6 h 451"/>
                <a:gd name="T32" fmla="*/ 33 w 782"/>
                <a:gd name="T33" fmla="*/ 20 h 451"/>
                <a:gd name="T34" fmla="*/ 16 w 782"/>
                <a:gd name="T35" fmla="*/ 39 h 451"/>
                <a:gd name="T36" fmla="*/ 4 w 782"/>
                <a:gd name="T37" fmla="*/ 63 h 451"/>
                <a:gd name="T38" fmla="*/ 0 w 782"/>
                <a:gd name="T39" fmla="*/ 90 h 451"/>
                <a:gd name="T40" fmla="*/ 2 w 782"/>
                <a:gd name="T41" fmla="*/ 291 h 451"/>
                <a:gd name="T42" fmla="*/ 7 w 782"/>
                <a:gd name="T43" fmla="*/ 297 h 451"/>
                <a:gd name="T44" fmla="*/ 15 w 782"/>
                <a:gd name="T45" fmla="*/ 301 h 451"/>
                <a:gd name="T46" fmla="*/ 24 w 782"/>
                <a:gd name="T47" fmla="*/ 297 h 451"/>
                <a:gd name="T48" fmla="*/ 29 w 782"/>
                <a:gd name="T49" fmla="*/ 291 h 451"/>
                <a:gd name="T50" fmla="*/ 30 w 782"/>
                <a:gd name="T51" fmla="*/ 90 h 451"/>
                <a:gd name="T52" fmla="*/ 33 w 782"/>
                <a:gd name="T53" fmla="*/ 71 h 451"/>
                <a:gd name="T54" fmla="*/ 41 w 782"/>
                <a:gd name="T55" fmla="*/ 55 h 451"/>
                <a:gd name="T56" fmla="*/ 52 w 782"/>
                <a:gd name="T57" fmla="*/ 43 h 451"/>
                <a:gd name="T58" fmla="*/ 67 w 782"/>
                <a:gd name="T59" fmla="*/ 34 h 451"/>
                <a:gd name="T60" fmla="*/ 85 w 782"/>
                <a:gd name="T61" fmla="*/ 30 h 451"/>
                <a:gd name="T62" fmla="*/ 698 w 782"/>
                <a:gd name="T63" fmla="*/ 30 h 451"/>
                <a:gd name="T64" fmla="*/ 716 w 782"/>
                <a:gd name="T65" fmla="*/ 34 h 451"/>
                <a:gd name="T66" fmla="*/ 731 w 782"/>
                <a:gd name="T67" fmla="*/ 43 h 451"/>
                <a:gd name="T68" fmla="*/ 742 w 782"/>
                <a:gd name="T69" fmla="*/ 55 h 451"/>
                <a:gd name="T70" fmla="*/ 750 w 782"/>
                <a:gd name="T71" fmla="*/ 71 h 451"/>
                <a:gd name="T72" fmla="*/ 752 w 782"/>
                <a:gd name="T73" fmla="*/ 90 h 451"/>
                <a:gd name="T74" fmla="*/ 751 w 782"/>
                <a:gd name="T75" fmla="*/ 372 h 451"/>
                <a:gd name="T76" fmla="*/ 744 w 782"/>
                <a:gd name="T77" fmla="*/ 389 h 451"/>
                <a:gd name="T78" fmla="*/ 735 w 782"/>
                <a:gd name="T79" fmla="*/ 403 h 451"/>
                <a:gd name="T80" fmla="*/ 721 w 782"/>
                <a:gd name="T81" fmla="*/ 413 h 451"/>
                <a:gd name="T82" fmla="*/ 704 w 782"/>
                <a:gd name="T83" fmla="*/ 419 h 451"/>
                <a:gd name="T84" fmla="*/ 512 w 782"/>
                <a:gd name="T85" fmla="*/ 421 h 451"/>
                <a:gd name="T86" fmla="*/ 503 w 782"/>
                <a:gd name="T87" fmla="*/ 423 h 451"/>
                <a:gd name="T88" fmla="*/ 498 w 782"/>
                <a:gd name="T89" fmla="*/ 429 h 451"/>
                <a:gd name="T90" fmla="*/ 497 w 782"/>
                <a:gd name="T91" fmla="*/ 436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2" h="451">
                  <a:moveTo>
                    <a:pt x="497" y="436"/>
                  </a:moveTo>
                  <a:lnTo>
                    <a:pt x="497" y="439"/>
                  </a:lnTo>
                  <a:lnTo>
                    <a:pt x="498" y="441"/>
                  </a:lnTo>
                  <a:lnTo>
                    <a:pt x="499" y="444"/>
                  </a:lnTo>
                  <a:lnTo>
                    <a:pt x="501" y="446"/>
                  </a:lnTo>
                  <a:lnTo>
                    <a:pt x="503" y="447"/>
                  </a:lnTo>
                  <a:lnTo>
                    <a:pt x="506" y="449"/>
                  </a:lnTo>
                  <a:lnTo>
                    <a:pt x="509" y="451"/>
                  </a:lnTo>
                  <a:lnTo>
                    <a:pt x="512" y="451"/>
                  </a:lnTo>
                  <a:lnTo>
                    <a:pt x="692" y="451"/>
                  </a:lnTo>
                  <a:lnTo>
                    <a:pt x="702" y="449"/>
                  </a:lnTo>
                  <a:lnTo>
                    <a:pt x="710" y="448"/>
                  </a:lnTo>
                  <a:lnTo>
                    <a:pt x="719" y="446"/>
                  </a:lnTo>
                  <a:lnTo>
                    <a:pt x="727" y="443"/>
                  </a:lnTo>
                  <a:lnTo>
                    <a:pt x="735" y="440"/>
                  </a:lnTo>
                  <a:lnTo>
                    <a:pt x="742" y="436"/>
                  </a:lnTo>
                  <a:lnTo>
                    <a:pt x="750" y="430"/>
                  </a:lnTo>
                  <a:lnTo>
                    <a:pt x="756" y="424"/>
                  </a:lnTo>
                  <a:lnTo>
                    <a:pt x="762" y="417"/>
                  </a:lnTo>
                  <a:lnTo>
                    <a:pt x="767" y="411"/>
                  </a:lnTo>
                  <a:lnTo>
                    <a:pt x="771" y="403"/>
                  </a:lnTo>
                  <a:lnTo>
                    <a:pt x="776" y="396"/>
                  </a:lnTo>
                  <a:lnTo>
                    <a:pt x="779" y="387"/>
                  </a:lnTo>
                  <a:lnTo>
                    <a:pt x="781" y="379"/>
                  </a:lnTo>
                  <a:lnTo>
                    <a:pt x="782" y="369"/>
                  </a:lnTo>
                  <a:lnTo>
                    <a:pt x="782" y="361"/>
                  </a:lnTo>
                  <a:lnTo>
                    <a:pt x="782" y="90"/>
                  </a:lnTo>
                  <a:lnTo>
                    <a:pt x="782" y="80"/>
                  </a:lnTo>
                  <a:lnTo>
                    <a:pt x="781" y="71"/>
                  </a:lnTo>
                  <a:lnTo>
                    <a:pt x="779" y="63"/>
                  </a:lnTo>
                  <a:lnTo>
                    <a:pt x="776" y="54"/>
                  </a:lnTo>
                  <a:lnTo>
                    <a:pt x="771" y="47"/>
                  </a:lnTo>
                  <a:lnTo>
                    <a:pt x="767" y="39"/>
                  </a:lnTo>
                  <a:lnTo>
                    <a:pt x="762" y="32"/>
                  </a:lnTo>
                  <a:lnTo>
                    <a:pt x="756" y="25"/>
                  </a:lnTo>
                  <a:lnTo>
                    <a:pt x="750" y="20"/>
                  </a:lnTo>
                  <a:lnTo>
                    <a:pt x="742" y="15"/>
                  </a:lnTo>
                  <a:lnTo>
                    <a:pt x="735" y="10"/>
                  </a:lnTo>
                  <a:lnTo>
                    <a:pt x="727" y="6"/>
                  </a:lnTo>
                  <a:lnTo>
                    <a:pt x="719" y="4"/>
                  </a:lnTo>
                  <a:lnTo>
                    <a:pt x="710" y="1"/>
                  </a:lnTo>
                  <a:lnTo>
                    <a:pt x="702" y="0"/>
                  </a:lnTo>
                  <a:lnTo>
                    <a:pt x="692" y="0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6" y="6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0" y="32"/>
                  </a:lnTo>
                  <a:lnTo>
                    <a:pt x="16" y="39"/>
                  </a:lnTo>
                  <a:lnTo>
                    <a:pt x="11" y="47"/>
                  </a:lnTo>
                  <a:lnTo>
                    <a:pt x="7" y="54"/>
                  </a:lnTo>
                  <a:lnTo>
                    <a:pt x="4" y="63"/>
                  </a:lnTo>
                  <a:lnTo>
                    <a:pt x="2" y="71"/>
                  </a:lnTo>
                  <a:lnTo>
                    <a:pt x="1" y="80"/>
                  </a:lnTo>
                  <a:lnTo>
                    <a:pt x="0" y="90"/>
                  </a:lnTo>
                  <a:lnTo>
                    <a:pt x="0" y="285"/>
                  </a:lnTo>
                  <a:lnTo>
                    <a:pt x="1" y="288"/>
                  </a:lnTo>
                  <a:lnTo>
                    <a:pt x="2" y="291"/>
                  </a:lnTo>
                  <a:lnTo>
                    <a:pt x="3" y="293"/>
                  </a:lnTo>
                  <a:lnTo>
                    <a:pt x="5" y="295"/>
                  </a:lnTo>
                  <a:lnTo>
                    <a:pt x="7" y="297"/>
                  </a:lnTo>
                  <a:lnTo>
                    <a:pt x="10" y="298"/>
                  </a:lnTo>
                  <a:lnTo>
                    <a:pt x="13" y="300"/>
                  </a:lnTo>
                  <a:lnTo>
                    <a:pt x="15" y="301"/>
                  </a:lnTo>
                  <a:lnTo>
                    <a:pt x="18" y="300"/>
                  </a:lnTo>
                  <a:lnTo>
                    <a:pt x="21" y="298"/>
                  </a:lnTo>
                  <a:lnTo>
                    <a:pt x="24" y="297"/>
                  </a:lnTo>
                  <a:lnTo>
                    <a:pt x="26" y="295"/>
                  </a:lnTo>
                  <a:lnTo>
                    <a:pt x="28" y="293"/>
                  </a:lnTo>
                  <a:lnTo>
                    <a:pt x="29" y="291"/>
                  </a:lnTo>
                  <a:lnTo>
                    <a:pt x="30" y="288"/>
                  </a:lnTo>
                  <a:lnTo>
                    <a:pt x="30" y="285"/>
                  </a:lnTo>
                  <a:lnTo>
                    <a:pt x="30" y="90"/>
                  </a:lnTo>
                  <a:lnTo>
                    <a:pt x="31" y="83"/>
                  </a:lnTo>
                  <a:lnTo>
                    <a:pt x="32" y="78"/>
                  </a:lnTo>
                  <a:lnTo>
                    <a:pt x="33" y="71"/>
                  </a:lnTo>
                  <a:lnTo>
                    <a:pt x="35" y="66"/>
                  </a:lnTo>
                  <a:lnTo>
                    <a:pt x="37" y="61"/>
                  </a:lnTo>
                  <a:lnTo>
                    <a:pt x="41" y="55"/>
                  </a:lnTo>
                  <a:lnTo>
                    <a:pt x="44" y="51"/>
                  </a:lnTo>
                  <a:lnTo>
                    <a:pt x="48" y="47"/>
                  </a:lnTo>
                  <a:lnTo>
                    <a:pt x="52" y="43"/>
                  </a:lnTo>
                  <a:lnTo>
                    <a:pt x="57" y="39"/>
                  </a:lnTo>
                  <a:lnTo>
                    <a:pt x="62" y="37"/>
                  </a:lnTo>
                  <a:lnTo>
                    <a:pt x="67" y="34"/>
                  </a:lnTo>
                  <a:lnTo>
                    <a:pt x="73" y="32"/>
                  </a:lnTo>
                  <a:lnTo>
                    <a:pt x="78" y="31"/>
                  </a:lnTo>
                  <a:lnTo>
                    <a:pt x="85" y="30"/>
                  </a:lnTo>
                  <a:lnTo>
                    <a:pt x="91" y="30"/>
                  </a:lnTo>
                  <a:lnTo>
                    <a:pt x="692" y="30"/>
                  </a:lnTo>
                  <a:lnTo>
                    <a:pt x="698" y="30"/>
                  </a:lnTo>
                  <a:lnTo>
                    <a:pt x="704" y="31"/>
                  </a:lnTo>
                  <a:lnTo>
                    <a:pt x="710" y="32"/>
                  </a:lnTo>
                  <a:lnTo>
                    <a:pt x="716" y="34"/>
                  </a:lnTo>
                  <a:lnTo>
                    <a:pt x="721" y="37"/>
                  </a:lnTo>
                  <a:lnTo>
                    <a:pt x="726" y="39"/>
                  </a:lnTo>
                  <a:lnTo>
                    <a:pt x="731" y="43"/>
                  </a:lnTo>
                  <a:lnTo>
                    <a:pt x="735" y="47"/>
                  </a:lnTo>
                  <a:lnTo>
                    <a:pt x="738" y="51"/>
                  </a:lnTo>
                  <a:lnTo>
                    <a:pt x="742" y="55"/>
                  </a:lnTo>
                  <a:lnTo>
                    <a:pt x="744" y="61"/>
                  </a:lnTo>
                  <a:lnTo>
                    <a:pt x="748" y="66"/>
                  </a:lnTo>
                  <a:lnTo>
                    <a:pt x="750" y="71"/>
                  </a:lnTo>
                  <a:lnTo>
                    <a:pt x="751" y="78"/>
                  </a:lnTo>
                  <a:lnTo>
                    <a:pt x="752" y="83"/>
                  </a:lnTo>
                  <a:lnTo>
                    <a:pt x="752" y="90"/>
                  </a:lnTo>
                  <a:lnTo>
                    <a:pt x="752" y="361"/>
                  </a:lnTo>
                  <a:lnTo>
                    <a:pt x="752" y="366"/>
                  </a:lnTo>
                  <a:lnTo>
                    <a:pt x="751" y="372"/>
                  </a:lnTo>
                  <a:lnTo>
                    <a:pt x="750" y="379"/>
                  </a:lnTo>
                  <a:lnTo>
                    <a:pt x="748" y="384"/>
                  </a:lnTo>
                  <a:lnTo>
                    <a:pt x="744" y="389"/>
                  </a:lnTo>
                  <a:lnTo>
                    <a:pt x="742" y="394"/>
                  </a:lnTo>
                  <a:lnTo>
                    <a:pt x="738" y="399"/>
                  </a:lnTo>
                  <a:lnTo>
                    <a:pt x="735" y="403"/>
                  </a:lnTo>
                  <a:lnTo>
                    <a:pt x="731" y="407"/>
                  </a:lnTo>
                  <a:lnTo>
                    <a:pt x="726" y="410"/>
                  </a:lnTo>
                  <a:lnTo>
                    <a:pt x="721" y="413"/>
                  </a:lnTo>
                  <a:lnTo>
                    <a:pt x="716" y="415"/>
                  </a:lnTo>
                  <a:lnTo>
                    <a:pt x="710" y="417"/>
                  </a:lnTo>
                  <a:lnTo>
                    <a:pt x="704" y="419"/>
                  </a:lnTo>
                  <a:lnTo>
                    <a:pt x="698" y="421"/>
                  </a:lnTo>
                  <a:lnTo>
                    <a:pt x="692" y="421"/>
                  </a:lnTo>
                  <a:lnTo>
                    <a:pt x="512" y="421"/>
                  </a:lnTo>
                  <a:lnTo>
                    <a:pt x="509" y="421"/>
                  </a:lnTo>
                  <a:lnTo>
                    <a:pt x="506" y="422"/>
                  </a:lnTo>
                  <a:lnTo>
                    <a:pt x="503" y="423"/>
                  </a:lnTo>
                  <a:lnTo>
                    <a:pt x="501" y="425"/>
                  </a:lnTo>
                  <a:lnTo>
                    <a:pt x="499" y="427"/>
                  </a:lnTo>
                  <a:lnTo>
                    <a:pt x="498" y="429"/>
                  </a:lnTo>
                  <a:lnTo>
                    <a:pt x="497" y="432"/>
                  </a:lnTo>
                  <a:lnTo>
                    <a:pt x="497" y="436"/>
                  </a:lnTo>
                  <a:lnTo>
                    <a:pt x="497" y="4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9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855651"/>
            <a:ext cx="7086600" cy="92333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Mô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tả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chức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năng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=""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16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5989834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56732E5D-007A-42AD-A138-F84C8324AF46}"/>
              </a:ext>
            </a:extLst>
          </p:cNvPr>
          <p:cNvSpPr/>
          <p:nvPr/>
        </p:nvSpPr>
        <p:spPr>
          <a:xfrm>
            <a:off x="7146695" y="1594698"/>
            <a:ext cx="4438594" cy="4438595"/>
          </a:xfrm>
          <a:prstGeom prst="frame">
            <a:avLst>
              <a:gd name="adj1" fmla="val 154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="" xmlns:a16="http://schemas.microsoft.com/office/drawing/2014/main" id="{81EB4D29-8572-4A3F-AF42-641FC32AF1B0}"/>
              </a:ext>
            </a:extLst>
          </p:cNvPr>
          <p:cNvSpPr/>
          <p:nvPr/>
        </p:nvSpPr>
        <p:spPr>
          <a:xfrm>
            <a:off x="6879245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BD78E6BF-DFA1-4DF3-A1D9-17BCCA735516}"/>
              </a:ext>
            </a:extLst>
          </p:cNvPr>
          <p:cNvSpPr/>
          <p:nvPr/>
        </p:nvSpPr>
        <p:spPr>
          <a:xfrm>
            <a:off x="6879245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9506031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6421084A-5842-4DE1-B073-90EB0221F392}"/>
              </a:ext>
            </a:extLst>
          </p:cNvPr>
          <p:cNvSpPr/>
          <p:nvPr/>
        </p:nvSpPr>
        <p:spPr>
          <a:xfrm>
            <a:off x="9506031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="" xmlns:a16="http://schemas.microsoft.com/office/drawing/2014/main" id="{D8269BD7-7FF5-49A3-92B6-C2E592BAAB19}"/>
              </a:ext>
            </a:extLst>
          </p:cNvPr>
          <p:cNvSpPr/>
          <p:nvPr/>
        </p:nvSpPr>
        <p:spPr>
          <a:xfrm rot="16200000">
            <a:off x="10984588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="" xmlns:a16="http://schemas.microsoft.com/office/drawing/2014/main" id="{A6F78B7C-33CC-43C7-BC98-1CBAEAD0195E}"/>
              </a:ext>
            </a:extLst>
          </p:cNvPr>
          <p:cNvSpPr/>
          <p:nvPr/>
        </p:nvSpPr>
        <p:spPr>
          <a:xfrm rot="5400000" flipH="1">
            <a:off x="6879245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="" xmlns:a16="http://schemas.microsoft.com/office/drawing/2014/main" id="{8476C31C-3E94-4397-9AF4-61F2CCD11B6B}"/>
              </a:ext>
            </a:extLst>
          </p:cNvPr>
          <p:cNvSpPr/>
          <p:nvPr/>
        </p:nvSpPr>
        <p:spPr>
          <a:xfrm rot="16200000">
            <a:off x="10984588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="" xmlns:a16="http://schemas.microsoft.com/office/drawing/2014/main" id="{185893A6-9141-4CF1-97D5-24444F2A937E}"/>
              </a:ext>
            </a:extLst>
          </p:cNvPr>
          <p:cNvSpPr/>
          <p:nvPr/>
        </p:nvSpPr>
        <p:spPr>
          <a:xfrm rot="5400000" flipH="1">
            <a:off x="6879245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6954995" y="2667060"/>
            <a:ext cx="2195206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9751421" y="2746377"/>
            <a:ext cx="185593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6F164ED-062F-4495-9BCE-350F75FD7325}"/>
              </a:ext>
            </a:extLst>
          </p:cNvPr>
          <p:cNvSpPr txBox="1"/>
          <p:nvPr/>
        </p:nvSpPr>
        <p:spPr>
          <a:xfrm>
            <a:off x="7761677" y="1603842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901CCD74-1A15-437B-A90A-8BE98B701B51}"/>
              </a:ext>
            </a:extLst>
          </p:cNvPr>
          <p:cNvSpPr txBox="1"/>
          <p:nvPr/>
        </p:nvSpPr>
        <p:spPr>
          <a:xfrm>
            <a:off x="9745155" y="1588791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5625578-B3A9-40B4-9A23-CC7725E9B6C5}"/>
              </a:ext>
            </a:extLst>
          </p:cNvPr>
          <p:cNvSpPr txBox="1"/>
          <p:nvPr/>
        </p:nvSpPr>
        <p:spPr>
          <a:xfrm>
            <a:off x="7761677" y="5356185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CFDC610-FBC5-4F4B-B132-ACDD098C3145}"/>
              </a:ext>
            </a:extLst>
          </p:cNvPr>
          <p:cNvSpPr txBox="1"/>
          <p:nvPr/>
        </p:nvSpPr>
        <p:spPr>
          <a:xfrm>
            <a:off x="9745155" y="5356185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E06777DF-561F-4268-A51B-7C41E7E9EAA0}"/>
              </a:ext>
            </a:extLst>
          </p:cNvPr>
          <p:cNvGrpSpPr/>
          <p:nvPr/>
        </p:nvGrpSpPr>
        <p:grpSpPr>
          <a:xfrm>
            <a:off x="7172033" y="1778370"/>
            <a:ext cx="282575" cy="282575"/>
            <a:chOff x="9318625" y="771526"/>
            <a:chExt cx="282575" cy="282575"/>
          </a:xfrm>
          <a:solidFill>
            <a:schemeClr val="bg1"/>
          </a:solidFill>
        </p:grpSpPr>
        <p:sp>
          <p:nvSpPr>
            <p:cNvPr id="98" name="Freeform 177">
              <a:extLst>
                <a:ext uri="{FF2B5EF4-FFF2-40B4-BE49-F238E27FC236}">
                  <a16:creationId xmlns="" xmlns:a16="http://schemas.microsoft.com/office/drawing/2014/main" id="{B139BF9F-D279-4049-90D0-41FC1E57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798513"/>
              <a:ext cx="236537" cy="255588"/>
            </a:xfrm>
            <a:custGeom>
              <a:avLst/>
              <a:gdLst>
                <a:gd name="T0" fmla="*/ 729 w 747"/>
                <a:gd name="T1" fmla="*/ 306 h 806"/>
                <a:gd name="T2" fmla="*/ 723 w 747"/>
                <a:gd name="T3" fmla="*/ 308 h 806"/>
                <a:gd name="T4" fmla="*/ 720 w 747"/>
                <a:gd name="T5" fmla="*/ 312 h 806"/>
                <a:gd name="T6" fmla="*/ 717 w 747"/>
                <a:gd name="T7" fmla="*/ 318 h 806"/>
                <a:gd name="T8" fmla="*/ 717 w 747"/>
                <a:gd name="T9" fmla="*/ 776 h 806"/>
                <a:gd name="T10" fmla="*/ 30 w 747"/>
                <a:gd name="T11" fmla="*/ 30 h 806"/>
                <a:gd name="T12" fmla="*/ 621 w 747"/>
                <a:gd name="T13" fmla="*/ 29 h 806"/>
                <a:gd name="T14" fmla="*/ 626 w 747"/>
                <a:gd name="T15" fmla="*/ 27 h 806"/>
                <a:gd name="T16" fmla="*/ 630 w 747"/>
                <a:gd name="T17" fmla="*/ 22 h 806"/>
                <a:gd name="T18" fmla="*/ 632 w 747"/>
                <a:gd name="T19" fmla="*/ 17 h 806"/>
                <a:gd name="T20" fmla="*/ 632 w 747"/>
                <a:gd name="T21" fmla="*/ 12 h 806"/>
                <a:gd name="T22" fmla="*/ 630 w 747"/>
                <a:gd name="T23" fmla="*/ 6 h 806"/>
                <a:gd name="T24" fmla="*/ 626 w 747"/>
                <a:gd name="T25" fmla="*/ 2 h 806"/>
                <a:gd name="T26" fmla="*/ 621 w 747"/>
                <a:gd name="T27" fmla="*/ 0 h 806"/>
                <a:gd name="T28" fmla="*/ 15 w 747"/>
                <a:gd name="T29" fmla="*/ 0 h 806"/>
                <a:gd name="T30" fmla="*/ 9 w 747"/>
                <a:gd name="T31" fmla="*/ 1 h 806"/>
                <a:gd name="T32" fmla="*/ 5 w 747"/>
                <a:gd name="T33" fmla="*/ 4 h 806"/>
                <a:gd name="T34" fmla="*/ 1 w 747"/>
                <a:gd name="T35" fmla="*/ 9 h 806"/>
                <a:gd name="T36" fmla="*/ 0 w 747"/>
                <a:gd name="T37" fmla="*/ 15 h 806"/>
                <a:gd name="T38" fmla="*/ 0 w 747"/>
                <a:gd name="T39" fmla="*/ 794 h 806"/>
                <a:gd name="T40" fmla="*/ 2 w 747"/>
                <a:gd name="T41" fmla="*/ 800 h 806"/>
                <a:gd name="T42" fmla="*/ 7 w 747"/>
                <a:gd name="T43" fmla="*/ 804 h 806"/>
                <a:gd name="T44" fmla="*/ 12 w 747"/>
                <a:gd name="T45" fmla="*/ 806 h 806"/>
                <a:gd name="T46" fmla="*/ 732 w 747"/>
                <a:gd name="T47" fmla="*/ 806 h 806"/>
                <a:gd name="T48" fmla="*/ 738 w 747"/>
                <a:gd name="T49" fmla="*/ 805 h 806"/>
                <a:gd name="T50" fmla="*/ 743 w 747"/>
                <a:gd name="T51" fmla="*/ 802 h 806"/>
                <a:gd name="T52" fmla="*/ 746 w 747"/>
                <a:gd name="T53" fmla="*/ 798 h 806"/>
                <a:gd name="T54" fmla="*/ 747 w 747"/>
                <a:gd name="T55" fmla="*/ 791 h 806"/>
                <a:gd name="T56" fmla="*/ 747 w 747"/>
                <a:gd name="T57" fmla="*/ 318 h 806"/>
                <a:gd name="T58" fmla="*/ 745 w 747"/>
                <a:gd name="T59" fmla="*/ 312 h 806"/>
                <a:gd name="T60" fmla="*/ 741 w 747"/>
                <a:gd name="T61" fmla="*/ 308 h 806"/>
                <a:gd name="T62" fmla="*/ 735 w 747"/>
                <a:gd name="T63" fmla="*/ 306 h 806"/>
                <a:gd name="T64" fmla="*/ 732 w 747"/>
                <a:gd name="T65" fmla="*/ 3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7" h="806">
                  <a:moveTo>
                    <a:pt x="732" y="306"/>
                  </a:moveTo>
                  <a:lnTo>
                    <a:pt x="729" y="306"/>
                  </a:lnTo>
                  <a:lnTo>
                    <a:pt x="727" y="307"/>
                  </a:lnTo>
                  <a:lnTo>
                    <a:pt x="723" y="308"/>
                  </a:lnTo>
                  <a:lnTo>
                    <a:pt x="721" y="310"/>
                  </a:lnTo>
                  <a:lnTo>
                    <a:pt x="720" y="312"/>
                  </a:lnTo>
                  <a:lnTo>
                    <a:pt x="718" y="314"/>
                  </a:lnTo>
                  <a:lnTo>
                    <a:pt x="717" y="318"/>
                  </a:lnTo>
                  <a:lnTo>
                    <a:pt x="717" y="321"/>
                  </a:lnTo>
                  <a:lnTo>
                    <a:pt x="717" y="776"/>
                  </a:lnTo>
                  <a:lnTo>
                    <a:pt x="30" y="776"/>
                  </a:lnTo>
                  <a:lnTo>
                    <a:pt x="30" y="30"/>
                  </a:lnTo>
                  <a:lnTo>
                    <a:pt x="617" y="30"/>
                  </a:lnTo>
                  <a:lnTo>
                    <a:pt x="621" y="29"/>
                  </a:lnTo>
                  <a:lnTo>
                    <a:pt x="624" y="28"/>
                  </a:lnTo>
                  <a:lnTo>
                    <a:pt x="626" y="27"/>
                  </a:lnTo>
                  <a:lnTo>
                    <a:pt x="628" y="25"/>
                  </a:lnTo>
                  <a:lnTo>
                    <a:pt x="630" y="22"/>
                  </a:lnTo>
                  <a:lnTo>
                    <a:pt x="631" y="20"/>
                  </a:lnTo>
                  <a:lnTo>
                    <a:pt x="632" y="17"/>
                  </a:lnTo>
                  <a:lnTo>
                    <a:pt x="632" y="15"/>
                  </a:lnTo>
                  <a:lnTo>
                    <a:pt x="632" y="12"/>
                  </a:lnTo>
                  <a:lnTo>
                    <a:pt x="631" y="9"/>
                  </a:lnTo>
                  <a:lnTo>
                    <a:pt x="630" y="6"/>
                  </a:lnTo>
                  <a:lnTo>
                    <a:pt x="628" y="4"/>
                  </a:lnTo>
                  <a:lnTo>
                    <a:pt x="626" y="2"/>
                  </a:lnTo>
                  <a:lnTo>
                    <a:pt x="624" y="1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91"/>
                  </a:lnTo>
                  <a:lnTo>
                    <a:pt x="0" y="794"/>
                  </a:lnTo>
                  <a:lnTo>
                    <a:pt x="1" y="798"/>
                  </a:lnTo>
                  <a:lnTo>
                    <a:pt x="2" y="800"/>
                  </a:lnTo>
                  <a:lnTo>
                    <a:pt x="5" y="802"/>
                  </a:lnTo>
                  <a:lnTo>
                    <a:pt x="7" y="804"/>
                  </a:lnTo>
                  <a:lnTo>
                    <a:pt x="9" y="805"/>
                  </a:lnTo>
                  <a:lnTo>
                    <a:pt x="12" y="806"/>
                  </a:lnTo>
                  <a:lnTo>
                    <a:pt x="15" y="806"/>
                  </a:lnTo>
                  <a:lnTo>
                    <a:pt x="732" y="806"/>
                  </a:lnTo>
                  <a:lnTo>
                    <a:pt x="735" y="806"/>
                  </a:lnTo>
                  <a:lnTo>
                    <a:pt x="738" y="805"/>
                  </a:lnTo>
                  <a:lnTo>
                    <a:pt x="741" y="804"/>
                  </a:lnTo>
                  <a:lnTo>
                    <a:pt x="743" y="802"/>
                  </a:lnTo>
                  <a:lnTo>
                    <a:pt x="745" y="800"/>
                  </a:lnTo>
                  <a:lnTo>
                    <a:pt x="746" y="798"/>
                  </a:lnTo>
                  <a:lnTo>
                    <a:pt x="747" y="794"/>
                  </a:lnTo>
                  <a:lnTo>
                    <a:pt x="747" y="791"/>
                  </a:lnTo>
                  <a:lnTo>
                    <a:pt x="747" y="321"/>
                  </a:lnTo>
                  <a:lnTo>
                    <a:pt x="747" y="318"/>
                  </a:lnTo>
                  <a:lnTo>
                    <a:pt x="746" y="314"/>
                  </a:lnTo>
                  <a:lnTo>
                    <a:pt x="745" y="312"/>
                  </a:lnTo>
                  <a:lnTo>
                    <a:pt x="743" y="310"/>
                  </a:lnTo>
                  <a:lnTo>
                    <a:pt x="741" y="308"/>
                  </a:lnTo>
                  <a:lnTo>
                    <a:pt x="738" y="307"/>
                  </a:lnTo>
                  <a:lnTo>
                    <a:pt x="735" y="306"/>
                  </a:lnTo>
                  <a:lnTo>
                    <a:pt x="732" y="306"/>
                  </a:lnTo>
                  <a:lnTo>
                    <a:pt x="732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8">
              <a:extLst>
                <a:ext uri="{FF2B5EF4-FFF2-40B4-BE49-F238E27FC236}">
                  <a16:creationId xmlns="" xmlns:a16="http://schemas.microsoft.com/office/drawing/2014/main" id="{56100A4B-E55A-44EA-ADFB-41A926D8F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2450" y="771526"/>
              <a:ext cx="158750" cy="160338"/>
            </a:xfrm>
            <a:custGeom>
              <a:avLst/>
              <a:gdLst>
                <a:gd name="T0" fmla="*/ 433 w 503"/>
                <a:gd name="T1" fmla="*/ 110 h 504"/>
                <a:gd name="T2" fmla="*/ 429 w 503"/>
                <a:gd name="T3" fmla="*/ 37 h 504"/>
                <a:gd name="T4" fmla="*/ 435 w 503"/>
                <a:gd name="T5" fmla="*/ 31 h 504"/>
                <a:gd name="T6" fmla="*/ 442 w 503"/>
                <a:gd name="T7" fmla="*/ 30 h 504"/>
                <a:gd name="T8" fmla="*/ 451 w 503"/>
                <a:gd name="T9" fmla="*/ 31 h 504"/>
                <a:gd name="T10" fmla="*/ 460 w 503"/>
                <a:gd name="T11" fmla="*/ 36 h 504"/>
                <a:gd name="T12" fmla="*/ 466 w 503"/>
                <a:gd name="T13" fmla="*/ 43 h 504"/>
                <a:gd name="T14" fmla="*/ 471 w 503"/>
                <a:gd name="T15" fmla="*/ 52 h 504"/>
                <a:gd name="T16" fmla="*/ 473 w 503"/>
                <a:gd name="T17" fmla="*/ 65 h 504"/>
                <a:gd name="T18" fmla="*/ 467 w 503"/>
                <a:gd name="T19" fmla="*/ 75 h 504"/>
                <a:gd name="T20" fmla="*/ 111 w 503"/>
                <a:gd name="T21" fmla="*/ 431 h 504"/>
                <a:gd name="T22" fmla="*/ 72 w 503"/>
                <a:gd name="T23" fmla="*/ 393 h 504"/>
                <a:gd name="T24" fmla="*/ 411 w 503"/>
                <a:gd name="T25" fmla="*/ 131 h 504"/>
                <a:gd name="T26" fmla="*/ 499 w 503"/>
                <a:gd name="T27" fmla="*/ 40 h 504"/>
                <a:gd name="T28" fmla="*/ 489 w 503"/>
                <a:gd name="T29" fmla="*/ 24 h 504"/>
                <a:gd name="T30" fmla="*/ 476 w 503"/>
                <a:gd name="T31" fmla="*/ 11 h 504"/>
                <a:gd name="T32" fmla="*/ 460 w 503"/>
                <a:gd name="T33" fmla="*/ 4 h 504"/>
                <a:gd name="T34" fmla="*/ 442 w 503"/>
                <a:gd name="T35" fmla="*/ 0 h 504"/>
                <a:gd name="T36" fmla="*/ 424 w 503"/>
                <a:gd name="T37" fmla="*/ 4 h 504"/>
                <a:gd name="T38" fmla="*/ 407 w 503"/>
                <a:gd name="T39" fmla="*/ 15 h 504"/>
                <a:gd name="T40" fmla="*/ 47 w 503"/>
                <a:gd name="T41" fmla="*/ 376 h 504"/>
                <a:gd name="T42" fmla="*/ 1 w 503"/>
                <a:gd name="T43" fmla="*/ 483 h 504"/>
                <a:gd name="T44" fmla="*/ 0 w 503"/>
                <a:gd name="T45" fmla="*/ 492 h 504"/>
                <a:gd name="T46" fmla="*/ 4 w 503"/>
                <a:gd name="T47" fmla="*/ 500 h 504"/>
                <a:gd name="T48" fmla="*/ 9 w 503"/>
                <a:gd name="T49" fmla="*/ 503 h 504"/>
                <a:gd name="T50" fmla="*/ 15 w 503"/>
                <a:gd name="T51" fmla="*/ 504 h 504"/>
                <a:gd name="T52" fmla="*/ 20 w 503"/>
                <a:gd name="T53" fmla="*/ 503 h 504"/>
                <a:gd name="T54" fmla="*/ 127 w 503"/>
                <a:gd name="T55" fmla="*/ 457 h 504"/>
                <a:gd name="T56" fmla="*/ 488 w 503"/>
                <a:gd name="T57" fmla="*/ 96 h 504"/>
                <a:gd name="T58" fmla="*/ 497 w 503"/>
                <a:gd name="T59" fmla="*/ 84 h 504"/>
                <a:gd name="T60" fmla="*/ 502 w 503"/>
                <a:gd name="T61" fmla="*/ 70 h 504"/>
                <a:gd name="T62" fmla="*/ 503 w 503"/>
                <a:gd name="T63" fmla="*/ 55 h 504"/>
                <a:gd name="T64" fmla="*/ 499 w 503"/>
                <a:gd name="T65" fmla="*/ 4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504">
                  <a:moveTo>
                    <a:pt x="467" y="75"/>
                  </a:moveTo>
                  <a:lnTo>
                    <a:pt x="433" y="110"/>
                  </a:lnTo>
                  <a:lnTo>
                    <a:pt x="394" y="71"/>
                  </a:lnTo>
                  <a:lnTo>
                    <a:pt x="429" y="37"/>
                  </a:lnTo>
                  <a:lnTo>
                    <a:pt x="432" y="34"/>
                  </a:lnTo>
                  <a:lnTo>
                    <a:pt x="435" y="31"/>
                  </a:lnTo>
                  <a:lnTo>
                    <a:pt x="439" y="30"/>
                  </a:lnTo>
                  <a:lnTo>
                    <a:pt x="442" y="30"/>
                  </a:lnTo>
                  <a:lnTo>
                    <a:pt x="447" y="30"/>
                  </a:lnTo>
                  <a:lnTo>
                    <a:pt x="451" y="31"/>
                  </a:lnTo>
                  <a:lnTo>
                    <a:pt x="455" y="34"/>
                  </a:lnTo>
                  <a:lnTo>
                    <a:pt x="460" y="36"/>
                  </a:lnTo>
                  <a:lnTo>
                    <a:pt x="463" y="39"/>
                  </a:lnTo>
                  <a:lnTo>
                    <a:pt x="466" y="43"/>
                  </a:lnTo>
                  <a:lnTo>
                    <a:pt x="469" y="48"/>
                  </a:lnTo>
                  <a:lnTo>
                    <a:pt x="471" y="52"/>
                  </a:lnTo>
                  <a:lnTo>
                    <a:pt x="473" y="58"/>
                  </a:lnTo>
                  <a:lnTo>
                    <a:pt x="473" y="65"/>
                  </a:lnTo>
                  <a:lnTo>
                    <a:pt x="471" y="70"/>
                  </a:lnTo>
                  <a:lnTo>
                    <a:pt x="467" y="75"/>
                  </a:lnTo>
                  <a:lnTo>
                    <a:pt x="467" y="75"/>
                  </a:lnTo>
                  <a:close/>
                  <a:moveTo>
                    <a:pt x="111" y="431"/>
                  </a:moveTo>
                  <a:lnTo>
                    <a:pt x="42" y="460"/>
                  </a:lnTo>
                  <a:lnTo>
                    <a:pt x="72" y="393"/>
                  </a:lnTo>
                  <a:lnTo>
                    <a:pt x="373" y="91"/>
                  </a:lnTo>
                  <a:lnTo>
                    <a:pt x="411" y="131"/>
                  </a:lnTo>
                  <a:lnTo>
                    <a:pt x="111" y="431"/>
                  </a:lnTo>
                  <a:close/>
                  <a:moveTo>
                    <a:pt x="499" y="40"/>
                  </a:moveTo>
                  <a:lnTo>
                    <a:pt x="495" y="31"/>
                  </a:lnTo>
                  <a:lnTo>
                    <a:pt x="489" y="24"/>
                  </a:lnTo>
                  <a:lnTo>
                    <a:pt x="483" y="18"/>
                  </a:lnTo>
                  <a:lnTo>
                    <a:pt x="476" y="11"/>
                  </a:lnTo>
                  <a:lnTo>
                    <a:pt x="468" y="7"/>
                  </a:lnTo>
                  <a:lnTo>
                    <a:pt x="460" y="4"/>
                  </a:lnTo>
                  <a:lnTo>
                    <a:pt x="451" y="0"/>
                  </a:lnTo>
                  <a:lnTo>
                    <a:pt x="442" y="0"/>
                  </a:lnTo>
                  <a:lnTo>
                    <a:pt x="433" y="2"/>
                  </a:lnTo>
                  <a:lnTo>
                    <a:pt x="424" y="4"/>
                  </a:lnTo>
                  <a:lnTo>
                    <a:pt x="415" y="9"/>
                  </a:lnTo>
                  <a:lnTo>
                    <a:pt x="407" y="15"/>
                  </a:lnTo>
                  <a:lnTo>
                    <a:pt x="49" y="374"/>
                  </a:lnTo>
                  <a:lnTo>
                    <a:pt x="47" y="376"/>
                  </a:lnTo>
                  <a:lnTo>
                    <a:pt x="46" y="379"/>
                  </a:lnTo>
                  <a:lnTo>
                    <a:pt x="1" y="483"/>
                  </a:lnTo>
                  <a:lnTo>
                    <a:pt x="0" y="487"/>
                  </a:lnTo>
                  <a:lnTo>
                    <a:pt x="0" y="492"/>
                  </a:lnTo>
                  <a:lnTo>
                    <a:pt x="1" y="496"/>
                  </a:lnTo>
                  <a:lnTo>
                    <a:pt x="4" y="500"/>
                  </a:lnTo>
                  <a:lnTo>
                    <a:pt x="6" y="502"/>
                  </a:lnTo>
                  <a:lnTo>
                    <a:pt x="9" y="503"/>
                  </a:lnTo>
                  <a:lnTo>
                    <a:pt x="11" y="504"/>
                  </a:lnTo>
                  <a:lnTo>
                    <a:pt x="15" y="504"/>
                  </a:lnTo>
                  <a:lnTo>
                    <a:pt x="18" y="504"/>
                  </a:lnTo>
                  <a:lnTo>
                    <a:pt x="20" y="503"/>
                  </a:lnTo>
                  <a:lnTo>
                    <a:pt x="125" y="458"/>
                  </a:lnTo>
                  <a:lnTo>
                    <a:pt x="127" y="457"/>
                  </a:lnTo>
                  <a:lnTo>
                    <a:pt x="129" y="455"/>
                  </a:lnTo>
                  <a:lnTo>
                    <a:pt x="488" y="96"/>
                  </a:lnTo>
                  <a:lnTo>
                    <a:pt x="494" y="90"/>
                  </a:lnTo>
                  <a:lnTo>
                    <a:pt x="497" y="84"/>
                  </a:lnTo>
                  <a:lnTo>
                    <a:pt x="500" y="77"/>
                  </a:lnTo>
                  <a:lnTo>
                    <a:pt x="502" y="70"/>
                  </a:lnTo>
                  <a:lnTo>
                    <a:pt x="503" y="63"/>
                  </a:lnTo>
                  <a:lnTo>
                    <a:pt x="503" y="55"/>
                  </a:lnTo>
                  <a:lnTo>
                    <a:pt x="501" y="48"/>
                  </a:lnTo>
                  <a:lnTo>
                    <a:pt x="49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Freeform 229">
            <a:extLst>
              <a:ext uri="{FF2B5EF4-FFF2-40B4-BE49-F238E27FC236}">
                <a16:creationId xmlns="" xmlns:a16="http://schemas.microsoft.com/office/drawing/2014/main" id="{E6BF8BBA-0F47-4553-86FF-A331A24B8D3C}"/>
              </a:ext>
            </a:extLst>
          </p:cNvPr>
          <p:cNvSpPr>
            <a:spLocks noEditPoints="1"/>
          </p:cNvSpPr>
          <p:nvPr/>
        </p:nvSpPr>
        <p:spPr bwMode="auto">
          <a:xfrm>
            <a:off x="7177589" y="5568634"/>
            <a:ext cx="271462" cy="279400"/>
          </a:xfrm>
          <a:custGeom>
            <a:avLst/>
            <a:gdLst>
              <a:gd name="T0" fmla="*/ 571 w 852"/>
              <a:gd name="T1" fmla="*/ 332 h 881"/>
              <a:gd name="T2" fmla="*/ 465 w 852"/>
              <a:gd name="T3" fmla="*/ 271 h 881"/>
              <a:gd name="T4" fmla="*/ 540 w 852"/>
              <a:gd name="T5" fmla="*/ 137 h 881"/>
              <a:gd name="T6" fmla="*/ 644 w 852"/>
              <a:gd name="T7" fmla="*/ 195 h 881"/>
              <a:gd name="T8" fmla="*/ 720 w 852"/>
              <a:gd name="T9" fmla="*/ 287 h 881"/>
              <a:gd name="T10" fmla="*/ 759 w 852"/>
              <a:gd name="T11" fmla="*/ 402 h 881"/>
              <a:gd name="T12" fmla="*/ 495 w 852"/>
              <a:gd name="T13" fmla="*/ 616 h 881"/>
              <a:gd name="T14" fmla="*/ 588 w 852"/>
              <a:gd name="T15" fmla="*/ 538 h 881"/>
              <a:gd name="T16" fmla="*/ 759 w 852"/>
              <a:gd name="T17" fmla="*/ 494 h 881"/>
              <a:gd name="T18" fmla="*/ 720 w 852"/>
              <a:gd name="T19" fmla="*/ 609 h 881"/>
              <a:gd name="T20" fmla="*/ 644 w 852"/>
              <a:gd name="T21" fmla="*/ 700 h 881"/>
              <a:gd name="T22" fmla="*/ 540 w 852"/>
              <a:gd name="T23" fmla="*/ 759 h 881"/>
              <a:gd name="T24" fmla="*/ 583 w 852"/>
              <a:gd name="T25" fmla="*/ 463 h 881"/>
              <a:gd name="T26" fmla="*/ 539 w 852"/>
              <a:gd name="T27" fmla="*/ 554 h 881"/>
              <a:gd name="T28" fmla="*/ 449 w 852"/>
              <a:gd name="T29" fmla="*/ 596 h 881"/>
              <a:gd name="T30" fmla="*/ 520 w 852"/>
              <a:gd name="T31" fmla="*/ 326 h 881"/>
              <a:gd name="T32" fmla="*/ 578 w 852"/>
              <a:gd name="T33" fmla="*/ 407 h 881"/>
              <a:gd name="T34" fmla="*/ 372 w 852"/>
              <a:gd name="T35" fmla="*/ 280 h 881"/>
              <a:gd name="T36" fmla="*/ 279 w 852"/>
              <a:gd name="T37" fmla="*/ 358 h 881"/>
              <a:gd name="T38" fmla="*/ 108 w 852"/>
              <a:gd name="T39" fmla="*/ 402 h 881"/>
              <a:gd name="T40" fmla="*/ 148 w 852"/>
              <a:gd name="T41" fmla="*/ 286 h 881"/>
              <a:gd name="T42" fmla="*/ 223 w 852"/>
              <a:gd name="T43" fmla="*/ 195 h 881"/>
              <a:gd name="T44" fmla="*/ 327 w 852"/>
              <a:gd name="T45" fmla="*/ 137 h 881"/>
              <a:gd name="T46" fmla="*/ 419 w 852"/>
              <a:gd name="T47" fmla="*/ 433 h 881"/>
              <a:gd name="T48" fmla="*/ 320 w 852"/>
              <a:gd name="T49" fmla="*/ 352 h 881"/>
              <a:gd name="T50" fmla="*/ 405 w 852"/>
              <a:gd name="T51" fmla="*/ 301 h 881"/>
              <a:gd name="T52" fmla="*/ 358 w 852"/>
              <a:gd name="T53" fmla="*/ 577 h 881"/>
              <a:gd name="T54" fmla="*/ 294 w 852"/>
              <a:gd name="T55" fmla="*/ 501 h 881"/>
              <a:gd name="T56" fmla="*/ 387 w 852"/>
              <a:gd name="T57" fmla="*/ 774 h 881"/>
              <a:gd name="T58" fmla="*/ 273 w 852"/>
              <a:gd name="T59" fmla="*/ 734 h 881"/>
              <a:gd name="T60" fmla="*/ 182 w 852"/>
              <a:gd name="T61" fmla="*/ 658 h 881"/>
              <a:gd name="T62" fmla="*/ 123 w 852"/>
              <a:gd name="T63" fmla="*/ 554 h 881"/>
              <a:gd name="T64" fmla="*/ 258 w 852"/>
              <a:gd name="T65" fmla="*/ 479 h 881"/>
              <a:gd name="T66" fmla="*/ 319 w 852"/>
              <a:gd name="T67" fmla="*/ 585 h 881"/>
              <a:gd name="T68" fmla="*/ 419 w 852"/>
              <a:gd name="T69" fmla="*/ 776 h 881"/>
              <a:gd name="T70" fmla="*/ 773 w 852"/>
              <a:gd name="T71" fmla="*/ 333 h 881"/>
              <a:gd name="T72" fmla="*/ 709 w 852"/>
              <a:gd name="T73" fmla="*/ 219 h 881"/>
              <a:gd name="T74" fmla="*/ 610 w 852"/>
              <a:gd name="T75" fmla="*/ 136 h 881"/>
              <a:gd name="T76" fmla="*/ 483 w 852"/>
              <a:gd name="T77" fmla="*/ 93 h 881"/>
              <a:gd name="T78" fmla="*/ 442 w 852"/>
              <a:gd name="T79" fmla="*/ 2 h 881"/>
              <a:gd name="T80" fmla="*/ 421 w 852"/>
              <a:gd name="T81" fmla="*/ 6 h 881"/>
              <a:gd name="T82" fmla="*/ 351 w 852"/>
              <a:gd name="T83" fmla="*/ 99 h 881"/>
              <a:gd name="T84" fmla="*/ 231 w 852"/>
              <a:gd name="T85" fmla="*/ 153 h 881"/>
              <a:gd name="T86" fmla="*/ 139 w 852"/>
              <a:gd name="T87" fmla="*/ 245 h 881"/>
              <a:gd name="T88" fmla="*/ 84 w 852"/>
              <a:gd name="T89" fmla="*/ 365 h 881"/>
              <a:gd name="T90" fmla="*/ 7 w 852"/>
              <a:gd name="T91" fmla="*/ 436 h 881"/>
              <a:gd name="T92" fmla="*/ 3 w 852"/>
              <a:gd name="T93" fmla="*/ 456 h 881"/>
              <a:gd name="T94" fmla="*/ 79 w 852"/>
              <a:gd name="T95" fmla="*/ 497 h 881"/>
              <a:gd name="T96" fmla="*/ 121 w 852"/>
              <a:gd name="T97" fmla="*/ 623 h 881"/>
              <a:gd name="T98" fmla="*/ 204 w 852"/>
              <a:gd name="T99" fmla="*/ 724 h 881"/>
              <a:gd name="T100" fmla="*/ 319 w 852"/>
              <a:gd name="T101" fmla="*/ 788 h 881"/>
              <a:gd name="T102" fmla="*/ 419 w 852"/>
              <a:gd name="T103" fmla="*/ 869 h 881"/>
              <a:gd name="T104" fmla="*/ 436 w 852"/>
              <a:gd name="T105" fmla="*/ 881 h 881"/>
              <a:gd name="T106" fmla="*/ 449 w 852"/>
              <a:gd name="T107" fmla="*/ 806 h 881"/>
              <a:gd name="T108" fmla="*/ 580 w 852"/>
              <a:gd name="T109" fmla="*/ 775 h 881"/>
              <a:gd name="T110" fmla="*/ 688 w 852"/>
              <a:gd name="T111" fmla="*/ 701 h 881"/>
              <a:gd name="T112" fmla="*/ 762 w 852"/>
              <a:gd name="T113" fmla="*/ 594 h 881"/>
              <a:gd name="T114" fmla="*/ 793 w 852"/>
              <a:gd name="T115" fmla="*/ 463 h 881"/>
              <a:gd name="T116" fmla="*/ 852 w 852"/>
              <a:gd name="T117" fmla="*/ 451 h 881"/>
              <a:gd name="T118" fmla="*/ 841 w 852"/>
              <a:gd name="T119" fmla="*/ 434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2" h="881">
                <a:moveTo>
                  <a:pt x="613" y="433"/>
                </a:moveTo>
                <a:lnTo>
                  <a:pt x="611" y="417"/>
                </a:lnTo>
                <a:lnTo>
                  <a:pt x="606" y="402"/>
                </a:lnTo>
                <a:lnTo>
                  <a:pt x="602" y="386"/>
                </a:lnTo>
                <a:lnTo>
                  <a:pt x="596" y="372"/>
                </a:lnTo>
                <a:lnTo>
                  <a:pt x="588" y="358"/>
                </a:lnTo>
                <a:lnTo>
                  <a:pt x="581" y="345"/>
                </a:lnTo>
                <a:lnTo>
                  <a:pt x="571" y="332"/>
                </a:lnTo>
                <a:lnTo>
                  <a:pt x="560" y="322"/>
                </a:lnTo>
                <a:lnTo>
                  <a:pt x="549" y="311"/>
                </a:lnTo>
                <a:lnTo>
                  <a:pt x="537" y="301"/>
                </a:lnTo>
                <a:lnTo>
                  <a:pt x="524" y="293"/>
                </a:lnTo>
                <a:lnTo>
                  <a:pt x="510" y="286"/>
                </a:lnTo>
                <a:lnTo>
                  <a:pt x="495" y="280"/>
                </a:lnTo>
                <a:lnTo>
                  <a:pt x="480" y="275"/>
                </a:lnTo>
                <a:lnTo>
                  <a:pt x="465" y="271"/>
                </a:lnTo>
                <a:lnTo>
                  <a:pt x="449" y="269"/>
                </a:lnTo>
                <a:lnTo>
                  <a:pt x="449" y="120"/>
                </a:lnTo>
                <a:lnTo>
                  <a:pt x="464" y="121"/>
                </a:lnTo>
                <a:lnTo>
                  <a:pt x="480" y="123"/>
                </a:lnTo>
                <a:lnTo>
                  <a:pt x="495" y="125"/>
                </a:lnTo>
                <a:lnTo>
                  <a:pt x="510" y="128"/>
                </a:lnTo>
                <a:lnTo>
                  <a:pt x="525" y="132"/>
                </a:lnTo>
                <a:lnTo>
                  <a:pt x="540" y="137"/>
                </a:lnTo>
                <a:lnTo>
                  <a:pt x="554" y="142"/>
                </a:lnTo>
                <a:lnTo>
                  <a:pt x="568" y="148"/>
                </a:lnTo>
                <a:lnTo>
                  <a:pt x="582" y="155"/>
                </a:lnTo>
                <a:lnTo>
                  <a:pt x="595" y="161"/>
                </a:lnTo>
                <a:lnTo>
                  <a:pt x="607" y="170"/>
                </a:lnTo>
                <a:lnTo>
                  <a:pt x="620" y="177"/>
                </a:lnTo>
                <a:lnTo>
                  <a:pt x="632" y="186"/>
                </a:lnTo>
                <a:lnTo>
                  <a:pt x="644" y="195"/>
                </a:lnTo>
                <a:lnTo>
                  <a:pt x="656" y="205"/>
                </a:lnTo>
                <a:lnTo>
                  <a:pt x="666" y="216"/>
                </a:lnTo>
                <a:lnTo>
                  <a:pt x="676" y="226"/>
                </a:lnTo>
                <a:lnTo>
                  <a:pt x="687" y="238"/>
                </a:lnTo>
                <a:lnTo>
                  <a:pt x="695" y="249"/>
                </a:lnTo>
                <a:lnTo>
                  <a:pt x="705" y="262"/>
                </a:lnTo>
                <a:lnTo>
                  <a:pt x="712" y="273"/>
                </a:lnTo>
                <a:lnTo>
                  <a:pt x="720" y="287"/>
                </a:lnTo>
                <a:lnTo>
                  <a:pt x="727" y="300"/>
                </a:lnTo>
                <a:lnTo>
                  <a:pt x="734" y="314"/>
                </a:lnTo>
                <a:lnTo>
                  <a:pt x="740" y="328"/>
                </a:lnTo>
                <a:lnTo>
                  <a:pt x="745" y="342"/>
                </a:lnTo>
                <a:lnTo>
                  <a:pt x="750" y="357"/>
                </a:lnTo>
                <a:lnTo>
                  <a:pt x="754" y="371"/>
                </a:lnTo>
                <a:lnTo>
                  <a:pt x="757" y="387"/>
                </a:lnTo>
                <a:lnTo>
                  <a:pt x="759" y="402"/>
                </a:lnTo>
                <a:lnTo>
                  <a:pt x="762" y="418"/>
                </a:lnTo>
                <a:lnTo>
                  <a:pt x="763" y="433"/>
                </a:lnTo>
                <a:lnTo>
                  <a:pt x="613" y="433"/>
                </a:lnTo>
                <a:close/>
                <a:moveTo>
                  <a:pt x="449" y="776"/>
                </a:moveTo>
                <a:lnTo>
                  <a:pt x="449" y="626"/>
                </a:lnTo>
                <a:lnTo>
                  <a:pt x="465" y="624"/>
                </a:lnTo>
                <a:lnTo>
                  <a:pt x="480" y="621"/>
                </a:lnTo>
                <a:lnTo>
                  <a:pt x="495" y="616"/>
                </a:lnTo>
                <a:lnTo>
                  <a:pt x="510" y="610"/>
                </a:lnTo>
                <a:lnTo>
                  <a:pt x="524" y="603"/>
                </a:lnTo>
                <a:lnTo>
                  <a:pt x="537" y="594"/>
                </a:lnTo>
                <a:lnTo>
                  <a:pt x="549" y="585"/>
                </a:lnTo>
                <a:lnTo>
                  <a:pt x="560" y="575"/>
                </a:lnTo>
                <a:lnTo>
                  <a:pt x="571" y="563"/>
                </a:lnTo>
                <a:lnTo>
                  <a:pt x="581" y="551"/>
                </a:lnTo>
                <a:lnTo>
                  <a:pt x="588" y="538"/>
                </a:lnTo>
                <a:lnTo>
                  <a:pt x="596" y="524"/>
                </a:lnTo>
                <a:lnTo>
                  <a:pt x="602" y="510"/>
                </a:lnTo>
                <a:lnTo>
                  <a:pt x="606" y="495"/>
                </a:lnTo>
                <a:lnTo>
                  <a:pt x="611" y="479"/>
                </a:lnTo>
                <a:lnTo>
                  <a:pt x="613" y="463"/>
                </a:lnTo>
                <a:lnTo>
                  <a:pt x="763" y="463"/>
                </a:lnTo>
                <a:lnTo>
                  <a:pt x="762" y="479"/>
                </a:lnTo>
                <a:lnTo>
                  <a:pt x="759" y="494"/>
                </a:lnTo>
                <a:lnTo>
                  <a:pt x="757" y="510"/>
                </a:lnTo>
                <a:lnTo>
                  <a:pt x="754" y="525"/>
                </a:lnTo>
                <a:lnTo>
                  <a:pt x="750" y="540"/>
                </a:lnTo>
                <a:lnTo>
                  <a:pt x="745" y="554"/>
                </a:lnTo>
                <a:lnTo>
                  <a:pt x="740" y="569"/>
                </a:lnTo>
                <a:lnTo>
                  <a:pt x="734" y="582"/>
                </a:lnTo>
                <a:lnTo>
                  <a:pt x="727" y="595"/>
                </a:lnTo>
                <a:lnTo>
                  <a:pt x="720" y="609"/>
                </a:lnTo>
                <a:lnTo>
                  <a:pt x="712" y="622"/>
                </a:lnTo>
                <a:lnTo>
                  <a:pt x="705" y="635"/>
                </a:lnTo>
                <a:lnTo>
                  <a:pt x="695" y="647"/>
                </a:lnTo>
                <a:lnTo>
                  <a:pt x="687" y="658"/>
                </a:lnTo>
                <a:lnTo>
                  <a:pt x="676" y="669"/>
                </a:lnTo>
                <a:lnTo>
                  <a:pt x="666" y="680"/>
                </a:lnTo>
                <a:lnTo>
                  <a:pt x="656" y="690"/>
                </a:lnTo>
                <a:lnTo>
                  <a:pt x="644" y="700"/>
                </a:lnTo>
                <a:lnTo>
                  <a:pt x="632" y="710"/>
                </a:lnTo>
                <a:lnTo>
                  <a:pt x="620" y="718"/>
                </a:lnTo>
                <a:lnTo>
                  <a:pt x="607" y="727"/>
                </a:lnTo>
                <a:lnTo>
                  <a:pt x="595" y="734"/>
                </a:lnTo>
                <a:lnTo>
                  <a:pt x="582" y="742"/>
                </a:lnTo>
                <a:lnTo>
                  <a:pt x="568" y="748"/>
                </a:lnTo>
                <a:lnTo>
                  <a:pt x="554" y="754"/>
                </a:lnTo>
                <a:lnTo>
                  <a:pt x="540" y="759"/>
                </a:lnTo>
                <a:lnTo>
                  <a:pt x="525" y="763"/>
                </a:lnTo>
                <a:lnTo>
                  <a:pt x="510" y="767"/>
                </a:lnTo>
                <a:lnTo>
                  <a:pt x="495" y="771"/>
                </a:lnTo>
                <a:lnTo>
                  <a:pt x="480" y="774"/>
                </a:lnTo>
                <a:lnTo>
                  <a:pt x="464" y="775"/>
                </a:lnTo>
                <a:lnTo>
                  <a:pt x="449" y="776"/>
                </a:lnTo>
                <a:close/>
                <a:moveTo>
                  <a:pt x="449" y="463"/>
                </a:moveTo>
                <a:lnTo>
                  <a:pt x="583" y="463"/>
                </a:lnTo>
                <a:lnTo>
                  <a:pt x="581" y="476"/>
                </a:lnTo>
                <a:lnTo>
                  <a:pt x="578" y="488"/>
                </a:lnTo>
                <a:lnTo>
                  <a:pt x="573" y="501"/>
                </a:lnTo>
                <a:lnTo>
                  <a:pt x="569" y="513"/>
                </a:lnTo>
                <a:lnTo>
                  <a:pt x="563" y="524"/>
                </a:lnTo>
                <a:lnTo>
                  <a:pt x="556" y="534"/>
                </a:lnTo>
                <a:lnTo>
                  <a:pt x="548" y="544"/>
                </a:lnTo>
                <a:lnTo>
                  <a:pt x="539" y="554"/>
                </a:lnTo>
                <a:lnTo>
                  <a:pt x="530" y="562"/>
                </a:lnTo>
                <a:lnTo>
                  <a:pt x="520" y="570"/>
                </a:lnTo>
                <a:lnTo>
                  <a:pt x="509" y="577"/>
                </a:lnTo>
                <a:lnTo>
                  <a:pt x="498" y="582"/>
                </a:lnTo>
                <a:lnTo>
                  <a:pt x="487" y="588"/>
                </a:lnTo>
                <a:lnTo>
                  <a:pt x="475" y="592"/>
                </a:lnTo>
                <a:lnTo>
                  <a:pt x="462" y="594"/>
                </a:lnTo>
                <a:lnTo>
                  <a:pt x="449" y="596"/>
                </a:lnTo>
                <a:lnTo>
                  <a:pt x="449" y="463"/>
                </a:lnTo>
                <a:close/>
                <a:moveTo>
                  <a:pt x="449" y="299"/>
                </a:moveTo>
                <a:lnTo>
                  <a:pt x="462" y="301"/>
                </a:lnTo>
                <a:lnTo>
                  <a:pt x="475" y="304"/>
                </a:lnTo>
                <a:lnTo>
                  <a:pt x="487" y="309"/>
                </a:lnTo>
                <a:lnTo>
                  <a:pt x="498" y="313"/>
                </a:lnTo>
                <a:lnTo>
                  <a:pt x="509" y="319"/>
                </a:lnTo>
                <a:lnTo>
                  <a:pt x="520" y="326"/>
                </a:lnTo>
                <a:lnTo>
                  <a:pt x="530" y="334"/>
                </a:lnTo>
                <a:lnTo>
                  <a:pt x="539" y="342"/>
                </a:lnTo>
                <a:lnTo>
                  <a:pt x="548" y="352"/>
                </a:lnTo>
                <a:lnTo>
                  <a:pt x="556" y="361"/>
                </a:lnTo>
                <a:lnTo>
                  <a:pt x="563" y="372"/>
                </a:lnTo>
                <a:lnTo>
                  <a:pt x="569" y="384"/>
                </a:lnTo>
                <a:lnTo>
                  <a:pt x="573" y="395"/>
                </a:lnTo>
                <a:lnTo>
                  <a:pt x="578" y="407"/>
                </a:lnTo>
                <a:lnTo>
                  <a:pt x="581" y="420"/>
                </a:lnTo>
                <a:lnTo>
                  <a:pt x="583" y="433"/>
                </a:lnTo>
                <a:lnTo>
                  <a:pt x="449" y="433"/>
                </a:lnTo>
                <a:lnTo>
                  <a:pt x="449" y="299"/>
                </a:lnTo>
                <a:close/>
                <a:moveTo>
                  <a:pt x="419" y="269"/>
                </a:moveTo>
                <a:lnTo>
                  <a:pt x="403" y="271"/>
                </a:lnTo>
                <a:lnTo>
                  <a:pt x="387" y="275"/>
                </a:lnTo>
                <a:lnTo>
                  <a:pt x="372" y="280"/>
                </a:lnTo>
                <a:lnTo>
                  <a:pt x="357" y="286"/>
                </a:lnTo>
                <a:lnTo>
                  <a:pt x="344" y="293"/>
                </a:lnTo>
                <a:lnTo>
                  <a:pt x="330" y="301"/>
                </a:lnTo>
                <a:lnTo>
                  <a:pt x="319" y="311"/>
                </a:lnTo>
                <a:lnTo>
                  <a:pt x="307" y="322"/>
                </a:lnTo>
                <a:lnTo>
                  <a:pt x="296" y="332"/>
                </a:lnTo>
                <a:lnTo>
                  <a:pt x="288" y="345"/>
                </a:lnTo>
                <a:lnTo>
                  <a:pt x="279" y="358"/>
                </a:lnTo>
                <a:lnTo>
                  <a:pt x="272" y="372"/>
                </a:lnTo>
                <a:lnTo>
                  <a:pt x="265" y="387"/>
                </a:lnTo>
                <a:lnTo>
                  <a:pt x="261" y="402"/>
                </a:lnTo>
                <a:lnTo>
                  <a:pt x="258" y="417"/>
                </a:lnTo>
                <a:lnTo>
                  <a:pt x="256" y="433"/>
                </a:lnTo>
                <a:lnTo>
                  <a:pt x="106" y="433"/>
                </a:lnTo>
                <a:lnTo>
                  <a:pt x="107" y="417"/>
                </a:lnTo>
                <a:lnTo>
                  <a:pt x="108" y="402"/>
                </a:lnTo>
                <a:lnTo>
                  <a:pt x="111" y="387"/>
                </a:lnTo>
                <a:lnTo>
                  <a:pt x="114" y="371"/>
                </a:lnTo>
                <a:lnTo>
                  <a:pt x="118" y="357"/>
                </a:lnTo>
                <a:lnTo>
                  <a:pt x="123" y="342"/>
                </a:lnTo>
                <a:lnTo>
                  <a:pt x="128" y="328"/>
                </a:lnTo>
                <a:lnTo>
                  <a:pt x="134" y="314"/>
                </a:lnTo>
                <a:lnTo>
                  <a:pt x="140" y="300"/>
                </a:lnTo>
                <a:lnTo>
                  <a:pt x="148" y="286"/>
                </a:lnTo>
                <a:lnTo>
                  <a:pt x="155" y="273"/>
                </a:lnTo>
                <a:lnTo>
                  <a:pt x="164" y="262"/>
                </a:lnTo>
                <a:lnTo>
                  <a:pt x="172" y="249"/>
                </a:lnTo>
                <a:lnTo>
                  <a:pt x="182" y="238"/>
                </a:lnTo>
                <a:lnTo>
                  <a:pt x="191" y="226"/>
                </a:lnTo>
                <a:lnTo>
                  <a:pt x="201" y="216"/>
                </a:lnTo>
                <a:lnTo>
                  <a:pt x="213" y="205"/>
                </a:lnTo>
                <a:lnTo>
                  <a:pt x="223" y="195"/>
                </a:lnTo>
                <a:lnTo>
                  <a:pt x="235" y="186"/>
                </a:lnTo>
                <a:lnTo>
                  <a:pt x="247" y="177"/>
                </a:lnTo>
                <a:lnTo>
                  <a:pt x="260" y="170"/>
                </a:lnTo>
                <a:lnTo>
                  <a:pt x="273" y="161"/>
                </a:lnTo>
                <a:lnTo>
                  <a:pt x="285" y="155"/>
                </a:lnTo>
                <a:lnTo>
                  <a:pt x="299" y="148"/>
                </a:lnTo>
                <a:lnTo>
                  <a:pt x="313" y="142"/>
                </a:lnTo>
                <a:lnTo>
                  <a:pt x="327" y="137"/>
                </a:lnTo>
                <a:lnTo>
                  <a:pt x="342" y="132"/>
                </a:lnTo>
                <a:lnTo>
                  <a:pt x="357" y="128"/>
                </a:lnTo>
                <a:lnTo>
                  <a:pt x="372" y="125"/>
                </a:lnTo>
                <a:lnTo>
                  <a:pt x="387" y="123"/>
                </a:lnTo>
                <a:lnTo>
                  <a:pt x="403" y="121"/>
                </a:lnTo>
                <a:lnTo>
                  <a:pt x="419" y="120"/>
                </a:lnTo>
                <a:lnTo>
                  <a:pt x="419" y="269"/>
                </a:lnTo>
                <a:close/>
                <a:moveTo>
                  <a:pt x="419" y="433"/>
                </a:moveTo>
                <a:lnTo>
                  <a:pt x="285" y="433"/>
                </a:lnTo>
                <a:lnTo>
                  <a:pt x="287" y="420"/>
                </a:lnTo>
                <a:lnTo>
                  <a:pt x="290" y="407"/>
                </a:lnTo>
                <a:lnTo>
                  <a:pt x="294" y="395"/>
                </a:lnTo>
                <a:lnTo>
                  <a:pt x="299" y="384"/>
                </a:lnTo>
                <a:lnTo>
                  <a:pt x="305" y="372"/>
                </a:lnTo>
                <a:lnTo>
                  <a:pt x="312" y="361"/>
                </a:lnTo>
                <a:lnTo>
                  <a:pt x="320" y="352"/>
                </a:lnTo>
                <a:lnTo>
                  <a:pt x="328" y="342"/>
                </a:lnTo>
                <a:lnTo>
                  <a:pt x="338" y="334"/>
                </a:lnTo>
                <a:lnTo>
                  <a:pt x="348" y="326"/>
                </a:lnTo>
                <a:lnTo>
                  <a:pt x="358" y="319"/>
                </a:lnTo>
                <a:lnTo>
                  <a:pt x="369" y="313"/>
                </a:lnTo>
                <a:lnTo>
                  <a:pt x="381" y="309"/>
                </a:lnTo>
                <a:lnTo>
                  <a:pt x="394" y="304"/>
                </a:lnTo>
                <a:lnTo>
                  <a:pt x="405" y="301"/>
                </a:lnTo>
                <a:lnTo>
                  <a:pt x="419" y="299"/>
                </a:lnTo>
                <a:lnTo>
                  <a:pt x="419" y="433"/>
                </a:lnTo>
                <a:close/>
                <a:moveTo>
                  <a:pt x="419" y="596"/>
                </a:moveTo>
                <a:lnTo>
                  <a:pt x="405" y="594"/>
                </a:lnTo>
                <a:lnTo>
                  <a:pt x="394" y="592"/>
                </a:lnTo>
                <a:lnTo>
                  <a:pt x="381" y="588"/>
                </a:lnTo>
                <a:lnTo>
                  <a:pt x="369" y="582"/>
                </a:lnTo>
                <a:lnTo>
                  <a:pt x="358" y="577"/>
                </a:lnTo>
                <a:lnTo>
                  <a:pt x="348" y="570"/>
                </a:lnTo>
                <a:lnTo>
                  <a:pt x="338" y="562"/>
                </a:lnTo>
                <a:lnTo>
                  <a:pt x="328" y="554"/>
                </a:lnTo>
                <a:lnTo>
                  <a:pt x="320" y="544"/>
                </a:lnTo>
                <a:lnTo>
                  <a:pt x="312" y="534"/>
                </a:lnTo>
                <a:lnTo>
                  <a:pt x="305" y="524"/>
                </a:lnTo>
                <a:lnTo>
                  <a:pt x="299" y="513"/>
                </a:lnTo>
                <a:lnTo>
                  <a:pt x="294" y="501"/>
                </a:lnTo>
                <a:lnTo>
                  <a:pt x="290" y="488"/>
                </a:lnTo>
                <a:lnTo>
                  <a:pt x="287" y="476"/>
                </a:lnTo>
                <a:lnTo>
                  <a:pt x="285" y="463"/>
                </a:lnTo>
                <a:lnTo>
                  <a:pt x="419" y="463"/>
                </a:lnTo>
                <a:lnTo>
                  <a:pt x="419" y="596"/>
                </a:lnTo>
                <a:close/>
                <a:moveTo>
                  <a:pt x="419" y="776"/>
                </a:moveTo>
                <a:lnTo>
                  <a:pt x="403" y="775"/>
                </a:lnTo>
                <a:lnTo>
                  <a:pt x="387" y="774"/>
                </a:lnTo>
                <a:lnTo>
                  <a:pt x="372" y="771"/>
                </a:lnTo>
                <a:lnTo>
                  <a:pt x="357" y="767"/>
                </a:lnTo>
                <a:lnTo>
                  <a:pt x="342" y="763"/>
                </a:lnTo>
                <a:lnTo>
                  <a:pt x="327" y="759"/>
                </a:lnTo>
                <a:lnTo>
                  <a:pt x="313" y="754"/>
                </a:lnTo>
                <a:lnTo>
                  <a:pt x="299" y="748"/>
                </a:lnTo>
                <a:lnTo>
                  <a:pt x="285" y="742"/>
                </a:lnTo>
                <a:lnTo>
                  <a:pt x="273" y="734"/>
                </a:lnTo>
                <a:lnTo>
                  <a:pt x="260" y="727"/>
                </a:lnTo>
                <a:lnTo>
                  <a:pt x="247" y="718"/>
                </a:lnTo>
                <a:lnTo>
                  <a:pt x="235" y="710"/>
                </a:lnTo>
                <a:lnTo>
                  <a:pt x="223" y="700"/>
                </a:lnTo>
                <a:lnTo>
                  <a:pt x="213" y="690"/>
                </a:lnTo>
                <a:lnTo>
                  <a:pt x="201" y="680"/>
                </a:lnTo>
                <a:lnTo>
                  <a:pt x="191" y="669"/>
                </a:lnTo>
                <a:lnTo>
                  <a:pt x="182" y="658"/>
                </a:lnTo>
                <a:lnTo>
                  <a:pt x="172" y="647"/>
                </a:lnTo>
                <a:lnTo>
                  <a:pt x="164" y="635"/>
                </a:lnTo>
                <a:lnTo>
                  <a:pt x="155" y="622"/>
                </a:lnTo>
                <a:lnTo>
                  <a:pt x="148" y="609"/>
                </a:lnTo>
                <a:lnTo>
                  <a:pt x="140" y="596"/>
                </a:lnTo>
                <a:lnTo>
                  <a:pt x="134" y="582"/>
                </a:lnTo>
                <a:lnTo>
                  <a:pt x="128" y="569"/>
                </a:lnTo>
                <a:lnTo>
                  <a:pt x="123" y="554"/>
                </a:lnTo>
                <a:lnTo>
                  <a:pt x="118" y="540"/>
                </a:lnTo>
                <a:lnTo>
                  <a:pt x="114" y="525"/>
                </a:lnTo>
                <a:lnTo>
                  <a:pt x="111" y="510"/>
                </a:lnTo>
                <a:lnTo>
                  <a:pt x="108" y="495"/>
                </a:lnTo>
                <a:lnTo>
                  <a:pt x="107" y="479"/>
                </a:lnTo>
                <a:lnTo>
                  <a:pt x="106" y="463"/>
                </a:lnTo>
                <a:lnTo>
                  <a:pt x="256" y="463"/>
                </a:lnTo>
                <a:lnTo>
                  <a:pt x="258" y="479"/>
                </a:lnTo>
                <a:lnTo>
                  <a:pt x="261" y="495"/>
                </a:lnTo>
                <a:lnTo>
                  <a:pt x="265" y="510"/>
                </a:lnTo>
                <a:lnTo>
                  <a:pt x="272" y="524"/>
                </a:lnTo>
                <a:lnTo>
                  <a:pt x="279" y="538"/>
                </a:lnTo>
                <a:lnTo>
                  <a:pt x="288" y="551"/>
                </a:lnTo>
                <a:lnTo>
                  <a:pt x="296" y="563"/>
                </a:lnTo>
                <a:lnTo>
                  <a:pt x="307" y="575"/>
                </a:lnTo>
                <a:lnTo>
                  <a:pt x="319" y="585"/>
                </a:lnTo>
                <a:lnTo>
                  <a:pt x="330" y="594"/>
                </a:lnTo>
                <a:lnTo>
                  <a:pt x="344" y="603"/>
                </a:lnTo>
                <a:lnTo>
                  <a:pt x="357" y="610"/>
                </a:lnTo>
                <a:lnTo>
                  <a:pt x="372" y="617"/>
                </a:lnTo>
                <a:lnTo>
                  <a:pt x="387" y="621"/>
                </a:lnTo>
                <a:lnTo>
                  <a:pt x="403" y="624"/>
                </a:lnTo>
                <a:lnTo>
                  <a:pt x="419" y="626"/>
                </a:lnTo>
                <a:lnTo>
                  <a:pt x="419" y="776"/>
                </a:lnTo>
                <a:close/>
                <a:moveTo>
                  <a:pt x="837" y="433"/>
                </a:moveTo>
                <a:lnTo>
                  <a:pt x="793" y="433"/>
                </a:lnTo>
                <a:lnTo>
                  <a:pt x="791" y="416"/>
                </a:lnTo>
                <a:lnTo>
                  <a:pt x="789" y="399"/>
                </a:lnTo>
                <a:lnTo>
                  <a:pt x="786" y="381"/>
                </a:lnTo>
                <a:lnTo>
                  <a:pt x="783" y="365"/>
                </a:lnTo>
                <a:lnTo>
                  <a:pt x="779" y="349"/>
                </a:lnTo>
                <a:lnTo>
                  <a:pt x="773" y="333"/>
                </a:lnTo>
                <a:lnTo>
                  <a:pt x="768" y="317"/>
                </a:lnTo>
                <a:lnTo>
                  <a:pt x="762" y="302"/>
                </a:lnTo>
                <a:lnTo>
                  <a:pt x="754" y="287"/>
                </a:lnTo>
                <a:lnTo>
                  <a:pt x="747" y="272"/>
                </a:lnTo>
                <a:lnTo>
                  <a:pt x="738" y="259"/>
                </a:lnTo>
                <a:lnTo>
                  <a:pt x="729" y="245"/>
                </a:lnTo>
                <a:lnTo>
                  <a:pt x="720" y="232"/>
                </a:lnTo>
                <a:lnTo>
                  <a:pt x="709" y="219"/>
                </a:lnTo>
                <a:lnTo>
                  <a:pt x="698" y="206"/>
                </a:lnTo>
                <a:lnTo>
                  <a:pt x="688" y="194"/>
                </a:lnTo>
                <a:lnTo>
                  <a:pt x="676" y="184"/>
                </a:lnTo>
                <a:lnTo>
                  <a:pt x="663" y="173"/>
                </a:lnTo>
                <a:lnTo>
                  <a:pt x="650" y="162"/>
                </a:lnTo>
                <a:lnTo>
                  <a:pt x="637" y="153"/>
                </a:lnTo>
                <a:lnTo>
                  <a:pt x="624" y="144"/>
                </a:lnTo>
                <a:lnTo>
                  <a:pt x="610" y="136"/>
                </a:lnTo>
                <a:lnTo>
                  <a:pt x="595" y="128"/>
                </a:lnTo>
                <a:lnTo>
                  <a:pt x="580" y="121"/>
                </a:lnTo>
                <a:lnTo>
                  <a:pt x="565" y="114"/>
                </a:lnTo>
                <a:lnTo>
                  <a:pt x="549" y="109"/>
                </a:lnTo>
                <a:lnTo>
                  <a:pt x="533" y="103"/>
                </a:lnTo>
                <a:lnTo>
                  <a:pt x="517" y="99"/>
                </a:lnTo>
                <a:lnTo>
                  <a:pt x="500" y="96"/>
                </a:lnTo>
                <a:lnTo>
                  <a:pt x="483" y="93"/>
                </a:lnTo>
                <a:lnTo>
                  <a:pt x="466" y="91"/>
                </a:lnTo>
                <a:lnTo>
                  <a:pt x="449" y="90"/>
                </a:lnTo>
                <a:lnTo>
                  <a:pt x="449" y="15"/>
                </a:lnTo>
                <a:lnTo>
                  <a:pt x="448" y="12"/>
                </a:lnTo>
                <a:lnTo>
                  <a:pt x="448" y="9"/>
                </a:lnTo>
                <a:lnTo>
                  <a:pt x="446" y="6"/>
                </a:lnTo>
                <a:lnTo>
                  <a:pt x="445" y="4"/>
                </a:lnTo>
                <a:lnTo>
                  <a:pt x="442" y="2"/>
                </a:lnTo>
                <a:lnTo>
                  <a:pt x="440" y="1"/>
                </a:lnTo>
                <a:lnTo>
                  <a:pt x="436" y="0"/>
                </a:lnTo>
                <a:lnTo>
                  <a:pt x="434" y="0"/>
                </a:lnTo>
                <a:lnTo>
                  <a:pt x="431" y="0"/>
                </a:lnTo>
                <a:lnTo>
                  <a:pt x="428" y="1"/>
                </a:lnTo>
                <a:lnTo>
                  <a:pt x="426" y="2"/>
                </a:lnTo>
                <a:lnTo>
                  <a:pt x="423" y="4"/>
                </a:lnTo>
                <a:lnTo>
                  <a:pt x="421" y="6"/>
                </a:lnTo>
                <a:lnTo>
                  <a:pt x="420" y="9"/>
                </a:lnTo>
                <a:lnTo>
                  <a:pt x="419" y="12"/>
                </a:lnTo>
                <a:lnTo>
                  <a:pt x="419" y="15"/>
                </a:lnTo>
                <a:lnTo>
                  <a:pt x="419" y="90"/>
                </a:lnTo>
                <a:lnTo>
                  <a:pt x="401" y="91"/>
                </a:lnTo>
                <a:lnTo>
                  <a:pt x="384" y="93"/>
                </a:lnTo>
                <a:lnTo>
                  <a:pt x="368" y="96"/>
                </a:lnTo>
                <a:lnTo>
                  <a:pt x="351" y="99"/>
                </a:lnTo>
                <a:lnTo>
                  <a:pt x="335" y="103"/>
                </a:lnTo>
                <a:lnTo>
                  <a:pt x="319" y="109"/>
                </a:lnTo>
                <a:lnTo>
                  <a:pt x="304" y="114"/>
                </a:lnTo>
                <a:lnTo>
                  <a:pt x="288" y="121"/>
                </a:lnTo>
                <a:lnTo>
                  <a:pt x="273" y="128"/>
                </a:lnTo>
                <a:lnTo>
                  <a:pt x="259" y="136"/>
                </a:lnTo>
                <a:lnTo>
                  <a:pt x="244" y="144"/>
                </a:lnTo>
                <a:lnTo>
                  <a:pt x="231" y="153"/>
                </a:lnTo>
                <a:lnTo>
                  <a:pt x="217" y="162"/>
                </a:lnTo>
                <a:lnTo>
                  <a:pt x="204" y="173"/>
                </a:lnTo>
                <a:lnTo>
                  <a:pt x="192" y="184"/>
                </a:lnTo>
                <a:lnTo>
                  <a:pt x="181" y="194"/>
                </a:lnTo>
                <a:lnTo>
                  <a:pt x="169" y="206"/>
                </a:lnTo>
                <a:lnTo>
                  <a:pt x="158" y="219"/>
                </a:lnTo>
                <a:lnTo>
                  <a:pt x="149" y="232"/>
                </a:lnTo>
                <a:lnTo>
                  <a:pt x="139" y="245"/>
                </a:lnTo>
                <a:lnTo>
                  <a:pt x="129" y="259"/>
                </a:lnTo>
                <a:lnTo>
                  <a:pt x="121" y="272"/>
                </a:lnTo>
                <a:lnTo>
                  <a:pt x="113" y="287"/>
                </a:lnTo>
                <a:lnTo>
                  <a:pt x="106" y="302"/>
                </a:lnTo>
                <a:lnTo>
                  <a:pt x="99" y="317"/>
                </a:lnTo>
                <a:lnTo>
                  <a:pt x="94" y="333"/>
                </a:lnTo>
                <a:lnTo>
                  <a:pt x="89" y="349"/>
                </a:lnTo>
                <a:lnTo>
                  <a:pt x="84" y="365"/>
                </a:lnTo>
                <a:lnTo>
                  <a:pt x="81" y="381"/>
                </a:lnTo>
                <a:lnTo>
                  <a:pt x="79" y="399"/>
                </a:lnTo>
                <a:lnTo>
                  <a:pt x="77" y="416"/>
                </a:lnTo>
                <a:lnTo>
                  <a:pt x="76" y="433"/>
                </a:lnTo>
                <a:lnTo>
                  <a:pt x="15" y="433"/>
                </a:lnTo>
                <a:lnTo>
                  <a:pt x="13" y="434"/>
                </a:lnTo>
                <a:lnTo>
                  <a:pt x="10" y="434"/>
                </a:lnTo>
                <a:lnTo>
                  <a:pt x="7" y="436"/>
                </a:lnTo>
                <a:lnTo>
                  <a:pt x="5" y="437"/>
                </a:lnTo>
                <a:lnTo>
                  <a:pt x="3" y="439"/>
                </a:lnTo>
                <a:lnTo>
                  <a:pt x="2" y="442"/>
                </a:lnTo>
                <a:lnTo>
                  <a:pt x="1" y="445"/>
                </a:lnTo>
                <a:lnTo>
                  <a:pt x="0" y="448"/>
                </a:lnTo>
                <a:lnTo>
                  <a:pt x="1" y="451"/>
                </a:lnTo>
                <a:lnTo>
                  <a:pt x="2" y="454"/>
                </a:lnTo>
                <a:lnTo>
                  <a:pt x="3" y="456"/>
                </a:lnTo>
                <a:lnTo>
                  <a:pt x="5" y="458"/>
                </a:lnTo>
                <a:lnTo>
                  <a:pt x="7" y="461"/>
                </a:lnTo>
                <a:lnTo>
                  <a:pt x="10" y="462"/>
                </a:lnTo>
                <a:lnTo>
                  <a:pt x="13" y="463"/>
                </a:lnTo>
                <a:lnTo>
                  <a:pt x="15" y="463"/>
                </a:lnTo>
                <a:lnTo>
                  <a:pt x="76" y="463"/>
                </a:lnTo>
                <a:lnTo>
                  <a:pt x="77" y="480"/>
                </a:lnTo>
                <a:lnTo>
                  <a:pt x="79" y="497"/>
                </a:lnTo>
                <a:lnTo>
                  <a:pt x="81" y="514"/>
                </a:lnTo>
                <a:lnTo>
                  <a:pt x="84" y="531"/>
                </a:lnTo>
                <a:lnTo>
                  <a:pt x="89" y="547"/>
                </a:lnTo>
                <a:lnTo>
                  <a:pt x="94" y="563"/>
                </a:lnTo>
                <a:lnTo>
                  <a:pt x="99" y="578"/>
                </a:lnTo>
                <a:lnTo>
                  <a:pt x="106" y="594"/>
                </a:lnTo>
                <a:lnTo>
                  <a:pt x="113" y="609"/>
                </a:lnTo>
                <a:lnTo>
                  <a:pt x="121" y="623"/>
                </a:lnTo>
                <a:lnTo>
                  <a:pt x="129" y="637"/>
                </a:lnTo>
                <a:lnTo>
                  <a:pt x="139" y="651"/>
                </a:lnTo>
                <a:lnTo>
                  <a:pt x="149" y="665"/>
                </a:lnTo>
                <a:lnTo>
                  <a:pt x="158" y="678"/>
                </a:lnTo>
                <a:lnTo>
                  <a:pt x="169" y="689"/>
                </a:lnTo>
                <a:lnTo>
                  <a:pt x="181" y="701"/>
                </a:lnTo>
                <a:lnTo>
                  <a:pt x="192" y="713"/>
                </a:lnTo>
                <a:lnTo>
                  <a:pt x="204" y="724"/>
                </a:lnTo>
                <a:lnTo>
                  <a:pt x="217" y="733"/>
                </a:lnTo>
                <a:lnTo>
                  <a:pt x="231" y="743"/>
                </a:lnTo>
                <a:lnTo>
                  <a:pt x="244" y="753"/>
                </a:lnTo>
                <a:lnTo>
                  <a:pt x="259" y="761"/>
                </a:lnTo>
                <a:lnTo>
                  <a:pt x="273" y="769"/>
                </a:lnTo>
                <a:lnTo>
                  <a:pt x="288" y="775"/>
                </a:lnTo>
                <a:lnTo>
                  <a:pt x="304" y="781"/>
                </a:lnTo>
                <a:lnTo>
                  <a:pt x="319" y="788"/>
                </a:lnTo>
                <a:lnTo>
                  <a:pt x="335" y="792"/>
                </a:lnTo>
                <a:lnTo>
                  <a:pt x="351" y="796"/>
                </a:lnTo>
                <a:lnTo>
                  <a:pt x="368" y="801"/>
                </a:lnTo>
                <a:lnTo>
                  <a:pt x="384" y="803"/>
                </a:lnTo>
                <a:lnTo>
                  <a:pt x="401" y="805"/>
                </a:lnTo>
                <a:lnTo>
                  <a:pt x="419" y="806"/>
                </a:lnTo>
                <a:lnTo>
                  <a:pt x="419" y="866"/>
                </a:lnTo>
                <a:lnTo>
                  <a:pt x="419" y="869"/>
                </a:lnTo>
                <a:lnTo>
                  <a:pt x="420" y="872"/>
                </a:lnTo>
                <a:lnTo>
                  <a:pt x="421" y="874"/>
                </a:lnTo>
                <a:lnTo>
                  <a:pt x="423" y="877"/>
                </a:lnTo>
                <a:lnTo>
                  <a:pt x="426" y="879"/>
                </a:lnTo>
                <a:lnTo>
                  <a:pt x="428" y="880"/>
                </a:lnTo>
                <a:lnTo>
                  <a:pt x="431" y="881"/>
                </a:lnTo>
                <a:lnTo>
                  <a:pt x="434" y="881"/>
                </a:lnTo>
                <a:lnTo>
                  <a:pt x="436" y="881"/>
                </a:lnTo>
                <a:lnTo>
                  <a:pt x="440" y="880"/>
                </a:lnTo>
                <a:lnTo>
                  <a:pt x="442" y="879"/>
                </a:lnTo>
                <a:lnTo>
                  <a:pt x="445" y="877"/>
                </a:lnTo>
                <a:lnTo>
                  <a:pt x="446" y="874"/>
                </a:lnTo>
                <a:lnTo>
                  <a:pt x="448" y="872"/>
                </a:lnTo>
                <a:lnTo>
                  <a:pt x="448" y="869"/>
                </a:lnTo>
                <a:lnTo>
                  <a:pt x="449" y="866"/>
                </a:lnTo>
                <a:lnTo>
                  <a:pt x="449" y="806"/>
                </a:lnTo>
                <a:lnTo>
                  <a:pt x="466" y="805"/>
                </a:lnTo>
                <a:lnTo>
                  <a:pt x="483" y="803"/>
                </a:lnTo>
                <a:lnTo>
                  <a:pt x="500" y="801"/>
                </a:lnTo>
                <a:lnTo>
                  <a:pt x="517" y="796"/>
                </a:lnTo>
                <a:lnTo>
                  <a:pt x="533" y="792"/>
                </a:lnTo>
                <a:lnTo>
                  <a:pt x="549" y="788"/>
                </a:lnTo>
                <a:lnTo>
                  <a:pt x="565" y="781"/>
                </a:lnTo>
                <a:lnTo>
                  <a:pt x="580" y="775"/>
                </a:lnTo>
                <a:lnTo>
                  <a:pt x="595" y="769"/>
                </a:lnTo>
                <a:lnTo>
                  <a:pt x="610" y="761"/>
                </a:lnTo>
                <a:lnTo>
                  <a:pt x="624" y="753"/>
                </a:lnTo>
                <a:lnTo>
                  <a:pt x="637" y="743"/>
                </a:lnTo>
                <a:lnTo>
                  <a:pt x="650" y="733"/>
                </a:lnTo>
                <a:lnTo>
                  <a:pt x="663" y="724"/>
                </a:lnTo>
                <a:lnTo>
                  <a:pt x="676" y="713"/>
                </a:lnTo>
                <a:lnTo>
                  <a:pt x="688" y="701"/>
                </a:lnTo>
                <a:lnTo>
                  <a:pt x="698" y="689"/>
                </a:lnTo>
                <a:lnTo>
                  <a:pt x="709" y="678"/>
                </a:lnTo>
                <a:lnTo>
                  <a:pt x="720" y="665"/>
                </a:lnTo>
                <a:lnTo>
                  <a:pt x="729" y="651"/>
                </a:lnTo>
                <a:lnTo>
                  <a:pt x="738" y="637"/>
                </a:lnTo>
                <a:lnTo>
                  <a:pt x="747" y="623"/>
                </a:lnTo>
                <a:lnTo>
                  <a:pt x="754" y="609"/>
                </a:lnTo>
                <a:lnTo>
                  <a:pt x="762" y="594"/>
                </a:lnTo>
                <a:lnTo>
                  <a:pt x="768" y="578"/>
                </a:lnTo>
                <a:lnTo>
                  <a:pt x="773" y="563"/>
                </a:lnTo>
                <a:lnTo>
                  <a:pt x="779" y="547"/>
                </a:lnTo>
                <a:lnTo>
                  <a:pt x="783" y="531"/>
                </a:lnTo>
                <a:lnTo>
                  <a:pt x="786" y="514"/>
                </a:lnTo>
                <a:lnTo>
                  <a:pt x="789" y="497"/>
                </a:lnTo>
                <a:lnTo>
                  <a:pt x="791" y="480"/>
                </a:lnTo>
                <a:lnTo>
                  <a:pt x="793" y="463"/>
                </a:lnTo>
                <a:lnTo>
                  <a:pt x="837" y="463"/>
                </a:lnTo>
                <a:lnTo>
                  <a:pt x="841" y="463"/>
                </a:lnTo>
                <a:lnTo>
                  <a:pt x="843" y="462"/>
                </a:lnTo>
                <a:lnTo>
                  <a:pt x="846" y="461"/>
                </a:lnTo>
                <a:lnTo>
                  <a:pt x="848" y="458"/>
                </a:lnTo>
                <a:lnTo>
                  <a:pt x="849" y="456"/>
                </a:lnTo>
                <a:lnTo>
                  <a:pt x="851" y="454"/>
                </a:lnTo>
                <a:lnTo>
                  <a:pt x="852" y="451"/>
                </a:lnTo>
                <a:lnTo>
                  <a:pt x="852" y="448"/>
                </a:lnTo>
                <a:lnTo>
                  <a:pt x="852" y="445"/>
                </a:lnTo>
                <a:lnTo>
                  <a:pt x="851" y="442"/>
                </a:lnTo>
                <a:lnTo>
                  <a:pt x="849" y="439"/>
                </a:lnTo>
                <a:lnTo>
                  <a:pt x="848" y="437"/>
                </a:lnTo>
                <a:lnTo>
                  <a:pt x="846" y="436"/>
                </a:lnTo>
                <a:lnTo>
                  <a:pt x="843" y="434"/>
                </a:lnTo>
                <a:lnTo>
                  <a:pt x="841" y="434"/>
                </a:lnTo>
                <a:lnTo>
                  <a:pt x="837" y="4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F30512E9-71FD-401A-ABE8-2F58C07CDC09}"/>
              </a:ext>
            </a:extLst>
          </p:cNvPr>
          <p:cNvGrpSpPr/>
          <p:nvPr/>
        </p:nvGrpSpPr>
        <p:grpSpPr>
          <a:xfrm>
            <a:off x="11276582" y="1787895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102" name="Freeform 274">
              <a:extLst>
                <a:ext uri="{FF2B5EF4-FFF2-40B4-BE49-F238E27FC236}">
                  <a16:creationId xmlns="" xmlns:a16="http://schemas.microsoft.com/office/drawing/2014/main" id="{725FE9E2-F4BA-4F4C-93E7-876FEBB0A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="" xmlns:a16="http://schemas.microsoft.com/office/drawing/2014/main" id="{3B7826DA-829F-4688-9382-D51FAA40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="" xmlns:a16="http://schemas.microsoft.com/office/drawing/2014/main" id="{819956DA-3B7F-44B9-9961-D50D5F8D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2472F4FB-72BA-4B35-B387-A3ECFF4FC1A9}"/>
              </a:ext>
            </a:extLst>
          </p:cNvPr>
          <p:cNvGrpSpPr/>
          <p:nvPr/>
        </p:nvGrpSpPr>
        <p:grpSpPr>
          <a:xfrm>
            <a:off x="11276582" y="5566253"/>
            <a:ext cx="284162" cy="284163"/>
            <a:chOff x="9318625" y="3616326"/>
            <a:chExt cx="284162" cy="284163"/>
          </a:xfrm>
          <a:solidFill>
            <a:schemeClr val="bg1"/>
          </a:solidFill>
        </p:grpSpPr>
        <p:sp>
          <p:nvSpPr>
            <p:cNvPr id="106" name="Freeform 298">
              <a:extLst>
                <a:ext uri="{FF2B5EF4-FFF2-40B4-BE49-F238E27FC236}">
                  <a16:creationId xmlns="" xmlns:a16="http://schemas.microsoft.com/office/drawing/2014/main" id="{B0784884-99E1-40FE-A9D1-34B585CAD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6725" y="3810001"/>
              <a:ext cx="47625" cy="47625"/>
            </a:xfrm>
            <a:custGeom>
              <a:avLst/>
              <a:gdLst>
                <a:gd name="T0" fmla="*/ 66 w 150"/>
                <a:gd name="T1" fmla="*/ 117 h 148"/>
                <a:gd name="T2" fmla="*/ 50 w 150"/>
                <a:gd name="T3" fmla="*/ 111 h 148"/>
                <a:gd name="T4" fmla="*/ 37 w 150"/>
                <a:gd name="T5" fmla="*/ 99 h 148"/>
                <a:gd name="T6" fmla="*/ 31 w 150"/>
                <a:gd name="T7" fmla="*/ 83 h 148"/>
                <a:gd name="T8" fmla="*/ 31 w 150"/>
                <a:gd name="T9" fmla="*/ 65 h 148"/>
                <a:gd name="T10" fmla="*/ 37 w 150"/>
                <a:gd name="T11" fmla="*/ 49 h 148"/>
                <a:gd name="T12" fmla="*/ 50 w 150"/>
                <a:gd name="T13" fmla="*/ 37 h 148"/>
                <a:gd name="T14" fmla="*/ 66 w 150"/>
                <a:gd name="T15" fmla="*/ 30 h 148"/>
                <a:gd name="T16" fmla="*/ 85 w 150"/>
                <a:gd name="T17" fmla="*/ 30 h 148"/>
                <a:gd name="T18" fmla="*/ 101 w 150"/>
                <a:gd name="T19" fmla="*/ 37 h 148"/>
                <a:gd name="T20" fmla="*/ 112 w 150"/>
                <a:gd name="T21" fmla="*/ 49 h 148"/>
                <a:gd name="T22" fmla="*/ 119 w 150"/>
                <a:gd name="T23" fmla="*/ 65 h 148"/>
                <a:gd name="T24" fmla="*/ 119 w 150"/>
                <a:gd name="T25" fmla="*/ 83 h 148"/>
                <a:gd name="T26" fmla="*/ 112 w 150"/>
                <a:gd name="T27" fmla="*/ 99 h 148"/>
                <a:gd name="T28" fmla="*/ 101 w 150"/>
                <a:gd name="T29" fmla="*/ 111 h 148"/>
                <a:gd name="T30" fmla="*/ 85 w 150"/>
                <a:gd name="T31" fmla="*/ 117 h 148"/>
                <a:gd name="T32" fmla="*/ 75 w 150"/>
                <a:gd name="T33" fmla="*/ 0 h 148"/>
                <a:gd name="T34" fmla="*/ 60 w 150"/>
                <a:gd name="T35" fmla="*/ 1 h 148"/>
                <a:gd name="T36" fmla="*/ 46 w 150"/>
                <a:gd name="T37" fmla="*/ 5 h 148"/>
                <a:gd name="T38" fmla="*/ 33 w 150"/>
                <a:gd name="T39" fmla="*/ 11 h 148"/>
                <a:gd name="T40" fmla="*/ 22 w 150"/>
                <a:gd name="T41" fmla="*/ 21 h 148"/>
                <a:gd name="T42" fmla="*/ 13 w 150"/>
                <a:gd name="T43" fmla="*/ 32 h 148"/>
                <a:gd name="T44" fmla="*/ 6 w 150"/>
                <a:gd name="T45" fmla="*/ 45 h 148"/>
                <a:gd name="T46" fmla="*/ 2 w 150"/>
                <a:gd name="T47" fmla="*/ 58 h 148"/>
                <a:gd name="T48" fmla="*/ 0 w 150"/>
                <a:gd name="T49" fmla="*/ 73 h 148"/>
                <a:gd name="T50" fmla="*/ 2 w 150"/>
                <a:gd name="T51" fmla="*/ 88 h 148"/>
                <a:gd name="T52" fmla="*/ 6 w 150"/>
                <a:gd name="T53" fmla="*/ 103 h 148"/>
                <a:gd name="T54" fmla="*/ 13 w 150"/>
                <a:gd name="T55" fmla="*/ 115 h 148"/>
                <a:gd name="T56" fmla="*/ 22 w 150"/>
                <a:gd name="T57" fmla="*/ 127 h 148"/>
                <a:gd name="T58" fmla="*/ 33 w 150"/>
                <a:gd name="T59" fmla="*/ 135 h 148"/>
                <a:gd name="T60" fmla="*/ 46 w 150"/>
                <a:gd name="T61" fmla="*/ 143 h 148"/>
                <a:gd name="T62" fmla="*/ 60 w 150"/>
                <a:gd name="T63" fmla="*/ 147 h 148"/>
                <a:gd name="T64" fmla="*/ 75 w 150"/>
                <a:gd name="T65" fmla="*/ 148 h 148"/>
                <a:gd name="T66" fmla="*/ 90 w 150"/>
                <a:gd name="T67" fmla="*/ 147 h 148"/>
                <a:gd name="T68" fmla="*/ 104 w 150"/>
                <a:gd name="T69" fmla="*/ 143 h 148"/>
                <a:gd name="T70" fmla="*/ 117 w 150"/>
                <a:gd name="T71" fmla="*/ 135 h 148"/>
                <a:gd name="T72" fmla="*/ 128 w 150"/>
                <a:gd name="T73" fmla="*/ 127 h 148"/>
                <a:gd name="T74" fmla="*/ 137 w 150"/>
                <a:gd name="T75" fmla="*/ 115 h 148"/>
                <a:gd name="T76" fmla="*/ 144 w 150"/>
                <a:gd name="T77" fmla="*/ 103 h 148"/>
                <a:gd name="T78" fmla="*/ 149 w 150"/>
                <a:gd name="T79" fmla="*/ 88 h 148"/>
                <a:gd name="T80" fmla="*/ 150 w 150"/>
                <a:gd name="T81" fmla="*/ 73 h 148"/>
                <a:gd name="T82" fmla="*/ 149 w 150"/>
                <a:gd name="T83" fmla="*/ 58 h 148"/>
                <a:gd name="T84" fmla="*/ 144 w 150"/>
                <a:gd name="T85" fmla="*/ 45 h 148"/>
                <a:gd name="T86" fmla="*/ 137 w 150"/>
                <a:gd name="T87" fmla="*/ 32 h 148"/>
                <a:gd name="T88" fmla="*/ 128 w 150"/>
                <a:gd name="T89" fmla="*/ 21 h 148"/>
                <a:gd name="T90" fmla="*/ 117 w 150"/>
                <a:gd name="T91" fmla="*/ 11 h 148"/>
                <a:gd name="T92" fmla="*/ 104 w 150"/>
                <a:gd name="T93" fmla="*/ 5 h 148"/>
                <a:gd name="T94" fmla="*/ 90 w 150"/>
                <a:gd name="T95" fmla="*/ 1 h 148"/>
                <a:gd name="T96" fmla="*/ 75 w 150"/>
                <a:gd name="T9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48">
                  <a:moveTo>
                    <a:pt x="75" y="118"/>
                  </a:moveTo>
                  <a:lnTo>
                    <a:pt x="66" y="117"/>
                  </a:lnTo>
                  <a:lnTo>
                    <a:pt x="58" y="115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37" y="99"/>
                  </a:lnTo>
                  <a:lnTo>
                    <a:pt x="34" y="92"/>
                  </a:lnTo>
                  <a:lnTo>
                    <a:pt x="31" y="83"/>
                  </a:lnTo>
                  <a:lnTo>
                    <a:pt x="30" y="73"/>
                  </a:lnTo>
                  <a:lnTo>
                    <a:pt x="31" y="65"/>
                  </a:lnTo>
                  <a:lnTo>
                    <a:pt x="34" y="56"/>
                  </a:lnTo>
                  <a:lnTo>
                    <a:pt x="37" y="49"/>
                  </a:lnTo>
                  <a:lnTo>
                    <a:pt x="44" y="42"/>
                  </a:lnTo>
                  <a:lnTo>
                    <a:pt x="50" y="37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5" y="30"/>
                  </a:lnTo>
                  <a:lnTo>
                    <a:pt x="85" y="30"/>
                  </a:lnTo>
                  <a:lnTo>
                    <a:pt x="93" y="33"/>
                  </a:lnTo>
                  <a:lnTo>
                    <a:pt x="101" y="37"/>
                  </a:lnTo>
                  <a:lnTo>
                    <a:pt x="107" y="42"/>
                  </a:lnTo>
                  <a:lnTo>
                    <a:pt x="112" y="49"/>
                  </a:lnTo>
                  <a:lnTo>
                    <a:pt x="117" y="56"/>
                  </a:lnTo>
                  <a:lnTo>
                    <a:pt x="119" y="65"/>
                  </a:lnTo>
                  <a:lnTo>
                    <a:pt x="120" y="73"/>
                  </a:lnTo>
                  <a:lnTo>
                    <a:pt x="119" y="83"/>
                  </a:lnTo>
                  <a:lnTo>
                    <a:pt x="117" y="92"/>
                  </a:lnTo>
                  <a:lnTo>
                    <a:pt x="112" y="99"/>
                  </a:lnTo>
                  <a:lnTo>
                    <a:pt x="107" y="106"/>
                  </a:lnTo>
                  <a:lnTo>
                    <a:pt x="101" y="111"/>
                  </a:lnTo>
                  <a:lnTo>
                    <a:pt x="93" y="115"/>
                  </a:lnTo>
                  <a:lnTo>
                    <a:pt x="85" y="117"/>
                  </a:lnTo>
                  <a:lnTo>
                    <a:pt x="75" y="118"/>
                  </a:lnTo>
                  <a:close/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5"/>
                  </a:lnTo>
                  <a:lnTo>
                    <a:pt x="40" y="8"/>
                  </a:lnTo>
                  <a:lnTo>
                    <a:pt x="33" y="11"/>
                  </a:lnTo>
                  <a:lnTo>
                    <a:pt x="28" y="16"/>
                  </a:lnTo>
                  <a:lnTo>
                    <a:pt x="22" y="21"/>
                  </a:lnTo>
                  <a:lnTo>
                    <a:pt x="17" y="26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5"/>
                  </a:lnTo>
                  <a:lnTo>
                    <a:pt x="3" y="52"/>
                  </a:lnTo>
                  <a:lnTo>
                    <a:pt x="2" y="58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2" y="88"/>
                  </a:lnTo>
                  <a:lnTo>
                    <a:pt x="3" y="96"/>
                  </a:lnTo>
                  <a:lnTo>
                    <a:pt x="6" y="103"/>
                  </a:lnTo>
                  <a:lnTo>
                    <a:pt x="10" y="110"/>
                  </a:lnTo>
                  <a:lnTo>
                    <a:pt x="13" y="115"/>
                  </a:lnTo>
                  <a:lnTo>
                    <a:pt x="17" y="122"/>
                  </a:lnTo>
                  <a:lnTo>
                    <a:pt x="22" y="127"/>
                  </a:lnTo>
                  <a:lnTo>
                    <a:pt x="28" y="131"/>
                  </a:lnTo>
                  <a:lnTo>
                    <a:pt x="33" y="135"/>
                  </a:lnTo>
                  <a:lnTo>
                    <a:pt x="40" y="140"/>
                  </a:lnTo>
                  <a:lnTo>
                    <a:pt x="46" y="143"/>
                  </a:lnTo>
                  <a:lnTo>
                    <a:pt x="52" y="145"/>
                  </a:lnTo>
                  <a:lnTo>
                    <a:pt x="60" y="147"/>
                  </a:lnTo>
                  <a:lnTo>
                    <a:pt x="67" y="148"/>
                  </a:lnTo>
                  <a:lnTo>
                    <a:pt x="75" y="148"/>
                  </a:lnTo>
                  <a:lnTo>
                    <a:pt x="82" y="148"/>
                  </a:lnTo>
                  <a:lnTo>
                    <a:pt x="90" y="147"/>
                  </a:lnTo>
                  <a:lnTo>
                    <a:pt x="97" y="145"/>
                  </a:lnTo>
                  <a:lnTo>
                    <a:pt x="104" y="143"/>
                  </a:lnTo>
                  <a:lnTo>
                    <a:pt x="110" y="140"/>
                  </a:lnTo>
                  <a:lnTo>
                    <a:pt x="117" y="135"/>
                  </a:lnTo>
                  <a:lnTo>
                    <a:pt x="123" y="131"/>
                  </a:lnTo>
                  <a:lnTo>
                    <a:pt x="128" y="127"/>
                  </a:lnTo>
                  <a:lnTo>
                    <a:pt x="133" y="122"/>
                  </a:lnTo>
                  <a:lnTo>
                    <a:pt x="137" y="115"/>
                  </a:lnTo>
                  <a:lnTo>
                    <a:pt x="141" y="110"/>
                  </a:lnTo>
                  <a:lnTo>
                    <a:pt x="144" y="103"/>
                  </a:lnTo>
                  <a:lnTo>
                    <a:pt x="147" y="96"/>
                  </a:lnTo>
                  <a:lnTo>
                    <a:pt x="149" y="88"/>
                  </a:lnTo>
                  <a:lnTo>
                    <a:pt x="150" y="82"/>
                  </a:lnTo>
                  <a:lnTo>
                    <a:pt x="150" y="73"/>
                  </a:lnTo>
                  <a:lnTo>
                    <a:pt x="150" y="66"/>
                  </a:lnTo>
                  <a:lnTo>
                    <a:pt x="149" y="58"/>
                  </a:lnTo>
                  <a:lnTo>
                    <a:pt x="147" y="52"/>
                  </a:lnTo>
                  <a:lnTo>
                    <a:pt x="144" y="45"/>
                  </a:lnTo>
                  <a:lnTo>
                    <a:pt x="141" y="38"/>
                  </a:lnTo>
                  <a:lnTo>
                    <a:pt x="137" y="32"/>
                  </a:lnTo>
                  <a:lnTo>
                    <a:pt x="133" y="26"/>
                  </a:lnTo>
                  <a:lnTo>
                    <a:pt x="128" y="21"/>
                  </a:lnTo>
                  <a:lnTo>
                    <a:pt x="123" y="17"/>
                  </a:lnTo>
                  <a:lnTo>
                    <a:pt x="117" y="11"/>
                  </a:lnTo>
                  <a:lnTo>
                    <a:pt x="110" y="8"/>
                  </a:lnTo>
                  <a:lnTo>
                    <a:pt x="104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="" xmlns:a16="http://schemas.microsoft.com/office/drawing/2014/main" id="{CC413A81-649D-422F-9E60-6C6F5AC01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25" y="3616326"/>
              <a:ext cx="284162" cy="284163"/>
            </a:xfrm>
            <a:custGeom>
              <a:avLst/>
              <a:gdLst>
                <a:gd name="T0" fmla="*/ 785 w 897"/>
                <a:gd name="T1" fmla="*/ 208 h 896"/>
                <a:gd name="T2" fmla="*/ 687 w 897"/>
                <a:gd name="T3" fmla="*/ 307 h 896"/>
                <a:gd name="T4" fmla="*/ 509 w 897"/>
                <a:gd name="T5" fmla="*/ 499 h 896"/>
                <a:gd name="T6" fmla="*/ 531 w 897"/>
                <a:gd name="T7" fmla="*/ 556 h 896"/>
                <a:gd name="T8" fmla="*/ 538 w 897"/>
                <a:gd name="T9" fmla="*/ 613 h 896"/>
                <a:gd name="T10" fmla="*/ 533 w 897"/>
                <a:gd name="T11" fmla="*/ 663 h 896"/>
                <a:gd name="T12" fmla="*/ 518 w 897"/>
                <a:gd name="T13" fmla="*/ 711 h 896"/>
                <a:gd name="T14" fmla="*/ 494 w 897"/>
                <a:gd name="T15" fmla="*/ 754 h 896"/>
                <a:gd name="T16" fmla="*/ 463 w 897"/>
                <a:gd name="T17" fmla="*/ 791 h 896"/>
                <a:gd name="T18" fmla="*/ 426 w 897"/>
                <a:gd name="T19" fmla="*/ 822 h 896"/>
                <a:gd name="T20" fmla="*/ 382 w 897"/>
                <a:gd name="T21" fmla="*/ 846 h 896"/>
                <a:gd name="T22" fmla="*/ 335 w 897"/>
                <a:gd name="T23" fmla="*/ 861 h 896"/>
                <a:gd name="T24" fmla="*/ 284 w 897"/>
                <a:gd name="T25" fmla="*/ 866 h 896"/>
                <a:gd name="T26" fmla="*/ 232 w 897"/>
                <a:gd name="T27" fmla="*/ 861 h 896"/>
                <a:gd name="T28" fmla="*/ 185 w 897"/>
                <a:gd name="T29" fmla="*/ 846 h 896"/>
                <a:gd name="T30" fmla="*/ 141 w 897"/>
                <a:gd name="T31" fmla="*/ 822 h 896"/>
                <a:gd name="T32" fmla="*/ 104 w 897"/>
                <a:gd name="T33" fmla="*/ 791 h 896"/>
                <a:gd name="T34" fmla="*/ 73 w 897"/>
                <a:gd name="T35" fmla="*/ 754 h 896"/>
                <a:gd name="T36" fmla="*/ 49 w 897"/>
                <a:gd name="T37" fmla="*/ 711 h 896"/>
                <a:gd name="T38" fmla="*/ 35 w 897"/>
                <a:gd name="T39" fmla="*/ 663 h 896"/>
                <a:gd name="T40" fmla="*/ 30 w 897"/>
                <a:gd name="T41" fmla="*/ 613 h 896"/>
                <a:gd name="T42" fmla="*/ 35 w 897"/>
                <a:gd name="T43" fmla="*/ 561 h 896"/>
                <a:gd name="T44" fmla="*/ 49 w 897"/>
                <a:gd name="T45" fmla="*/ 513 h 896"/>
                <a:gd name="T46" fmla="*/ 73 w 897"/>
                <a:gd name="T47" fmla="*/ 470 h 896"/>
                <a:gd name="T48" fmla="*/ 104 w 897"/>
                <a:gd name="T49" fmla="*/ 433 h 896"/>
                <a:gd name="T50" fmla="*/ 141 w 897"/>
                <a:gd name="T51" fmla="*/ 402 h 896"/>
                <a:gd name="T52" fmla="*/ 185 w 897"/>
                <a:gd name="T53" fmla="*/ 378 h 896"/>
                <a:gd name="T54" fmla="*/ 232 w 897"/>
                <a:gd name="T55" fmla="*/ 364 h 896"/>
                <a:gd name="T56" fmla="*/ 284 w 897"/>
                <a:gd name="T57" fmla="*/ 358 h 896"/>
                <a:gd name="T58" fmla="*/ 354 w 897"/>
                <a:gd name="T59" fmla="*/ 366 h 896"/>
                <a:gd name="T60" fmla="*/ 411 w 897"/>
                <a:gd name="T61" fmla="*/ 386 h 896"/>
                <a:gd name="T62" fmla="*/ 867 w 897"/>
                <a:gd name="T63" fmla="*/ 122 h 896"/>
                <a:gd name="T64" fmla="*/ 386 w 897"/>
                <a:gd name="T65" fmla="*/ 343 h 896"/>
                <a:gd name="T66" fmla="*/ 320 w 897"/>
                <a:gd name="T67" fmla="*/ 330 h 896"/>
                <a:gd name="T68" fmla="*/ 255 w 897"/>
                <a:gd name="T69" fmla="*/ 329 h 896"/>
                <a:gd name="T70" fmla="*/ 199 w 897"/>
                <a:gd name="T71" fmla="*/ 341 h 896"/>
                <a:gd name="T72" fmla="*/ 149 w 897"/>
                <a:gd name="T73" fmla="*/ 362 h 896"/>
                <a:gd name="T74" fmla="*/ 103 w 897"/>
                <a:gd name="T75" fmla="*/ 393 h 896"/>
                <a:gd name="T76" fmla="*/ 64 w 897"/>
                <a:gd name="T77" fmla="*/ 432 h 896"/>
                <a:gd name="T78" fmla="*/ 35 w 897"/>
                <a:gd name="T79" fmla="*/ 477 h 896"/>
                <a:gd name="T80" fmla="*/ 13 w 897"/>
                <a:gd name="T81" fmla="*/ 528 h 896"/>
                <a:gd name="T82" fmla="*/ 1 w 897"/>
                <a:gd name="T83" fmla="*/ 583 h 896"/>
                <a:gd name="T84" fmla="*/ 1 w 897"/>
                <a:gd name="T85" fmla="*/ 642 h 896"/>
                <a:gd name="T86" fmla="*/ 13 w 897"/>
                <a:gd name="T87" fmla="*/ 696 h 896"/>
                <a:gd name="T88" fmla="*/ 35 w 897"/>
                <a:gd name="T89" fmla="*/ 747 h 896"/>
                <a:gd name="T90" fmla="*/ 64 w 897"/>
                <a:gd name="T91" fmla="*/ 792 h 896"/>
                <a:gd name="T92" fmla="*/ 103 w 897"/>
                <a:gd name="T93" fmla="*/ 831 h 896"/>
                <a:gd name="T94" fmla="*/ 149 w 897"/>
                <a:gd name="T95" fmla="*/ 862 h 896"/>
                <a:gd name="T96" fmla="*/ 199 w 897"/>
                <a:gd name="T97" fmla="*/ 883 h 896"/>
                <a:gd name="T98" fmla="*/ 255 w 897"/>
                <a:gd name="T99" fmla="*/ 895 h 896"/>
                <a:gd name="T100" fmla="*/ 313 w 897"/>
                <a:gd name="T101" fmla="*/ 895 h 896"/>
                <a:gd name="T102" fmla="*/ 368 w 897"/>
                <a:gd name="T103" fmla="*/ 883 h 896"/>
                <a:gd name="T104" fmla="*/ 419 w 897"/>
                <a:gd name="T105" fmla="*/ 862 h 896"/>
                <a:gd name="T106" fmla="*/ 465 w 897"/>
                <a:gd name="T107" fmla="*/ 831 h 896"/>
                <a:gd name="T108" fmla="*/ 503 w 897"/>
                <a:gd name="T109" fmla="*/ 792 h 896"/>
                <a:gd name="T110" fmla="*/ 533 w 897"/>
                <a:gd name="T111" fmla="*/ 747 h 896"/>
                <a:gd name="T112" fmla="*/ 555 w 897"/>
                <a:gd name="T113" fmla="*/ 696 h 896"/>
                <a:gd name="T114" fmla="*/ 566 w 897"/>
                <a:gd name="T115" fmla="*/ 642 h 896"/>
                <a:gd name="T116" fmla="*/ 566 w 897"/>
                <a:gd name="T117" fmla="*/ 583 h 896"/>
                <a:gd name="T118" fmla="*/ 552 w 897"/>
                <a:gd name="T119" fmla="*/ 525 h 896"/>
                <a:gd name="T120" fmla="*/ 717 w 897"/>
                <a:gd name="T121" fmla="*/ 388 h 896"/>
                <a:gd name="T122" fmla="*/ 792 w 897"/>
                <a:gd name="T123" fmla="*/ 245 h 896"/>
                <a:gd name="T124" fmla="*/ 897 w 897"/>
                <a:gd name="T125" fmla="*/ 13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7" h="896">
                  <a:moveTo>
                    <a:pt x="867" y="122"/>
                  </a:moveTo>
                  <a:lnTo>
                    <a:pt x="837" y="158"/>
                  </a:lnTo>
                  <a:lnTo>
                    <a:pt x="837" y="208"/>
                  </a:lnTo>
                  <a:lnTo>
                    <a:pt x="785" y="208"/>
                  </a:lnTo>
                  <a:lnTo>
                    <a:pt x="762" y="232"/>
                  </a:lnTo>
                  <a:lnTo>
                    <a:pt x="762" y="283"/>
                  </a:lnTo>
                  <a:lnTo>
                    <a:pt x="711" y="283"/>
                  </a:lnTo>
                  <a:lnTo>
                    <a:pt x="687" y="307"/>
                  </a:lnTo>
                  <a:lnTo>
                    <a:pt x="687" y="358"/>
                  </a:lnTo>
                  <a:lnTo>
                    <a:pt x="637" y="358"/>
                  </a:lnTo>
                  <a:lnTo>
                    <a:pt x="505" y="490"/>
                  </a:lnTo>
                  <a:lnTo>
                    <a:pt x="509" y="499"/>
                  </a:lnTo>
                  <a:lnTo>
                    <a:pt x="516" y="513"/>
                  </a:lnTo>
                  <a:lnTo>
                    <a:pt x="522" y="527"/>
                  </a:lnTo>
                  <a:lnTo>
                    <a:pt x="527" y="542"/>
                  </a:lnTo>
                  <a:lnTo>
                    <a:pt x="531" y="556"/>
                  </a:lnTo>
                  <a:lnTo>
                    <a:pt x="534" y="570"/>
                  </a:lnTo>
                  <a:lnTo>
                    <a:pt x="536" y="584"/>
                  </a:lnTo>
                  <a:lnTo>
                    <a:pt x="537" y="598"/>
                  </a:lnTo>
                  <a:lnTo>
                    <a:pt x="538" y="613"/>
                  </a:lnTo>
                  <a:lnTo>
                    <a:pt x="537" y="625"/>
                  </a:lnTo>
                  <a:lnTo>
                    <a:pt x="536" y="638"/>
                  </a:lnTo>
                  <a:lnTo>
                    <a:pt x="535" y="651"/>
                  </a:lnTo>
                  <a:lnTo>
                    <a:pt x="533" y="663"/>
                  </a:lnTo>
                  <a:lnTo>
                    <a:pt x="530" y="676"/>
                  </a:lnTo>
                  <a:lnTo>
                    <a:pt x="527" y="687"/>
                  </a:lnTo>
                  <a:lnTo>
                    <a:pt x="522" y="699"/>
                  </a:lnTo>
                  <a:lnTo>
                    <a:pt x="518" y="711"/>
                  </a:lnTo>
                  <a:lnTo>
                    <a:pt x="513" y="722"/>
                  </a:lnTo>
                  <a:lnTo>
                    <a:pt x="507" y="733"/>
                  </a:lnTo>
                  <a:lnTo>
                    <a:pt x="501" y="744"/>
                  </a:lnTo>
                  <a:lnTo>
                    <a:pt x="494" y="754"/>
                  </a:lnTo>
                  <a:lnTo>
                    <a:pt x="487" y="764"/>
                  </a:lnTo>
                  <a:lnTo>
                    <a:pt x="479" y="774"/>
                  </a:lnTo>
                  <a:lnTo>
                    <a:pt x="472" y="783"/>
                  </a:lnTo>
                  <a:lnTo>
                    <a:pt x="463" y="791"/>
                  </a:lnTo>
                  <a:lnTo>
                    <a:pt x="455" y="800"/>
                  </a:lnTo>
                  <a:lnTo>
                    <a:pt x="445" y="808"/>
                  </a:lnTo>
                  <a:lnTo>
                    <a:pt x="436" y="816"/>
                  </a:lnTo>
                  <a:lnTo>
                    <a:pt x="426" y="822"/>
                  </a:lnTo>
                  <a:lnTo>
                    <a:pt x="415" y="830"/>
                  </a:lnTo>
                  <a:lnTo>
                    <a:pt x="405" y="835"/>
                  </a:lnTo>
                  <a:lnTo>
                    <a:pt x="394" y="841"/>
                  </a:lnTo>
                  <a:lnTo>
                    <a:pt x="382" y="846"/>
                  </a:lnTo>
                  <a:lnTo>
                    <a:pt x="371" y="851"/>
                  </a:lnTo>
                  <a:lnTo>
                    <a:pt x="360" y="854"/>
                  </a:lnTo>
                  <a:lnTo>
                    <a:pt x="347" y="859"/>
                  </a:lnTo>
                  <a:lnTo>
                    <a:pt x="335" y="861"/>
                  </a:lnTo>
                  <a:lnTo>
                    <a:pt x="322" y="863"/>
                  </a:lnTo>
                  <a:lnTo>
                    <a:pt x="309" y="865"/>
                  </a:lnTo>
                  <a:lnTo>
                    <a:pt x="297" y="866"/>
                  </a:lnTo>
                  <a:lnTo>
                    <a:pt x="284" y="866"/>
                  </a:lnTo>
                  <a:lnTo>
                    <a:pt x="271" y="866"/>
                  </a:lnTo>
                  <a:lnTo>
                    <a:pt x="258" y="865"/>
                  </a:lnTo>
                  <a:lnTo>
                    <a:pt x="245" y="863"/>
                  </a:lnTo>
                  <a:lnTo>
                    <a:pt x="232" y="861"/>
                  </a:lnTo>
                  <a:lnTo>
                    <a:pt x="221" y="859"/>
                  </a:lnTo>
                  <a:lnTo>
                    <a:pt x="208" y="854"/>
                  </a:lnTo>
                  <a:lnTo>
                    <a:pt x="196" y="851"/>
                  </a:lnTo>
                  <a:lnTo>
                    <a:pt x="185" y="846"/>
                  </a:lnTo>
                  <a:lnTo>
                    <a:pt x="174" y="841"/>
                  </a:lnTo>
                  <a:lnTo>
                    <a:pt x="163" y="835"/>
                  </a:lnTo>
                  <a:lnTo>
                    <a:pt x="152" y="830"/>
                  </a:lnTo>
                  <a:lnTo>
                    <a:pt x="141" y="822"/>
                  </a:lnTo>
                  <a:lnTo>
                    <a:pt x="132" y="816"/>
                  </a:lnTo>
                  <a:lnTo>
                    <a:pt x="122" y="808"/>
                  </a:lnTo>
                  <a:lnTo>
                    <a:pt x="113" y="800"/>
                  </a:lnTo>
                  <a:lnTo>
                    <a:pt x="104" y="791"/>
                  </a:lnTo>
                  <a:lnTo>
                    <a:pt x="95" y="783"/>
                  </a:lnTo>
                  <a:lnTo>
                    <a:pt x="88" y="774"/>
                  </a:lnTo>
                  <a:lnTo>
                    <a:pt x="81" y="764"/>
                  </a:lnTo>
                  <a:lnTo>
                    <a:pt x="73" y="754"/>
                  </a:lnTo>
                  <a:lnTo>
                    <a:pt x="67" y="744"/>
                  </a:lnTo>
                  <a:lnTo>
                    <a:pt x="60" y="733"/>
                  </a:lnTo>
                  <a:lnTo>
                    <a:pt x="55" y="722"/>
                  </a:lnTo>
                  <a:lnTo>
                    <a:pt x="49" y="711"/>
                  </a:lnTo>
                  <a:lnTo>
                    <a:pt x="45" y="699"/>
                  </a:lnTo>
                  <a:lnTo>
                    <a:pt x="41" y="687"/>
                  </a:lnTo>
                  <a:lnTo>
                    <a:pt x="38" y="676"/>
                  </a:lnTo>
                  <a:lnTo>
                    <a:pt x="35" y="663"/>
                  </a:lnTo>
                  <a:lnTo>
                    <a:pt x="32" y="651"/>
                  </a:lnTo>
                  <a:lnTo>
                    <a:pt x="31" y="638"/>
                  </a:lnTo>
                  <a:lnTo>
                    <a:pt x="30" y="625"/>
                  </a:lnTo>
                  <a:lnTo>
                    <a:pt x="30" y="613"/>
                  </a:lnTo>
                  <a:lnTo>
                    <a:pt x="30" y="599"/>
                  </a:lnTo>
                  <a:lnTo>
                    <a:pt x="31" y="586"/>
                  </a:lnTo>
                  <a:lnTo>
                    <a:pt x="32" y="573"/>
                  </a:lnTo>
                  <a:lnTo>
                    <a:pt x="35" y="561"/>
                  </a:lnTo>
                  <a:lnTo>
                    <a:pt x="38" y="548"/>
                  </a:lnTo>
                  <a:lnTo>
                    <a:pt x="41" y="537"/>
                  </a:lnTo>
                  <a:lnTo>
                    <a:pt x="45" y="525"/>
                  </a:lnTo>
                  <a:lnTo>
                    <a:pt x="49" y="513"/>
                  </a:lnTo>
                  <a:lnTo>
                    <a:pt x="55" y="503"/>
                  </a:lnTo>
                  <a:lnTo>
                    <a:pt x="60" y="491"/>
                  </a:lnTo>
                  <a:lnTo>
                    <a:pt x="67" y="480"/>
                  </a:lnTo>
                  <a:lnTo>
                    <a:pt x="73" y="470"/>
                  </a:lnTo>
                  <a:lnTo>
                    <a:pt x="81" y="460"/>
                  </a:lnTo>
                  <a:lnTo>
                    <a:pt x="88" y="450"/>
                  </a:lnTo>
                  <a:lnTo>
                    <a:pt x="95" y="442"/>
                  </a:lnTo>
                  <a:lnTo>
                    <a:pt x="104" y="433"/>
                  </a:lnTo>
                  <a:lnTo>
                    <a:pt x="113" y="424"/>
                  </a:lnTo>
                  <a:lnTo>
                    <a:pt x="122" y="416"/>
                  </a:lnTo>
                  <a:lnTo>
                    <a:pt x="132" y="408"/>
                  </a:lnTo>
                  <a:lnTo>
                    <a:pt x="141" y="402"/>
                  </a:lnTo>
                  <a:lnTo>
                    <a:pt x="152" y="395"/>
                  </a:lnTo>
                  <a:lnTo>
                    <a:pt x="163" y="389"/>
                  </a:lnTo>
                  <a:lnTo>
                    <a:pt x="174" y="383"/>
                  </a:lnTo>
                  <a:lnTo>
                    <a:pt x="185" y="378"/>
                  </a:lnTo>
                  <a:lnTo>
                    <a:pt x="196" y="373"/>
                  </a:lnTo>
                  <a:lnTo>
                    <a:pt x="208" y="370"/>
                  </a:lnTo>
                  <a:lnTo>
                    <a:pt x="221" y="367"/>
                  </a:lnTo>
                  <a:lnTo>
                    <a:pt x="232" y="364"/>
                  </a:lnTo>
                  <a:lnTo>
                    <a:pt x="245" y="361"/>
                  </a:lnTo>
                  <a:lnTo>
                    <a:pt x="258" y="359"/>
                  </a:lnTo>
                  <a:lnTo>
                    <a:pt x="271" y="358"/>
                  </a:lnTo>
                  <a:lnTo>
                    <a:pt x="284" y="358"/>
                  </a:lnTo>
                  <a:lnTo>
                    <a:pt x="302" y="358"/>
                  </a:lnTo>
                  <a:lnTo>
                    <a:pt x="320" y="360"/>
                  </a:lnTo>
                  <a:lnTo>
                    <a:pt x="337" y="362"/>
                  </a:lnTo>
                  <a:lnTo>
                    <a:pt x="354" y="366"/>
                  </a:lnTo>
                  <a:lnTo>
                    <a:pt x="369" y="369"/>
                  </a:lnTo>
                  <a:lnTo>
                    <a:pt x="384" y="374"/>
                  </a:lnTo>
                  <a:lnTo>
                    <a:pt x="398" y="380"/>
                  </a:lnTo>
                  <a:lnTo>
                    <a:pt x="411" y="386"/>
                  </a:lnTo>
                  <a:lnTo>
                    <a:pt x="421" y="391"/>
                  </a:lnTo>
                  <a:lnTo>
                    <a:pt x="783" y="30"/>
                  </a:lnTo>
                  <a:lnTo>
                    <a:pt x="867" y="30"/>
                  </a:lnTo>
                  <a:lnTo>
                    <a:pt x="867" y="122"/>
                  </a:lnTo>
                  <a:close/>
                  <a:moveTo>
                    <a:pt x="770" y="0"/>
                  </a:moveTo>
                  <a:lnTo>
                    <a:pt x="415" y="355"/>
                  </a:lnTo>
                  <a:lnTo>
                    <a:pt x="401" y="349"/>
                  </a:lnTo>
                  <a:lnTo>
                    <a:pt x="386" y="343"/>
                  </a:lnTo>
                  <a:lnTo>
                    <a:pt x="371" y="339"/>
                  </a:lnTo>
                  <a:lnTo>
                    <a:pt x="355" y="335"/>
                  </a:lnTo>
                  <a:lnTo>
                    <a:pt x="338" y="332"/>
                  </a:lnTo>
                  <a:lnTo>
                    <a:pt x="320" y="330"/>
                  </a:lnTo>
                  <a:lnTo>
                    <a:pt x="303" y="328"/>
                  </a:lnTo>
                  <a:lnTo>
                    <a:pt x="284" y="328"/>
                  </a:lnTo>
                  <a:lnTo>
                    <a:pt x="269" y="328"/>
                  </a:lnTo>
                  <a:lnTo>
                    <a:pt x="255" y="329"/>
                  </a:lnTo>
                  <a:lnTo>
                    <a:pt x="241" y="331"/>
                  </a:lnTo>
                  <a:lnTo>
                    <a:pt x="227" y="334"/>
                  </a:lnTo>
                  <a:lnTo>
                    <a:pt x="213" y="337"/>
                  </a:lnTo>
                  <a:lnTo>
                    <a:pt x="199" y="341"/>
                  </a:lnTo>
                  <a:lnTo>
                    <a:pt x="186" y="345"/>
                  </a:lnTo>
                  <a:lnTo>
                    <a:pt x="174" y="351"/>
                  </a:lnTo>
                  <a:lnTo>
                    <a:pt x="161" y="356"/>
                  </a:lnTo>
                  <a:lnTo>
                    <a:pt x="149" y="362"/>
                  </a:lnTo>
                  <a:lnTo>
                    <a:pt x="136" y="370"/>
                  </a:lnTo>
                  <a:lnTo>
                    <a:pt x="125" y="376"/>
                  </a:lnTo>
                  <a:lnTo>
                    <a:pt x="114" y="385"/>
                  </a:lnTo>
                  <a:lnTo>
                    <a:pt x="103" y="393"/>
                  </a:lnTo>
                  <a:lnTo>
                    <a:pt x="93" y="402"/>
                  </a:lnTo>
                  <a:lnTo>
                    <a:pt x="83" y="412"/>
                  </a:lnTo>
                  <a:lnTo>
                    <a:pt x="74" y="421"/>
                  </a:lnTo>
                  <a:lnTo>
                    <a:pt x="64" y="432"/>
                  </a:lnTo>
                  <a:lnTo>
                    <a:pt x="56" y="443"/>
                  </a:lnTo>
                  <a:lnTo>
                    <a:pt x="48" y="453"/>
                  </a:lnTo>
                  <a:lnTo>
                    <a:pt x="41" y="465"/>
                  </a:lnTo>
                  <a:lnTo>
                    <a:pt x="35" y="477"/>
                  </a:lnTo>
                  <a:lnTo>
                    <a:pt x="28" y="490"/>
                  </a:lnTo>
                  <a:lnTo>
                    <a:pt x="22" y="501"/>
                  </a:lnTo>
                  <a:lnTo>
                    <a:pt x="17" y="514"/>
                  </a:lnTo>
                  <a:lnTo>
                    <a:pt x="13" y="528"/>
                  </a:lnTo>
                  <a:lnTo>
                    <a:pt x="9" y="541"/>
                  </a:lnTo>
                  <a:lnTo>
                    <a:pt x="6" y="555"/>
                  </a:lnTo>
                  <a:lnTo>
                    <a:pt x="3" y="569"/>
                  </a:lnTo>
                  <a:lnTo>
                    <a:pt x="1" y="583"/>
                  </a:lnTo>
                  <a:lnTo>
                    <a:pt x="0" y="598"/>
                  </a:lnTo>
                  <a:lnTo>
                    <a:pt x="0" y="613"/>
                  </a:lnTo>
                  <a:lnTo>
                    <a:pt x="0" y="627"/>
                  </a:lnTo>
                  <a:lnTo>
                    <a:pt x="1" y="642"/>
                  </a:lnTo>
                  <a:lnTo>
                    <a:pt x="3" y="655"/>
                  </a:lnTo>
                  <a:lnTo>
                    <a:pt x="6" y="669"/>
                  </a:lnTo>
                  <a:lnTo>
                    <a:pt x="9" y="683"/>
                  </a:lnTo>
                  <a:lnTo>
                    <a:pt x="13" y="696"/>
                  </a:lnTo>
                  <a:lnTo>
                    <a:pt x="17" y="710"/>
                  </a:lnTo>
                  <a:lnTo>
                    <a:pt x="22" y="723"/>
                  </a:lnTo>
                  <a:lnTo>
                    <a:pt x="28" y="735"/>
                  </a:lnTo>
                  <a:lnTo>
                    <a:pt x="35" y="747"/>
                  </a:lnTo>
                  <a:lnTo>
                    <a:pt x="41" y="759"/>
                  </a:lnTo>
                  <a:lnTo>
                    <a:pt x="48" y="771"/>
                  </a:lnTo>
                  <a:lnTo>
                    <a:pt x="56" y="782"/>
                  </a:lnTo>
                  <a:lnTo>
                    <a:pt x="64" y="792"/>
                  </a:lnTo>
                  <a:lnTo>
                    <a:pt x="74" y="803"/>
                  </a:lnTo>
                  <a:lnTo>
                    <a:pt x="83" y="813"/>
                  </a:lnTo>
                  <a:lnTo>
                    <a:pt x="93" y="822"/>
                  </a:lnTo>
                  <a:lnTo>
                    <a:pt x="103" y="831"/>
                  </a:lnTo>
                  <a:lnTo>
                    <a:pt x="114" y="839"/>
                  </a:lnTo>
                  <a:lnTo>
                    <a:pt x="125" y="848"/>
                  </a:lnTo>
                  <a:lnTo>
                    <a:pt x="136" y="854"/>
                  </a:lnTo>
                  <a:lnTo>
                    <a:pt x="149" y="862"/>
                  </a:lnTo>
                  <a:lnTo>
                    <a:pt x="161" y="868"/>
                  </a:lnTo>
                  <a:lnTo>
                    <a:pt x="174" y="874"/>
                  </a:lnTo>
                  <a:lnTo>
                    <a:pt x="186" y="879"/>
                  </a:lnTo>
                  <a:lnTo>
                    <a:pt x="199" y="883"/>
                  </a:lnTo>
                  <a:lnTo>
                    <a:pt x="213" y="887"/>
                  </a:lnTo>
                  <a:lnTo>
                    <a:pt x="227" y="891"/>
                  </a:lnTo>
                  <a:lnTo>
                    <a:pt x="241" y="893"/>
                  </a:lnTo>
                  <a:lnTo>
                    <a:pt x="255" y="895"/>
                  </a:lnTo>
                  <a:lnTo>
                    <a:pt x="269" y="896"/>
                  </a:lnTo>
                  <a:lnTo>
                    <a:pt x="284" y="896"/>
                  </a:lnTo>
                  <a:lnTo>
                    <a:pt x="299" y="896"/>
                  </a:lnTo>
                  <a:lnTo>
                    <a:pt x="313" y="895"/>
                  </a:lnTo>
                  <a:lnTo>
                    <a:pt x="327" y="893"/>
                  </a:lnTo>
                  <a:lnTo>
                    <a:pt x="340" y="891"/>
                  </a:lnTo>
                  <a:lnTo>
                    <a:pt x="354" y="887"/>
                  </a:lnTo>
                  <a:lnTo>
                    <a:pt x="368" y="883"/>
                  </a:lnTo>
                  <a:lnTo>
                    <a:pt x="381" y="879"/>
                  </a:lnTo>
                  <a:lnTo>
                    <a:pt x="394" y="874"/>
                  </a:lnTo>
                  <a:lnTo>
                    <a:pt x="407" y="868"/>
                  </a:lnTo>
                  <a:lnTo>
                    <a:pt x="419" y="862"/>
                  </a:lnTo>
                  <a:lnTo>
                    <a:pt x="431" y="854"/>
                  </a:lnTo>
                  <a:lnTo>
                    <a:pt x="442" y="848"/>
                  </a:lnTo>
                  <a:lnTo>
                    <a:pt x="454" y="839"/>
                  </a:lnTo>
                  <a:lnTo>
                    <a:pt x="465" y="831"/>
                  </a:lnTo>
                  <a:lnTo>
                    <a:pt x="474" y="822"/>
                  </a:lnTo>
                  <a:lnTo>
                    <a:pt x="485" y="813"/>
                  </a:lnTo>
                  <a:lnTo>
                    <a:pt x="493" y="803"/>
                  </a:lnTo>
                  <a:lnTo>
                    <a:pt x="503" y="792"/>
                  </a:lnTo>
                  <a:lnTo>
                    <a:pt x="512" y="782"/>
                  </a:lnTo>
                  <a:lnTo>
                    <a:pt x="519" y="771"/>
                  </a:lnTo>
                  <a:lnTo>
                    <a:pt x="527" y="759"/>
                  </a:lnTo>
                  <a:lnTo>
                    <a:pt x="533" y="747"/>
                  </a:lnTo>
                  <a:lnTo>
                    <a:pt x="539" y="735"/>
                  </a:lnTo>
                  <a:lnTo>
                    <a:pt x="546" y="723"/>
                  </a:lnTo>
                  <a:lnTo>
                    <a:pt x="550" y="710"/>
                  </a:lnTo>
                  <a:lnTo>
                    <a:pt x="555" y="696"/>
                  </a:lnTo>
                  <a:lnTo>
                    <a:pt x="559" y="683"/>
                  </a:lnTo>
                  <a:lnTo>
                    <a:pt x="562" y="669"/>
                  </a:lnTo>
                  <a:lnTo>
                    <a:pt x="564" y="655"/>
                  </a:lnTo>
                  <a:lnTo>
                    <a:pt x="566" y="642"/>
                  </a:lnTo>
                  <a:lnTo>
                    <a:pt x="567" y="627"/>
                  </a:lnTo>
                  <a:lnTo>
                    <a:pt x="567" y="613"/>
                  </a:lnTo>
                  <a:lnTo>
                    <a:pt x="567" y="598"/>
                  </a:lnTo>
                  <a:lnTo>
                    <a:pt x="566" y="583"/>
                  </a:lnTo>
                  <a:lnTo>
                    <a:pt x="564" y="569"/>
                  </a:lnTo>
                  <a:lnTo>
                    <a:pt x="561" y="554"/>
                  </a:lnTo>
                  <a:lnTo>
                    <a:pt x="558" y="539"/>
                  </a:lnTo>
                  <a:lnTo>
                    <a:pt x="552" y="525"/>
                  </a:lnTo>
                  <a:lnTo>
                    <a:pt x="547" y="510"/>
                  </a:lnTo>
                  <a:lnTo>
                    <a:pt x="540" y="496"/>
                  </a:lnTo>
                  <a:lnTo>
                    <a:pt x="649" y="388"/>
                  </a:lnTo>
                  <a:lnTo>
                    <a:pt x="717" y="388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92" y="313"/>
                  </a:lnTo>
                  <a:lnTo>
                    <a:pt x="792" y="245"/>
                  </a:lnTo>
                  <a:lnTo>
                    <a:pt x="798" y="238"/>
                  </a:lnTo>
                  <a:lnTo>
                    <a:pt x="867" y="238"/>
                  </a:lnTo>
                  <a:lnTo>
                    <a:pt x="867" y="169"/>
                  </a:lnTo>
                  <a:lnTo>
                    <a:pt x="897" y="133"/>
                  </a:lnTo>
                  <a:lnTo>
                    <a:pt x="89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7265295" y="158244"/>
            <a:ext cx="39180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Hiển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thị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dữ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liệu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6910939" y="4311151"/>
            <a:ext cx="2195206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chemeClr val="accent1"/>
              </a:buClr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9523808" y="4465039"/>
            <a:ext cx="21952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99" y="946152"/>
            <a:ext cx="4394988" cy="51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17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731332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56732E5D-007A-42AD-A138-F84C8324AF46}"/>
              </a:ext>
            </a:extLst>
          </p:cNvPr>
          <p:cNvSpPr/>
          <p:nvPr/>
        </p:nvSpPr>
        <p:spPr>
          <a:xfrm>
            <a:off x="7146695" y="1594698"/>
            <a:ext cx="4438594" cy="4438595"/>
          </a:xfrm>
          <a:prstGeom prst="frame">
            <a:avLst>
              <a:gd name="adj1" fmla="val 154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="" xmlns:a16="http://schemas.microsoft.com/office/drawing/2014/main" id="{81EB4D29-8572-4A3F-AF42-641FC32AF1B0}"/>
              </a:ext>
            </a:extLst>
          </p:cNvPr>
          <p:cNvSpPr/>
          <p:nvPr/>
        </p:nvSpPr>
        <p:spPr>
          <a:xfrm>
            <a:off x="6879245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BD78E6BF-DFA1-4DF3-A1D9-17BCCA735516}"/>
              </a:ext>
            </a:extLst>
          </p:cNvPr>
          <p:cNvSpPr/>
          <p:nvPr/>
        </p:nvSpPr>
        <p:spPr>
          <a:xfrm>
            <a:off x="6879245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9506031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6421084A-5842-4DE1-B073-90EB0221F392}"/>
              </a:ext>
            </a:extLst>
          </p:cNvPr>
          <p:cNvSpPr/>
          <p:nvPr/>
        </p:nvSpPr>
        <p:spPr>
          <a:xfrm>
            <a:off x="9506031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="" xmlns:a16="http://schemas.microsoft.com/office/drawing/2014/main" id="{D8269BD7-7FF5-49A3-92B6-C2E592BAAB19}"/>
              </a:ext>
            </a:extLst>
          </p:cNvPr>
          <p:cNvSpPr/>
          <p:nvPr/>
        </p:nvSpPr>
        <p:spPr>
          <a:xfrm rot="16200000">
            <a:off x="10984588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="" xmlns:a16="http://schemas.microsoft.com/office/drawing/2014/main" id="{A6F78B7C-33CC-43C7-BC98-1CBAEAD0195E}"/>
              </a:ext>
            </a:extLst>
          </p:cNvPr>
          <p:cNvSpPr/>
          <p:nvPr/>
        </p:nvSpPr>
        <p:spPr>
          <a:xfrm rot="5400000" flipH="1">
            <a:off x="6879245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="" xmlns:a16="http://schemas.microsoft.com/office/drawing/2014/main" id="{8476C31C-3E94-4397-9AF4-61F2CCD11B6B}"/>
              </a:ext>
            </a:extLst>
          </p:cNvPr>
          <p:cNvSpPr/>
          <p:nvPr/>
        </p:nvSpPr>
        <p:spPr>
          <a:xfrm rot="16200000">
            <a:off x="10984588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="" xmlns:a16="http://schemas.microsoft.com/office/drawing/2014/main" id="{185893A6-9141-4CF1-97D5-24444F2A937E}"/>
              </a:ext>
            </a:extLst>
          </p:cNvPr>
          <p:cNvSpPr/>
          <p:nvPr/>
        </p:nvSpPr>
        <p:spPr>
          <a:xfrm rot="5400000" flipH="1">
            <a:off x="6879245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6910939" y="2630725"/>
            <a:ext cx="2195206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chemeClr val="accent1"/>
              </a:buClr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9796222" y="2519880"/>
            <a:ext cx="1855930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6F164ED-062F-4495-9BCE-350F75FD7325}"/>
              </a:ext>
            </a:extLst>
          </p:cNvPr>
          <p:cNvSpPr txBox="1"/>
          <p:nvPr/>
        </p:nvSpPr>
        <p:spPr>
          <a:xfrm>
            <a:off x="7747394" y="1572019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901CCD74-1A15-437B-A90A-8BE98B701B51}"/>
              </a:ext>
            </a:extLst>
          </p:cNvPr>
          <p:cNvSpPr txBox="1"/>
          <p:nvPr/>
        </p:nvSpPr>
        <p:spPr>
          <a:xfrm>
            <a:off x="9745155" y="1519985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5625578-B3A9-40B4-9A23-CC7725E9B6C5}"/>
              </a:ext>
            </a:extLst>
          </p:cNvPr>
          <p:cNvSpPr txBox="1"/>
          <p:nvPr/>
        </p:nvSpPr>
        <p:spPr>
          <a:xfrm>
            <a:off x="7747394" y="5383259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CFDC610-FBC5-4F4B-B132-ACDD098C3145}"/>
              </a:ext>
            </a:extLst>
          </p:cNvPr>
          <p:cNvSpPr txBox="1"/>
          <p:nvPr/>
        </p:nvSpPr>
        <p:spPr>
          <a:xfrm>
            <a:off x="9745155" y="5383259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E06777DF-561F-4268-A51B-7C41E7E9EAA0}"/>
              </a:ext>
            </a:extLst>
          </p:cNvPr>
          <p:cNvGrpSpPr/>
          <p:nvPr/>
        </p:nvGrpSpPr>
        <p:grpSpPr>
          <a:xfrm>
            <a:off x="7172033" y="1778370"/>
            <a:ext cx="282575" cy="282575"/>
            <a:chOff x="9318625" y="771526"/>
            <a:chExt cx="282575" cy="282575"/>
          </a:xfrm>
          <a:solidFill>
            <a:schemeClr val="bg1"/>
          </a:solidFill>
        </p:grpSpPr>
        <p:sp>
          <p:nvSpPr>
            <p:cNvPr id="98" name="Freeform 177">
              <a:extLst>
                <a:ext uri="{FF2B5EF4-FFF2-40B4-BE49-F238E27FC236}">
                  <a16:creationId xmlns="" xmlns:a16="http://schemas.microsoft.com/office/drawing/2014/main" id="{B139BF9F-D279-4049-90D0-41FC1E57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798513"/>
              <a:ext cx="236537" cy="255588"/>
            </a:xfrm>
            <a:custGeom>
              <a:avLst/>
              <a:gdLst>
                <a:gd name="T0" fmla="*/ 729 w 747"/>
                <a:gd name="T1" fmla="*/ 306 h 806"/>
                <a:gd name="T2" fmla="*/ 723 w 747"/>
                <a:gd name="T3" fmla="*/ 308 h 806"/>
                <a:gd name="T4" fmla="*/ 720 w 747"/>
                <a:gd name="T5" fmla="*/ 312 h 806"/>
                <a:gd name="T6" fmla="*/ 717 w 747"/>
                <a:gd name="T7" fmla="*/ 318 h 806"/>
                <a:gd name="T8" fmla="*/ 717 w 747"/>
                <a:gd name="T9" fmla="*/ 776 h 806"/>
                <a:gd name="T10" fmla="*/ 30 w 747"/>
                <a:gd name="T11" fmla="*/ 30 h 806"/>
                <a:gd name="T12" fmla="*/ 621 w 747"/>
                <a:gd name="T13" fmla="*/ 29 h 806"/>
                <a:gd name="T14" fmla="*/ 626 w 747"/>
                <a:gd name="T15" fmla="*/ 27 h 806"/>
                <a:gd name="T16" fmla="*/ 630 w 747"/>
                <a:gd name="T17" fmla="*/ 22 h 806"/>
                <a:gd name="T18" fmla="*/ 632 w 747"/>
                <a:gd name="T19" fmla="*/ 17 h 806"/>
                <a:gd name="T20" fmla="*/ 632 w 747"/>
                <a:gd name="T21" fmla="*/ 12 h 806"/>
                <a:gd name="T22" fmla="*/ 630 w 747"/>
                <a:gd name="T23" fmla="*/ 6 h 806"/>
                <a:gd name="T24" fmla="*/ 626 w 747"/>
                <a:gd name="T25" fmla="*/ 2 h 806"/>
                <a:gd name="T26" fmla="*/ 621 w 747"/>
                <a:gd name="T27" fmla="*/ 0 h 806"/>
                <a:gd name="T28" fmla="*/ 15 w 747"/>
                <a:gd name="T29" fmla="*/ 0 h 806"/>
                <a:gd name="T30" fmla="*/ 9 w 747"/>
                <a:gd name="T31" fmla="*/ 1 h 806"/>
                <a:gd name="T32" fmla="*/ 5 w 747"/>
                <a:gd name="T33" fmla="*/ 4 h 806"/>
                <a:gd name="T34" fmla="*/ 1 w 747"/>
                <a:gd name="T35" fmla="*/ 9 h 806"/>
                <a:gd name="T36" fmla="*/ 0 w 747"/>
                <a:gd name="T37" fmla="*/ 15 h 806"/>
                <a:gd name="T38" fmla="*/ 0 w 747"/>
                <a:gd name="T39" fmla="*/ 794 h 806"/>
                <a:gd name="T40" fmla="*/ 2 w 747"/>
                <a:gd name="T41" fmla="*/ 800 h 806"/>
                <a:gd name="T42" fmla="*/ 7 w 747"/>
                <a:gd name="T43" fmla="*/ 804 h 806"/>
                <a:gd name="T44" fmla="*/ 12 w 747"/>
                <a:gd name="T45" fmla="*/ 806 h 806"/>
                <a:gd name="T46" fmla="*/ 732 w 747"/>
                <a:gd name="T47" fmla="*/ 806 h 806"/>
                <a:gd name="T48" fmla="*/ 738 w 747"/>
                <a:gd name="T49" fmla="*/ 805 h 806"/>
                <a:gd name="T50" fmla="*/ 743 w 747"/>
                <a:gd name="T51" fmla="*/ 802 h 806"/>
                <a:gd name="T52" fmla="*/ 746 w 747"/>
                <a:gd name="T53" fmla="*/ 798 h 806"/>
                <a:gd name="T54" fmla="*/ 747 w 747"/>
                <a:gd name="T55" fmla="*/ 791 h 806"/>
                <a:gd name="T56" fmla="*/ 747 w 747"/>
                <a:gd name="T57" fmla="*/ 318 h 806"/>
                <a:gd name="T58" fmla="*/ 745 w 747"/>
                <a:gd name="T59" fmla="*/ 312 h 806"/>
                <a:gd name="T60" fmla="*/ 741 w 747"/>
                <a:gd name="T61" fmla="*/ 308 h 806"/>
                <a:gd name="T62" fmla="*/ 735 w 747"/>
                <a:gd name="T63" fmla="*/ 306 h 806"/>
                <a:gd name="T64" fmla="*/ 732 w 747"/>
                <a:gd name="T65" fmla="*/ 3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7" h="806">
                  <a:moveTo>
                    <a:pt x="732" y="306"/>
                  </a:moveTo>
                  <a:lnTo>
                    <a:pt x="729" y="306"/>
                  </a:lnTo>
                  <a:lnTo>
                    <a:pt x="727" y="307"/>
                  </a:lnTo>
                  <a:lnTo>
                    <a:pt x="723" y="308"/>
                  </a:lnTo>
                  <a:lnTo>
                    <a:pt x="721" y="310"/>
                  </a:lnTo>
                  <a:lnTo>
                    <a:pt x="720" y="312"/>
                  </a:lnTo>
                  <a:lnTo>
                    <a:pt x="718" y="314"/>
                  </a:lnTo>
                  <a:lnTo>
                    <a:pt x="717" y="318"/>
                  </a:lnTo>
                  <a:lnTo>
                    <a:pt x="717" y="321"/>
                  </a:lnTo>
                  <a:lnTo>
                    <a:pt x="717" y="776"/>
                  </a:lnTo>
                  <a:lnTo>
                    <a:pt x="30" y="776"/>
                  </a:lnTo>
                  <a:lnTo>
                    <a:pt x="30" y="30"/>
                  </a:lnTo>
                  <a:lnTo>
                    <a:pt x="617" y="30"/>
                  </a:lnTo>
                  <a:lnTo>
                    <a:pt x="621" y="29"/>
                  </a:lnTo>
                  <a:lnTo>
                    <a:pt x="624" y="28"/>
                  </a:lnTo>
                  <a:lnTo>
                    <a:pt x="626" y="27"/>
                  </a:lnTo>
                  <a:lnTo>
                    <a:pt x="628" y="25"/>
                  </a:lnTo>
                  <a:lnTo>
                    <a:pt x="630" y="22"/>
                  </a:lnTo>
                  <a:lnTo>
                    <a:pt x="631" y="20"/>
                  </a:lnTo>
                  <a:lnTo>
                    <a:pt x="632" y="17"/>
                  </a:lnTo>
                  <a:lnTo>
                    <a:pt x="632" y="15"/>
                  </a:lnTo>
                  <a:lnTo>
                    <a:pt x="632" y="12"/>
                  </a:lnTo>
                  <a:lnTo>
                    <a:pt x="631" y="9"/>
                  </a:lnTo>
                  <a:lnTo>
                    <a:pt x="630" y="6"/>
                  </a:lnTo>
                  <a:lnTo>
                    <a:pt x="628" y="4"/>
                  </a:lnTo>
                  <a:lnTo>
                    <a:pt x="626" y="2"/>
                  </a:lnTo>
                  <a:lnTo>
                    <a:pt x="624" y="1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91"/>
                  </a:lnTo>
                  <a:lnTo>
                    <a:pt x="0" y="794"/>
                  </a:lnTo>
                  <a:lnTo>
                    <a:pt x="1" y="798"/>
                  </a:lnTo>
                  <a:lnTo>
                    <a:pt x="2" y="800"/>
                  </a:lnTo>
                  <a:lnTo>
                    <a:pt x="5" y="802"/>
                  </a:lnTo>
                  <a:lnTo>
                    <a:pt x="7" y="804"/>
                  </a:lnTo>
                  <a:lnTo>
                    <a:pt x="9" y="805"/>
                  </a:lnTo>
                  <a:lnTo>
                    <a:pt x="12" y="806"/>
                  </a:lnTo>
                  <a:lnTo>
                    <a:pt x="15" y="806"/>
                  </a:lnTo>
                  <a:lnTo>
                    <a:pt x="732" y="806"/>
                  </a:lnTo>
                  <a:lnTo>
                    <a:pt x="735" y="806"/>
                  </a:lnTo>
                  <a:lnTo>
                    <a:pt x="738" y="805"/>
                  </a:lnTo>
                  <a:lnTo>
                    <a:pt x="741" y="804"/>
                  </a:lnTo>
                  <a:lnTo>
                    <a:pt x="743" y="802"/>
                  </a:lnTo>
                  <a:lnTo>
                    <a:pt x="745" y="800"/>
                  </a:lnTo>
                  <a:lnTo>
                    <a:pt x="746" y="798"/>
                  </a:lnTo>
                  <a:lnTo>
                    <a:pt x="747" y="794"/>
                  </a:lnTo>
                  <a:lnTo>
                    <a:pt x="747" y="791"/>
                  </a:lnTo>
                  <a:lnTo>
                    <a:pt x="747" y="321"/>
                  </a:lnTo>
                  <a:lnTo>
                    <a:pt x="747" y="318"/>
                  </a:lnTo>
                  <a:lnTo>
                    <a:pt x="746" y="314"/>
                  </a:lnTo>
                  <a:lnTo>
                    <a:pt x="745" y="312"/>
                  </a:lnTo>
                  <a:lnTo>
                    <a:pt x="743" y="310"/>
                  </a:lnTo>
                  <a:lnTo>
                    <a:pt x="741" y="308"/>
                  </a:lnTo>
                  <a:lnTo>
                    <a:pt x="738" y="307"/>
                  </a:lnTo>
                  <a:lnTo>
                    <a:pt x="735" y="306"/>
                  </a:lnTo>
                  <a:lnTo>
                    <a:pt x="732" y="306"/>
                  </a:lnTo>
                  <a:lnTo>
                    <a:pt x="732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8">
              <a:extLst>
                <a:ext uri="{FF2B5EF4-FFF2-40B4-BE49-F238E27FC236}">
                  <a16:creationId xmlns="" xmlns:a16="http://schemas.microsoft.com/office/drawing/2014/main" id="{56100A4B-E55A-44EA-ADFB-41A926D8F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2450" y="771526"/>
              <a:ext cx="158750" cy="160338"/>
            </a:xfrm>
            <a:custGeom>
              <a:avLst/>
              <a:gdLst>
                <a:gd name="T0" fmla="*/ 433 w 503"/>
                <a:gd name="T1" fmla="*/ 110 h 504"/>
                <a:gd name="T2" fmla="*/ 429 w 503"/>
                <a:gd name="T3" fmla="*/ 37 h 504"/>
                <a:gd name="T4" fmla="*/ 435 w 503"/>
                <a:gd name="T5" fmla="*/ 31 h 504"/>
                <a:gd name="T6" fmla="*/ 442 w 503"/>
                <a:gd name="T7" fmla="*/ 30 h 504"/>
                <a:gd name="T8" fmla="*/ 451 w 503"/>
                <a:gd name="T9" fmla="*/ 31 h 504"/>
                <a:gd name="T10" fmla="*/ 460 w 503"/>
                <a:gd name="T11" fmla="*/ 36 h 504"/>
                <a:gd name="T12" fmla="*/ 466 w 503"/>
                <a:gd name="T13" fmla="*/ 43 h 504"/>
                <a:gd name="T14" fmla="*/ 471 w 503"/>
                <a:gd name="T15" fmla="*/ 52 h 504"/>
                <a:gd name="T16" fmla="*/ 473 w 503"/>
                <a:gd name="T17" fmla="*/ 65 h 504"/>
                <a:gd name="T18" fmla="*/ 467 w 503"/>
                <a:gd name="T19" fmla="*/ 75 h 504"/>
                <a:gd name="T20" fmla="*/ 111 w 503"/>
                <a:gd name="T21" fmla="*/ 431 h 504"/>
                <a:gd name="T22" fmla="*/ 72 w 503"/>
                <a:gd name="T23" fmla="*/ 393 h 504"/>
                <a:gd name="T24" fmla="*/ 411 w 503"/>
                <a:gd name="T25" fmla="*/ 131 h 504"/>
                <a:gd name="T26" fmla="*/ 499 w 503"/>
                <a:gd name="T27" fmla="*/ 40 h 504"/>
                <a:gd name="T28" fmla="*/ 489 w 503"/>
                <a:gd name="T29" fmla="*/ 24 h 504"/>
                <a:gd name="T30" fmla="*/ 476 w 503"/>
                <a:gd name="T31" fmla="*/ 11 h 504"/>
                <a:gd name="T32" fmla="*/ 460 w 503"/>
                <a:gd name="T33" fmla="*/ 4 h 504"/>
                <a:gd name="T34" fmla="*/ 442 w 503"/>
                <a:gd name="T35" fmla="*/ 0 h 504"/>
                <a:gd name="T36" fmla="*/ 424 w 503"/>
                <a:gd name="T37" fmla="*/ 4 h 504"/>
                <a:gd name="T38" fmla="*/ 407 w 503"/>
                <a:gd name="T39" fmla="*/ 15 h 504"/>
                <a:gd name="T40" fmla="*/ 47 w 503"/>
                <a:gd name="T41" fmla="*/ 376 h 504"/>
                <a:gd name="T42" fmla="*/ 1 w 503"/>
                <a:gd name="T43" fmla="*/ 483 h 504"/>
                <a:gd name="T44" fmla="*/ 0 w 503"/>
                <a:gd name="T45" fmla="*/ 492 h 504"/>
                <a:gd name="T46" fmla="*/ 4 w 503"/>
                <a:gd name="T47" fmla="*/ 500 h 504"/>
                <a:gd name="T48" fmla="*/ 9 w 503"/>
                <a:gd name="T49" fmla="*/ 503 h 504"/>
                <a:gd name="T50" fmla="*/ 15 w 503"/>
                <a:gd name="T51" fmla="*/ 504 h 504"/>
                <a:gd name="T52" fmla="*/ 20 w 503"/>
                <a:gd name="T53" fmla="*/ 503 h 504"/>
                <a:gd name="T54" fmla="*/ 127 w 503"/>
                <a:gd name="T55" fmla="*/ 457 h 504"/>
                <a:gd name="T56" fmla="*/ 488 w 503"/>
                <a:gd name="T57" fmla="*/ 96 h 504"/>
                <a:gd name="T58" fmla="*/ 497 w 503"/>
                <a:gd name="T59" fmla="*/ 84 h 504"/>
                <a:gd name="T60" fmla="*/ 502 w 503"/>
                <a:gd name="T61" fmla="*/ 70 h 504"/>
                <a:gd name="T62" fmla="*/ 503 w 503"/>
                <a:gd name="T63" fmla="*/ 55 h 504"/>
                <a:gd name="T64" fmla="*/ 499 w 503"/>
                <a:gd name="T65" fmla="*/ 4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504">
                  <a:moveTo>
                    <a:pt x="467" y="75"/>
                  </a:moveTo>
                  <a:lnTo>
                    <a:pt x="433" y="110"/>
                  </a:lnTo>
                  <a:lnTo>
                    <a:pt x="394" y="71"/>
                  </a:lnTo>
                  <a:lnTo>
                    <a:pt x="429" y="37"/>
                  </a:lnTo>
                  <a:lnTo>
                    <a:pt x="432" y="34"/>
                  </a:lnTo>
                  <a:lnTo>
                    <a:pt x="435" y="31"/>
                  </a:lnTo>
                  <a:lnTo>
                    <a:pt x="439" y="30"/>
                  </a:lnTo>
                  <a:lnTo>
                    <a:pt x="442" y="30"/>
                  </a:lnTo>
                  <a:lnTo>
                    <a:pt x="447" y="30"/>
                  </a:lnTo>
                  <a:lnTo>
                    <a:pt x="451" y="31"/>
                  </a:lnTo>
                  <a:lnTo>
                    <a:pt x="455" y="34"/>
                  </a:lnTo>
                  <a:lnTo>
                    <a:pt x="460" y="36"/>
                  </a:lnTo>
                  <a:lnTo>
                    <a:pt x="463" y="39"/>
                  </a:lnTo>
                  <a:lnTo>
                    <a:pt x="466" y="43"/>
                  </a:lnTo>
                  <a:lnTo>
                    <a:pt x="469" y="48"/>
                  </a:lnTo>
                  <a:lnTo>
                    <a:pt x="471" y="52"/>
                  </a:lnTo>
                  <a:lnTo>
                    <a:pt x="473" y="58"/>
                  </a:lnTo>
                  <a:lnTo>
                    <a:pt x="473" y="65"/>
                  </a:lnTo>
                  <a:lnTo>
                    <a:pt x="471" y="70"/>
                  </a:lnTo>
                  <a:lnTo>
                    <a:pt x="467" y="75"/>
                  </a:lnTo>
                  <a:lnTo>
                    <a:pt x="467" y="75"/>
                  </a:lnTo>
                  <a:close/>
                  <a:moveTo>
                    <a:pt x="111" y="431"/>
                  </a:moveTo>
                  <a:lnTo>
                    <a:pt x="42" y="460"/>
                  </a:lnTo>
                  <a:lnTo>
                    <a:pt x="72" y="393"/>
                  </a:lnTo>
                  <a:lnTo>
                    <a:pt x="373" y="91"/>
                  </a:lnTo>
                  <a:lnTo>
                    <a:pt x="411" y="131"/>
                  </a:lnTo>
                  <a:lnTo>
                    <a:pt x="111" y="431"/>
                  </a:lnTo>
                  <a:close/>
                  <a:moveTo>
                    <a:pt x="499" y="40"/>
                  </a:moveTo>
                  <a:lnTo>
                    <a:pt x="495" y="31"/>
                  </a:lnTo>
                  <a:lnTo>
                    <a:pt x="489" y="24"/>
                  </a:lnTo>
                  <a:lnTo>
                    <a:pt x="483" y="18"/>
                  </a:lnTo>
                  <a:lnTo>
                    <a:pt x="476" y="11"/>
                  </a:lnTo>
                  <a:lnTo>
                    <a:pt x="468" y="7"/>
                  </a:lnTo>
                  <a:lnTo>
                    <a:pt x="460" y="4"/>
                  </a:lnTo>
                  <a:lnTo>
                    <a:pt x="451" y="0"/>
                  </a:lnTo>
                  <a:lnTo>
                    <a:pt x="442" y="0"/>
                  </a:lnTo>
                  <a:lnTo>
                    <a:pt x="433" y="2"/>
                  </a:lnTo>
                  <a:lnTo>
                    <a:pt x="424" y="4"/>
                  </a:lnTo>
                  <a:lnTo>
                    <a:pt x="415" y="9"/>
                  </a:lnTo>
                  <a:lnTo>
                    <a:pt x="407" y="15"/>
                  </a:lnTo>
                  <a:lnTo>
                    <a:pt x="49" y="374"/>
                  </a:lnTo>
                  <a:lnTo>
                    <a:pt x="47" y="376"/>
                  </a:lnTo>
                  <a:lnTo>
                    <a:pt x="46" y="379"/>
                  </a:lnTo>
                  <a:lnTo>
                    <a:pt x="1" y="483"/>
                  </a:lnTo>
                  <a:lnTo>
                    <a:pt x="0" y="487"/>
                  </a:lnTo>
                  <a:lnTo>
                    <a:pt x="0" y="492"/>
                  </a:lnTo>
                  <a:lnTo>
                    <a:pt x="1" y="496"/>
                  </a:lnTo>
                  <a:lnTo>
                    <a:pt x="4" y="500"/>
                  </a:lnTo>
                  <a:lnTo>
                    <a:pt x="6" y="502"/>
                  </a:lnTo>
                  <a:lnTo>
                    <a:pt x="9" y="503"/>
                  </a:lnTo>
                  <a:lnTo>
                    <a:pt x="11" y="504"/>
                  </a:lnTo>
                  <a:lnTo>
                    <a:pt x="15" y="504"/>
                  </a:lnTo>
                  <a:lnTo>
                    <a:pt x="18" y="504"/>
                  </a:lnTo>
                  <a:lnTo>
                    <a:pt x="20" y="503"/>
                  </a:lnTo>
                  <a:lnTo>
                    <a:pt x="125" y="458"/>
                  </a:lnTo>
                  <a:lnTo>
                    <a:pt x="127" y="457"/>
                  </a:lnTo>
                  <a:lnTo>
                    <a:pt x="129" y="455"/>
                  </a:lnTo>
                  <a:lnTo>
                    <a:pt x="488" y="96"/>
                  </a:lnTo>
                  <a:lnTo>
                    <a:pt x="494" y="90"/>
                  </a:lnTo>
                  <a:lnTo>
                    <a:pt x="497" y="84"/>
                  </a:lnTo>
                  <a:lnTo>
                    <a:pt x="500" y="77"/>
                  </a:lnTo>
                  <a:lnTo>
                    <a:pt x="502" y="70"/>
                  </a:lnTo>
                  <a:lnTo>
                    <a:pt x="503" y="63"/>
                  </a:lnTo>
                  <a:lnTo>
                    <a:pt x="503" y="55"/>
                  </a:lnTo>
                  <a:lnTo>
                    <a:pt x="501" y="48"/>
                  </a:lnTo>
                  <a:lnTo>
                    <a:pt x="49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Freeform 229">
            <a:extLst>
              <a:ext uri="{FF2B5EF4-FFF2-40B4-BE49-F238E27FC236}">
                <a16:creationId xmlns="" xmlns:a16="http://schemas.microsoft.com/office/drawing/2014/main" id="{E6BF8BBA-0F47-4553-86FF-A331A24B8D3C}"/>
              </a:ext>
            </a:extLst>
          </p:cNvPr>
          <p:cNvSpPr>
            <a:spLocks noEditPoints="1"/>
          </p:cNvSpPr>
          <p:nvPr/>
        </p:nvSpPr>
        <p:spPr bwMode="auto">
          <a:xfrm>
            <a:off x="7177589" y="5568634"/>
            <a:ext cx="271462" cy="279400"/>
          </a:xfrm>
          <a:custGeom>
            <a:avLst/>
            <a:gdLst>
              <a:gd name="T0" fmla="*/ 571 w 852"/>
              <a:gd name="T1" fmla="*/ 332 h 881"/>
              <a:gd name="T2" fmla="*/ 465 w 852"/>
              <a:gd name="T3" fmla="*/ 271 h 881"/>
              <a:gd name="T4" fmla="*/ 540 w 852"/>
              <a:gd name="T5" fmla="*/ 137 h 881"/>
              <a:gd name="T6" fmla="*/ 644 w 852"/>
              <a:gd name="T7" fmla="*/ 195 h 881"/>
              <a:gd name="T8" fmla="*/ 720 w 852"/>
              <a:gd name="T9" fmla="*/ 287 h 881"/>
              <a:gd name="T10" fmla="*/ 759 w 852"/>
              <a:gd name="T11" fmla="*/ 402 h 881"/>
              <a:gd name="T12" fmla="*/ 495 w 852"/>
              <a:gd name="T13" fmla="*/ 616 h 881"/>
              <a:gd name="T14" fmla="*/ 588 w 852"/>
              <a:gd name="T15" fmla="*/ 538 h 881"/>
              <a:gd name="T16" fmla="*/ 759 w 852"/>
              <a:gd name="T17" fmla="*/ 494 h 881"/>
              <a:gd name="T18" fmla="*/ 720 w 852"/>
              <a:gd name="T19" fmla="*/ 609 h 881"/>
              <a:gd name="T20" fmla="*/ 644 w 852"/>
              <a:gd name="T21" fmla="*/ 700 h 881"/>
              <a:gd name="T22" fmla="*/ 540 w 852"/>
              <a:gd name="T23" fmla="*/ 759 h 881"/>
              <a:gd name="T24" fmla="*/ 583 w 852"/>
              <a:gd name="T25" fmla="*/ 463 h 881"/>
              <a:gd name="T26" fmla="*/ 539 w 852"/>
              <a:gd name="T27" fmla="*/ 554 h 881"/>
              <a:gd name="T28" fmla="*/ 449 w 852"/>
              <a:gd name="T29" fmla="*/ 596 h 881"/>
              <a:gd name="T30" fmla="*/ 520 w 852"/>
              <a:gd name="T31" fmla="*/ 326 h 881"/>
              <a:gd name="T32" fmla="*/ 578 w 852"/>
              <a:gd name="T33" fmla="*/ 407 h 881"/>
              <a:gd name="T34" fmla="*/ 372 w 852"/>
              <a:gd name="T35" fmla="*/ 280 h 881"/>
              <a:gd name="T36" fmla="*/ 279 w 852"/>
              <a:gd name="T37" fmla="*/ 358 h 881"/>
              <a:gd name="T38" fmla="*/ 108 w 852"/>
              <a:gd name="T39" fmla="*/ 402 h 881"/>
              <a:gd name="T40" fmla="*/ 148 w 852"/>
              <a:gd name="T41" fmla="*/ 286 h 881"/>
              <a:gd name="T42" fmla="*/ 223 w 852"/>
              <a:gd name="T43" fmla="*/ 195 h 881"/>
              <a:gd name="T44" fmla="*/ 327 w 852"/>
              <a:gd name="T45" fmla="*/ 137 h 881"/>
              <a:gd name="T46" fmla="*/ 419 w 852"/>
              <a:gd name="T47" fmla="*/ 433 h 881"/>
              <a:gd name="T48" fmla="*/ 320 w 852"/>
              <a:gd name="T49" fmla="*/ 352 h 881"/>
              <a:gd name="T50" fmla="*/ 405 w 852"/>
              <a:gd name="T51" fmla="*/ 301 h 881"/>
              <a:gd name="T52" fmla="*/ 358 w 852"/>
              <a:gd name="T53" fmla="*/ 577 h 881"/>
              <a:gd name="T54" fmla="*/ 294 w 852"/>
              <a:gd name="T55" fmla="*/ 501 h 881"/>
              <a:gd name="T56" fmla="*/ 387 w 852"/>
              <a:gd name="T57" fmla="*/ 774 h 881"/>
              <a:gd name="T58" fmla="*/ 273 w 852"/>
              <a:gd name="T59" fmla="*/ 734 h 881"/>
              <a:gd name="T60" fmla="*/ 182 w 852"/>
              <a:gd name="T61" fmla="*/ 658 h 881"/>
              <a:gd name="T62" fmla="*/ 123 w 852"/>
              <a:gd name="T63" fmla="*/ 554 h 881"/>
              <a:gd name="T64" fmla="*/ 258 w 852"/>
              <a:gd name="T65" fmla="*/ 479 h 881"/>
              <a:gd name="T66" fmla="*/ 319 w 852"/>
              <a:gd name="T67" fmla="*/ 585 h 881"/>
              <a:gd name="T68" fmla="*/ 419 w 852"/>
              <a:gd name="T69" fmla="*/ 776 h 881"/>
              <a:gd name="T70" fmla="*/ 773 w 852"/>
              <a:gd name="T71" fmla="*/ 333 h 881"/>
              <a:gd name="T72" fmla="*/ 709 w 852"/>
              <a:gd name="T73" fmla="*/ 219 h 881"/>
              <a:gd name="T74" fmla="*/ 610 w 852"/>
              <a:gd name="T75" fmla="*/ 136 h 881"/>
              <a:gd name="T76" fmla="*/ 483 w 852"/>
              <a:gd name="T77" fmla="*/ 93 h 881"/>
              <a:gd name="T78" fmla="*/ 442 w 852"/>
              <a:gd name="T79" fmla="*/ 2 h 881"/>
              <a:gd name="T80" fmla="*/ 421 w 852"/>
              <a:gd name="T81" fmla="*/ 6 h 881"/>
              <a:gd name="T82" fmla="*/ 351 w 852"/>
              <a:gd name="T83" fmla="*/ 99 h 881"/>
              <a:gd name="T84" fmla="*/ 231 w 852"/>
              <a:gd name="T85" fmla="*/ 153 h 881"/>
              <a:gd name="T86" fmla="*/ 139 w 852"/>
              <a:gd name="T87" fmla="*/ 245 h 881"/>
              <a:gd name="T88" fmla="*/ 84 w 852"/>
              <a:gd name="T89" fmla="*/ 365 h 881"/>
              <a:gd name="T90" fmla="*/ 7 w 852"/>
              <a:gd name="T91" fmla="*/ 436 h 881"/>
              <a:gd name="T92" fmla="*/ 3 w 852"/>
              <a:gd name="T93" fmla="*/ 456 h 881"/>
              <a:gd name="T94" fmla="*/ 79 w 852"/>
              <a:gd name="T95" fmla="*/ 497 h 881"/>
              <a:gd name="T96" fmla="*/ 121 w 852"/>
              <a:gd name="T97" fmla="*/ 623 h 881"/>
              <a:gd name="T98" fmla="*/ 204 w 852"/>
              <a:gd name="T99" fmla="*/ 724 h 881"/>
              <a:gd name="T100" fmla="*/ 319 w 852"/>
              <a:gd name="T101" fmla="*/ 788 h 881"/>
              <a:gd name="T102" fmla="*/ 419 w 852"/>
              <a:gd name="T103" fmla="*/ 869 h 881"/>
              <a:gd name="T104" fmla="*/ 436 w 852"/>
              <a:gd name="T105" fmla="*/ 881 h 881"/>
              <a:gd name="T106" fmla="*/ 449 w 852"/>
              <a:gd name="T107" fmla="*/ 806 h 881"/>
              <a:gd name="T108" fmla="*/ 580 w 852"/>
              <a:gd name="T109" fmla="*/ 775 h 881"/>
              <a:gd name="T110" fmla="*/ 688 w 852"/>
              <a:gd name="T111" fmla="*/ 701 h 881"/>
              <a:gd name="T112" fmla="*/ 762 w 852"/>
              <a:gd name="T113" fmla="*/ 594 h 881"/>
              <a:gd name="T114" fmla="*/ 793 w 852"/>
              <a:gd name="T115" fmla="*/ 463 h 881"/>
              <a:gd name="T116" fmla="*/ 852 w 852"/>
              <a:gd name="T117" fmla="*/ 451 h 881"/>
              <a:gd name="T118" fmla="*/ 841 w 852"/>
              <a:gd name="T119" fmla="*/ 434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2" h="881">
                <a:moveTo>
                  <a:pt x="613" y="433"/>
                </a:moveTo>
                <a:lnTo>
                  <a:pt x="611" y="417"/>
                </a:lnTo>
                <a:lnTo>
                  <a:pt x="606" y="402"/>
                </a:lnTo>
                <a:lnTo>
                  <a:pt x="602" y="386"/>
                </a:lnTo>
                <a:lnTo>
                  <a:pt x="596" y="372"/>
                </a:lnTo>
                <a:lnTo>
                  <a:pt x="588" y="358"/>
                </a:lnTo>
                <a:lnTo>
                  <a:pt x="581" y="345"/>
                </a:lnTo>
                <a:lnTo>
                  <a:pt x="571" y="332"/>
                </a:lnTo>
                <a:lnTo>
                  <a:pt x="560" y="322"/>
                </a:lnTo>
                <a:lnTo>
                  <a:pt x="549" y="311"/>
                </a:lnTo>
                <a:lnTo>
                  <a:pt x="537" y="301"/>
                </a:lnTo>
                <a:lnTo>
                  <a:pt x="524" y="293"/>
                </a:lnTo>
                <a:lnTo>
                  <a:pt x="510" y="286"/>
                </a:lnTo>
                <a:lnTo>
                  <a:pt x="495" y="280"/>
                </a:lnTo>
                <a:lnTo>
                  <a:pt x="480" y="275"/>
                </a:lnTo>
                <a:lnTo>
                  <a:pt x="465" y="271"/>
                </a:lnTo>
                <a:lnTo>
                  <a:pt x="449" y="269"/>
                </a:lnTo>
                <a:lnTo>
                  <a:pt x="449" y="120"/>
                </a:lnTo>
                <a:lnTo>
                  <a:pt x="464" y="121"/>
                </a:lnTo>
                <a:lnTo>
                  <a:pt x="480" y="123"/>
                </a:lnTo>
                <a:lnTo>
                  <a:pt x="495" y="125"/>
                </a:lnTo>
                <a:lnTo>
                  <a:pt x="510" y="128"/>
                </a:lnTo>
                <a:lnTo>
                  <a:pt x="525" y="132"/>
                </a:lnTo>
                <a:lnTo>
                  <a:pt x="540" y="137"/>
                </a:lnTo>
                <a:lnTo>
                  <a:pt x="554" y="142"/>
                </a:lnTo>
                <a:lnTo>
                  <a:pt x="568" y="148"/>
                </a:lnTo>
                <a:lnTo>
                  <a:pt x="582" y="155"/>
                </a:lnTo>
                <a:lnTo>
                  <a:pt x="595" y="161"/>
                </a:lnTo>
                <a:lnTo>
                  <a:pt x="607" y="170"/>
                </a:lnTo>
                <a:lnTo>
                  <a:pt x="620" y="177"/>
                </a:lnTo>
                <a:lnTo>
                  <a:pt x="632" y="186"/>
                </a:lnTo>
                <a:lnTo>
                  <a:pt x="644" y="195"/>
                </a:lnTo>
                <a:lnTo>
                  <a:pt x="656" y="205"/>
                </a:lnTo>
                <a:lnTo>
                  <a:pt x="666" y="216"/>
                </a:lnTo>
                <a:lnTo>
                  <a:pt x="676" y="226"/>
                </a:lnTo>
                <a:lnTo>
                  <a:pt x="687" y="238"/>
                </a:lnTo>
                <a:lnTo>
                  <a:pt x="695" y="249"/>
                </a:lnTo>
                <a:lnTo>
                  <a:pt x="705" y="262"/>
                </a:lnTo>
                <a:lnTo>
                  <a:pt x="712" y="273"/>
                </a:lnTo>
                <a:lnTo>
                  <a:pt x="720" y="287"/>
                </a:lnTo>
                <a:lnTo>
                  <a:pt x="727" y="300"/>
                </a:lnTo>
                <a:lnTo>
                  <a:pt x="734" y="314"/>
                </a:lnTo>
                <a:lnTo>
                  <a:pt x="740" y="328"/>
                </a:lnTo>
                <a:lnTo>
                  <a:pt x="745" y="342"/>
                </a:lnTo>
                <a:lnTo>
                  <a:pt x="750" y="357"/>
                </a:lnTo>
                <a:lnTo>
                  <a:pt x="754" y="371"/>
                </a:lnTo>
                <a:lnTo>
                  <a:pt x="757" y="387"/>
                </a:lnTo>
                <a:lnTo>
                  <a:pt x="759" y="402"/>
                </a:lnTo>
                <a:lnTo>
                  <a:pt x="762" y="418"/>
                </a:lnTo>
                <a:lnTo>
                  <a:pt x="763" y="433"/>
                </a:lnTo>
                <a:lnTo>
                  <a:pt x="613" y="433"/>
                </a:lnTo>
                <a:close/>
                <a:moveTo>
                  <a:pt x="449" y="776"/>
                </a:moveTo>
                <a:lnTo>
                  <a:pt x="449" y="626"/>
                </a:lnTo>
                <a:lnTo>
                  <a:pt x="465" y="624"/>
                </a:lnTo>
                <a:lnTo>
                  <a:pt x="480" y="621"/>
                </a:lnTo>
                <a:lnTo>
                  <a:pt x="495" y="616"/>
                </a:lnTo>
                <a:lnTo>
                  <a:pt x="510" y="610"/>
                </a:lnTo>
                <a:lnTo>
                  <a:pt x="524" y="603"/>
                </a:lnTo>
                <a:lnTo>
                  <a:pt x="537" y="594"/>
                </a:lnTo>
                <a:lnTo>
                  <a:pt x="549" y="585"/>
                </a:lnTo>
                <a:lnTo>
                  <a:pt x="560" y="575"/>
                </a:lnTo>
                <a:lnTo>
                  <a:pt x="571" y="563"/>
                </a:lnTo>
                <a:lnTo>
                  <a:pt x="581" y="551"/>
                </a:lnTo>
                <a:lnTo>
                  <a:pt x="588" y="538"/>
                </a:lnTo>
                <a:lnTo>
                  <a:pt x="596" y="524"/>
                </a:lnTo>
                <a:lnTo>
                  <a:pt x="602" y="510"/>
                </a:lnTo>
                <a:lnTo>
                  <a:pt x="606" y="495"/>
                </a:lnTo>
                <a:lnTo>
                  <a:pt x="611" y="479"/>
                </a:lnTo>
                <a:lnTo>
                  <a:pt x="613" y="463"/>
                </a:lnTo>
                <a:lnTo>
                  <a:pt x="763" y="463"/>
                </a:lnTo>
                <a:lnTo>
                  <a:pt x="762" y="479"/>
                </a:lnTo>
                <a:lnTo>
                  <a:pt x="759" y="494"/>
                </a:lnTo>
                <a:lnTo>
                  <a:pt x="757" y="510"/>
                </a:lnTo>
                <a:lnTo>
                  <a:pt x="754" y="525"/>
                </a:lnTo>
                <a:lnTo>
                  <a:pt x="750" y="540"/>
                </a:lnTo>
                <a:lnTo>
                  <a:pt x="745" y="554"/>
                </a:lnTo>
                <a:lnTo>
                  <a:pt x="740" y="569"/>
                </a:lnTo>
                <a:lnTo>
                  <a:pt x="734" y="582"/>
                </a:lnTo>
                <a:lnTo>
                  <a:pt x="727" y="595"/>
                </a:lnTo>
                <a:lnTo>
                  <a:pt x="720" y="609"/>
                </a:lnTo>
                <a:lnTo>
                  <a:pt x="712" y="622"/>
                </a:lnTo>
                <a:lnTo>
                  <a:pt x="705" y="635"/>
                </a:lnTo>
                <a:lnTo>
                  <a:pt x="695" y="647"/>
                </a:lnTo>
                <a:lnTo>
                  <a:pt x="687" y="658"/>
                </a:lnTo>
                <a:lnTo>
                  <a:pt x="676" y="669"/>
                </a:lnTo>
                <a:lnTo>
                  <a:pt x="666" y="680"/>
                </a:lnTo>
                <a:lnTo>
                  <a:pt x="656" y="690"/>
                </a:lnTo>
                <a:lnTo>
                  <a:pt x="644" y="700"/>
                </a:lnTo>
                <a:lnTo>
                  <a:pt x="632" y="710"/>
                </a:lnTo>
                <a:lnTo>
                  <a:pt x="620" y="718"/>
                </a:lnTo>
                <a:lnTo>
                  <a:pt x="607" y="727"/>
                </a:lnTo>
                <a:lnTo>
                  <a:pt x="595" y="734"/>
                </a:lnTo>
                <a:lnTo>
                  <a:pt x="582" y="742"/>
                </a:lnTo>
                <a:lnTo>
                  <a:pt x="568" y="748"/>
                </a:lnTo>
                <a:lnTo>
                  <a:pt x="554" y="754"/>
                </a:lnTo>
                <a:lnTo>
                  <a:pt x="540" y="759"/>
                </a:lnTo>
                <a:lnTo>
                  <a:pt x="525" y="763"/>
                </a:lnTo>
                <a:lnTo>
                  <a:pt x="510" y="767"/>
                </a:lnTo>
                <a:lnTo>
                  <a:pt x="495" y="771"/>
                </a:lnTo>
                <a:lnTo>
                  <a:pt x="480" y="774"/>
                </a:lnTo>
                <a:lnTo>
                  <a:pt x="464" y="775"/>
                </a:lnTo>
                <a:lnTo>
                  <a:pt x="449" y="776"/>
                </a:lnTo>
                <a:close/>
                <a:moveTo>
                  <a:pt x="449" y="463"/>
                </a:moveTo>
                <a:lnTo>
                  <a:pt x="583" y="463"/>
                </a:lnTo>
                <a:lnTo>
                  <a:pt x="581" y="476"/>
                </a:lnTo>
                <a:lnTo>
                  <a:pt x="578" y="488"/>
                </a:lnTo>
                <a:lnTo>
                  <a:pt x="573" y="501"/>
                </a:lnTo>
                <a:lnTo>
                  <a:pt x="569" y="513"/>
                </a:lnTo>
                <a:lnTo>
                  <a:pt x="563" y="524"/>
                </a:lnTo>
                <a:lnTo>
                  <a:pt x="556" y="534"/>
                </a:lnTo>
                <a:lnTo>
                  <a:pt x="548" y="544"/>
                </a:lnTo>
                <a:lnTo>
                  <a:pt x="539" y="554"/>
                </a:lnTo>
                <a:lnTo>
                  <a:pt x="530" y="562"/>
                </a:lnTo>
                <a:lnTo>
                  <a:pt x="520" y="570"/>
                </a:lnTo>
                <a:lnTo>
                  <a:pt x="509" y="577"/>
                </a:lnTo>
                <a:lnTo>
                  <a:pt x="498" y="582"/>
                </a:lnTo>
                <a:lnTo>
                  <a:pt x="487" y="588"/>
                </a:lnTo>
                <a:lnTo>
                  <a:pt x="475" y="592"/>
                </a:lnTo>
                <a:lnTo>
                  <a:pt x="462" y="594"/>
                </a:lnTo>
                <a:lnTo>
                  <a:pt x="449" y="596"/>
                </a:lnTo>
                <a:lnTo>
                  <a:pt x="449" y="463"/>
                </a:lnTo>
                <a:close/>
                <a:moveTo>
                  <a:pt x="449" y="299"/>
                </a:moveTo>
                <a:lnTo>
                  <a:pt x="462" y="301"/>
                </a:lnTo>
                <a:lnTo>
                  <a:pt x="475" y="304"/>
                </a:lnTo>
                <a:lnTo>
                  <a:pt x="487" y="309"/>
                </a:lnTo>
                <a:lnTo>
                  <a:pt x="498" y="313"/>
                </a:lnTo>
                <a:lnTo>
                  <a:pt x="509" y="319"/>
                </a:lnTo>
                <a:lnTo>
                  <a:pt x="520" y="326"/>
                </a:lnTo>
                <a:lnTo>
                  <a:pt x="530" y="334"/>
                </a:lnTo>
                <a:lnTo>
                  <a:pt x="539" y="342"/>
                </a:lnTo>
                <a:lnTo>
                  <a:pt x="548" y="352"/>
                </a:lnTo>
                <a:lnTo>
                  <a:pt x="556" y="361"/>
                </a:lnTo>
                <a:lnTo>
                  <a:pt x="563" y="372"/>
                </a:lnTo>
                <a:lnTo>
                  <a:pt x="569" y="384"/>
                </a:lnTo>
                <a:lnTo>
                  <a:pt x="573" y="395"/>
                </a:lnTo>
                <a:lnTo>
                  <a:pt x="578" y="407"/>
                </a:lnTo>
                <a:lnTo>
                  <a:pt x="581" y="420"/>
                </a:lnTo>
                <a:lnTo>
                  <a:pt x="583" y="433"/>
                </a:lnTo>
                <a:lnTo>
                  <a:pt x="449" y="433"/>
                </a:lnTo>
                <a:lnTo>
                  <a:pt x="449" y="299"/>
                </a:lnTo>
                <a:close/>
                <a:moveTo>
                  <a:pt x="419" y="269"/>
                </a:moveTo>
                <a:lnTo>
                  <a:pt x="403" y="271"/>
                </a:lnTo>
                <a:lnTo>
                  <a:pt x="387" y="275"/>
                </a:lnTo>
                <a:lnTo>
                  <a:pt x="372" y="280"/>
                </a:lnTo>
                <a:lnTo>
                  <a:pt x="357" y="286"/>
                </a:lnTo>
                <a:lnTo>
                  <a:pt x="344" y="293"/>
                </a:lnTo>
                <a:lnTo>
                  <a:pt x="330" y="301"/>
                </a:lnTo>
                <a:lnTo>
                  <a:pt x="319" y="311"/>
                </a:lnTo>
                <a:lnTo>
                  <a:pt x="307" y="322"/>
                </a:lnTo>
                <a:lnTo>
                  <a:pt x="296" y="332"/>
                </a:lnTo>
                <a:lnTo>
                  <a:pt x="288" y="345"/>
                </a:lnTo>
                <a:lnTo>
                  <a:pt x="279" y="358"/>
                </a:lnTo>
                <a:lnTo>
                  <a:pt x="272" y="372"/>
                </a:lnTo>
                <a:lnTo>
                  <a:pt x="265" y="387"/>
                </a:lnTo>
                <a:lnTo>
                  <a:pt x="261" y="402"/>
                </a:lnTo>
                <a:lnTo>
                  <a:pt x="258" y="417"/>
                </a:lnTo>
                <a:lnTo>
                  <a:pt x="256" y="433"/>
                </a:lnTo>
                <a:lnTo>
                  <a:pt x="106" y="433"/>
                </a:lnTo>
                <a:lnTo>
                  <a:pt x="107" y="417"/>
                </a:lnTo>
                <a:lnTo>
                  <a:pt x="108" y="402"/>
                </a:lnTo>
                <a:lnTo>
                  <a:pt x="111" y="387"/>
                </a:lnTo>
                <a:lnTo>
                  <a:pt x="114" y="371"/>
                </a:lnTo>
                <a:lnTo>
                  <a:pt x="118" y="357"/>
                </a:lnTo>
                <a:lnTo>
                  <a:pt x="123" y="342"/>
                </a:lnTo>
                <a:lnTo>
                  <a:pt x="128" y="328"/>
                </a:lnTo>
                <a:lnTo>
                  <a:pt x="134" y="314"/>
                </a:lnTo>
                <a:lnTo>
                  <a:pt x="140" y="300"/>
                </a:lnTo>
                <a:lnTo>
                  <a:pt x="148" y="286"/>
                </a:lnTo>
                <a:lnTo>
                  <a:pt x="155" y="273"/>
                </a:lnTo>
                <a:lnTo>
                  <a:pt x="164" y="262"/>
                </a:lnTo>
                <a:lnTo>
                  <a:pt x="172" y="249"/>
                </a:lnTo>
                <a:lnTo>
                  <a:pt x="182" y="238"/>
                </a:lnTo>
                <a:lnTo>
                  <a:pt x="191" y="226"/>
                </a:lnTo>
                <a:lnTo>
                  <a:pt x="201" y="216"/>
                </a:lnTo>
                <a:lnTo>
                  <a:pt x="213" y="205"/>
                </a:lnTo>
                <a:lnTo>
                  <a:pt x="223" y="195"/>
                </a:lnTo>
                <a:lnTo>
                  <a:pt x="235" y="186"/>
                </a:lnTo>
                <a:lnTo>
                  <a:pt x="247" y="177"/>
                </a:lnTo>
                <a:lnTo>
                  <a:pt x="260" y="170"/>
                </a:lnTo>
                <a:lnTo>
                  <a:pt x="273" y="161"/>
                </a:lnTo>
                <a:lnTo>
                  <a:pt x="285" y="155"/>
                </a:lnTo>
                <a:lnTo>
                  <a:pt x="299" y="148"/>
                </a:lnTo>
                <a:lnTo>
                  <a:pt x="313" y="142"/>
                </a:lnTo>
                <a:lnTo>
                  <a:pt x="327" y="137"/>
                </a:lnTo>
                <a:lnTo>
                  <a:pt x="342" y="132"/>
                </a:lnTo>
                <a:lnTo>
                  <a:pt x="357" y="128"/>
                </a:lnTo>
                <a:lnTo>
                  <a:pt x="372" y="125"/>
                </a:lnTo>
                <a:lnTo>
                  <a:pt x="387" y="123"/>
                </a:lnTo>
                <a:lnTo>
                  <a:pt x="403" y="121"/>
                </a:lnTo>
                <a:lnTo>
                  <a:pt x="419" y="120"/>
                </a:lnTo>
                <a:lnTo>
                  <a:pt x="419" y="269"/>
                </a:lnTo>
                <a:close/>
                <a:moveTo>
                  <a:pt x="419" y="433"/>
                </a:moveTo>
                <a:lnTo>
                  <a:pt x="285" y="433"/>
                </a:lnTo>
                <a:lnTo>
                  <a:pt x="287" y="420"/>
                </a:lnTo>
                <a:lnTo>
                  <a:pt x="290" y="407"/>
                </a:lnTo>
                <a:lnTo>
                  <a:pt x="294" y="395"/>
                </a:lnTo>
                <a:lnTo>
                  <a:pt x="299" y="384"/>
                </a:lnTo>
                <a:lnTo>
                  <a:pt x="305" y="372"/>
                </a:lnTo>
                <a:lnTo>
                  <a:pt x="312" y="361"/>
                </a:lnTo>
                <a:lnTo>
                  <a:pt x="320" y="352"/>
                </a:lnTo>
                <a:lnTo>
                  <a:pt x="328" y="342"/>
                </a:lnTo>
                <a:lnTo>
                  <a:pt x="338" y="334"/>
                </a:lnTo>
                <a:lnTo>
                  <a:pt x="348" y="326"/>
                </a:lnTo>
                <a:lnTo>
                  <a:pt x="358" y="319"/>
                </a:lnTo>
                <a:lnTo>
                  <a:pt x="369" y="313"/>
                </a:lnTo>
                <a:lnTo>
                  <a:pt x="381" y="309"/>
                </a:lnTo>
                <a:lnTo>
                  <a:pt x="394" y="304"/>
                </a:lnTo>
                <a:lnTo>
                  <a:pt x="405" y="301"/>
                </a:lnTo>
                <a:lnTo>
                  <a:pt x="419" y="299"/>
                </a:lnTo>
                <a:lnTo>
                  <a:pt x="419" y="433"/>
                </a:lnTo>
                <a:close/>
                <a:moveTo>
                  <a:pt x="419" y="596"/>
                </a:moveTo>
                <a:lnTo>
                  <a:pt x="405" y="594"/>
                </a:lnTo>
                <a:lnTo>
                  <a:pt x="394" y="592"/>
                </a:lnTo>
                <a:lnTo>
                  <a:pt x="381" y="588"/>
                </a:lnTo>
                <a:lnTo>
                  <a:pt x="369" y="582"/>
                </a:lnTo>
                <a:lnTo>
                  <a:pt x="358" y="577"/>
                </a:lnTo>
                <a:lnTo>
                  <a:pt x="348" y="570"/>
                </a:lnTo>
                <a:lnTo>
                  <a:pt x="338" y="562"/>
                </a:lnTo>
                <a:lnTo>
                  <a:pt x="328" y="554"/>
                </a:lnTo>
                <a:lnTo>
                  <a:pt x="320" y="544"/>
                </a:lnTo>
                <a:lnTo>
                  <a:pt x="312" y="534"/>
                </a:lnTo>
                <a:lnTo>
                  <a:pt x="305" y="524"/>
                </a:lnTo>
                <a:lnTo>
                  <a:pt x="299" y="513"/>
                </a:lnTo>
                <a:lnTo>
                  <a:pt x="294" y="501"/>
                </a:lnTo>
                <a:lnTo>
                  <a:pt x="290" y="488"/>
                </a:lnTo>
                <a:lnTo>
                  <a:pt x="287" y="476"/>
                </a:lnTo>
                <a:lnTo>
                  <a:pt x="285" y="463"/>
                </a:lnTo>
                <a:lnTo>
                  <a:pt x="419" y="463"/>
                </a:lnTo>
                <a:lnTo>
                  <a:pt x="419" y="596"/>
                </a:lnTo>
                <a:close/>
                <a:moveTo>
                  <a:pt x="419" y="776"/>
                </a:moveTo>
                <a:lnTo>
                  <a:pt x="403" y="775"/>
                </a:lnTo>
                <a:lnTo>
                  <a:pt x="387" y="774"/>
                </a:lnTo>
                <a:lnTo>
                  <a:pt x="372" y="771"/>
                </a:lnTo>
                <a:lnTo>
                  <a:pt x="357" y="767"/>
                </a:lnTo>
                <a:lnTo>
                  <a:pt x="342" y="763"/>
                </a:lnTo>
                <a:lnTo>
                  <a:pt x="327" y="759"/>
                </a:lnTo>
                <a:lnTo>
                  <a:pt x="313" y="754"/>
                </a:lnTo>
                <a:lnTo>
                  <a:pt x="299" y="748"/>
                </a:lnTo>
                <a:lnTo>
                  <a:pt x="285" y="742"/>
                </a:lnTo>
                <a:lnTo>
                  <a:pt x="273" y="734"/>
                </a:lnTo>
                <a:lnTo>
                  <a:pt x="260" y="727"/>
                </a:lnTo>
                <a:lnTo>
                  <a:pt x="247" y="718"/>
                </a:lnTo>
                <a:lnTo>
                  <a:pt x="235" y="710"/>
                </a:lnTo>
                <a:lnTo>
                  <a:pt x="223" y="700"/>
                </a:lnTo>
                <a:lnTo>
                  <a:pt x="213" y="690"/>
                </a:lnTo>
                <a:lnTo>
                  <a:pt x="201" y="680"/>
                </a:lnTo>
                <a:lnTo>
                  <a:pt x="191" y="669"/>
                </a:lnTo>
                <a:lnTo>
                  <a:pt x="182" y="658"/>
                </a:lnTo>
                <a:lnTo>
                  <a:pt x="172" y="647"/>
                </a:lnTo>
                <a:lnTo>
                  <a:pt x="164" y="635"/>
                </a:lnTo>
                <a:lnTo>
                  <a:pt x="155" y="622"/>
                </a:lnTo>
                <a:lnTo>
                  <a:pt x="148" y="609"/>
                </a:lnTo>
                <a:lnTo>
                  <a:pt x="140" y="596"/>
                </a:lnTo>
                <a:lnTo>
                  <a:pt x="134" y="582"/>
                </a:lnTo>
                <a:lnTo>
                  <a:pt x="128" y="569"/>
                </a:lnTo>
                <a:lnTo>
                  <a:pt x="123" y="554"/>
                </a:lnTo>
                <a:lnTo>
                  <a:pt x="118" y="540"/>
                </a:lnTo>
                <a:lnTo>
                  <a:pt x="114" y="525"/>
                </a:lnTo>
                <a:lnTo>
                  <a:pt x="111" y="510"/>
                </a:lnTo>
                <a:lnTo>
                  <a:pt x="108" y="495"/>
                </a:lnTo>
                <a:lnTo>
                  <a:pt x="107" y="479"/>
                </a:lnTo>
                <a:lnTo>
                  <a:pt x="106" y="463"/>
                </a:lnTo>
                <a:lnTo>
                  <a:pt x="256" y="463"/>
                </a:lnTo>
                <a:lnTo>
                  <a:pt x="258" y="479"/>
                </a:lnTo>
                <a:lnTo>
                  <a:pt x="261" y="495"/>
                </a:lnTo>
                <a:lnTo>
                  <a:pt x="265" y="510"/>
                </a:lnTo>
                <a:lnTo>
                  <a:pt x="272" y="524"/>
                </a:lnTo>
                <a:lnTo>
                  <a:pt x="279" y="538"/>
                </a:lnTo>
                <a:lnTo>
                  <a:pt x="288" y="551"/>
                </a:lnTo>
                <a:lnTo>
                  <a:pt x="296" y="563"/>
                </a:lnTo>
                <a:lnTo>
                  <a:pt x="307" y="575"/>
                </a:lnTo>
                <a:lnTo>
                  <a:pt x="319" y="585"/>
                </a:lnTo>
                <a:lnTo>
                  <a:pt x="330" y="594"/>
                </a:lnTo>
                <a:lnTo>
                  <a:pt x="344" y="603"/>
                </a:lnTo>
                <a:lnTo>
                  <a:pt x="357" y="610"/>
                </a:lnTo>
                <a:lnTo>
                  <a:pt x="372" y="617"/>
                </a:lnTo>
                <a:lnTo>
                  <a:pt x="387" y="621"/>
                </a:lnTo>
                <a:lnTo>
                  <a:pt x="403" y="624"/>
                </a:lnTo>
                <a:lnTo>
                  <a:pt x="419" y="626"/>
                </a:lnTo>
                <a:lnTo>
                  <a:pt x="419" y="776"/>
                </a:lnTo>
                <a:close/>
                <a:moveTo>
                  <a:pt x="837" y="433"/>
                </a:moveTo>
                <a:lnTo>
                  <a:pt x="793" y="433"/>
                </a:lnTo>
                <a:lnTo>
                  <a:pt x="791" y="416"/>
                </a:lnTo>
                <a:lnTo>
                  <a:pt x="789" y="399"/>
                </a:lnTo>
                <a:lnTo>
                  <a:pt x="786" y="381"/>
                </a:lnTo>
                <a:lnTo>
                  <a:pt x="783" y="365"/>
                </a:lnTo>
                <a:lnTo>
                  <a:pt x="779" y="349"/>
                </a:lnTo>
                <a:lnTo>
                  <a:pt x="773" y="333"/>
                </a:lnTo>
                <a:lnTo>
                  <a:pt x="768" y="317"/>
                </a:lnTo>
                <a:lnTo>
                  <a:pt x="762" y="302"/>
                </a:lnTo>
                <a:lnTo>
                  <a:pt x="754" y="287"/>
                </a:lnTo>
                <a:lnTo>
                  <a:pt x="747" y="272"/>
                </a:lnTo>
                <a:lnTo>
                  <a:pt x="738" y="259"/>
                </a:lnTo>
                <a:lnTo>
                  <a:pt x="729" y="245"/>
                </a:lnTo>
                <a:lnTo>
                  <a:pt x="720" y="232"/>
                </a:lnTo>
                <a:lnTo>
                  <a:pt x="709" y="219"/>
                </a:lnTo>
                <a:lnTo>
                  <a:pt x="698" y="206"/>
                </a:lnTo>
                <a:lnTo>
                  <a:pt x="688" y="194"/>
                </a:lnTo>
                <a:lnTo>
                  <a:pt x="676" y="184"/>
                </a:lnTo>
                <a:lnTo>
                  <a:pt x="663" y="173"/>
                </a:lnTo>
                <a:lnTo>
                  <a:pt x="650" y="162"/>
                </a:lnTo>
                <a:lnTo>
                  <a:pt x="637" y="153"/>
                </a:lnTo>
                <a:lnTo>
                  <a:pt x="624" y="144"/>
                </a:lnTo>
                <a:lnTo>
                  <a:pt x="610" y="136"/>
                </a:lnTo>
                <a:lnTo>
                  <a:pt x="595" y="128"/>
                </a:lnTo>
                <a:lnTo>
                  <a:pt x="580" y="121"/>
                </a:lnTo>
                <a:lnTo>
                  <a:pt x="565" y="114"/>
                </a:lnTo>
                <a:lnTo>
                  <a:pt x="549" y="109"/>
                </a:lnTo>
                <a:lnTo>
                  <a:pt x="533" y="103"/>
                </a:lnTo>
                <a:lnTo>
                  <a:pt x="517" y="99"/>
                </a:lnTo>
                <a:lnTo>
                  <a:pt x="500" y="96"/>
                </a:lnTo>
                <a:lnTo>
                  <a:pt x="483" y="93"/>
                </a:lnTo>
                <a:lnTo>
                  <a:pt x="466" y="91"/>
                </a:lnTo>
                <a:lnTo>
                  <a:pt x="449" y="90"/>
                </a:lnTo>
                <a:lnTo>
                  <a:pt x="449" y="15"/>
                </a:lnTo>
                <a:lnTo>
                  <a:pt x="448" y="12"/>
                </a:lnTo>
                <a:lnTo>
                  <a:pt x="448" y="9"/>
                </a:lnTo>
                <a:lnTo>
                  <a:pt x="446" y="6"/>
                </a:lnTo>
                <a:lnTo>
                  <a:pt x="445" y="4"/>
                </a:lnTo>
                <a:lnTo>
                  <a:pt x="442" y="2"/>
                </a:lnTo>
                <a:lnTo>
                  <a:pt x="440" y="1"/>
                </a:lnTo>
                <a:lnTo>
                  <a:pt x="436" y="0"/>
                </a:lnTo>
                <a:lnTo>
                  <a:pt x="434" y="0"/>
                </a:lnTo>
                <a:lnTo>
                  <a:pt x="431" y="0"/>
                </a:lnTo>
                <a:lnTo>
                  <a:pt x="428" y="1"/>
                </a:lnTo>
                <a:lnTo>
                  <a:pt x="426" y="2"/>
                </a:lnTo>
                <a:lnTo>
                  <a:pt x="423" y="4"/>
                </a:lnTo>
                <a:lnTo>
                  <a:pt x="421" y="6"/>
                </a:lnTo>
                <a:lnTo>
                  <a:pt x="420" y="9"/>
                </a:lnTo>
                <a:lnTo>
                  <a:pt x="419" y="12"/>
                </a:lnTo>
                <a:lnTo>
                  <a:pt x="419" y="15"/>
                </a:lnTo>
                <a:lnTo>
                  <a:pt x="419" y="90"/>
                </a:lnTo>
                <a:lnTo>
                  <a:pt x="401" y="91"/>
                </a:lnTo>
                <a:lnTo>
                  <a:pt x="384" y="93"/>
                </a:lnTo>
                <a:lnTo>
                  <a:pt x="368" y="96"/>
                </a:lnTo>
                <a:lnTo>
                  <a:pt x="351" y="99"/>
                </a:lnTo>
                <a:lnTo>
                  <a:pt x="335" y="103"/>
                </a:lnTo>
                <a:lnTo>
                  <a:pt x="319" y="109"/>
                </a:lnTo>
                <a:lnTo>
                  <a:pt x="304" y="114"/>
                </a:lnTo>
                <a:lnTo>
                  <a:pt x="288" y="121"/>
                </a:lnTo>
                <a:lnTo>
                  <a:pt x="273" y="128"/>
                </a:lnTo>
                <a:lnTo>
                  <a:pt x="259" y="136"/>
                </a:lnTo>
                <a:lnTo>
                  <a:pt x="244" y="144"/>
                </a:lnTo>
                <a:lnTo>
                  <a:pt x="231" y="153"/>
                </a:lnTo>
                <a:lnTo>
                  <a:pt x="217" y="162"/>
                </a:lnTo>
                <a:lnTo>
                  <a:pt x="204" y="173"/>
                </a:lnTo>
                <a:lnTo>
                  <a:pt x="192" y="184"/>
                </a:lnTo>
                <a:lnTo>
                  <a:pt x="181" y="194"/>
                </a:lnTo>
                <a:lnTo>
                  <a:pt x="169" y="206"/>
                </a:lnTo>
                <a:lnTo>
                  <a:pt x="158" y="219"/>
                </a:lnTo>
                <a:lnTo>
                  <a:pt x="149" y="232"/>
                </a:lnTo>
                <a:lnTo>
                  <a:pt x="139" y="245"/>
                </a:lnTo>
                <a:lnTo>
                  <a:pt x="129" y="259"/>
                </a:lnTo>
                <a:lnTo>
                  <a:pt x="121" y="272"/>
                </a:lnTo>
                <a:lnTo>
                  <a:pt x="113" y="287"/>
                </a:lnTo>
                <a:lnTo>
                  <a:pt x="106" y="302"/>
                </a:lnTo>
                <a:lnTo>
                  <a:pt x="99" y="317"/>
                </a:lnTo>
                <a:lnTo>
                  <a:pt x="94" y="333"/>
                </a:lnTo>
                <a:lnTo>
                  <a:pt x="89" y="349"/>
                </a:lnTo>
                <a:lnTo>
                  <a:pt x="84" y="365"/>
                </a:lnTo>
                <a:lnTo>
                  <a:pt x="81" y="381"/>
                </a:lnTo>
                <a:lnTo>
                  <a:pt x="79" y="399"/>
                </a:lnTo>
                <a:lnTo>
                  <a:pt x="77" y="416"/>
                </a:lnTo>
                <a:lnTo>
                  <a:pt x="76" y="433"/>
                </a:lnTo>
                <a:lnTo>
                  <a:pt x="15" y="433"/>
                </a:lnTo>
                <a:lnTo>
                  <a:pt x="13" y="434"/>
                </a:lnTo>
                <a:lnTo>
                  <a:pt x="10" y="434"/>
                </a:lnTo>
                <a:lnTo>
                  <a:pt x="7" y="436"/>
                </a:lnTo>
                <a:lnTo>
                  <a:pt x="5" y="437"/>
                </a:lnTo>
                <a:lnTo>
                  <a:pt x="3" y="439"/>
                </a:lnTo>
                <a:lnTo>
                  <a:pt x="2" y="442"/>
                </a:lnTo>
                <a:lnTo>
                  <a:pt x="1" y="445"/>
                </a:lnTo>
                <a:lnTo>
                  <a:pt x="0" y="448"/>
                </a:lnTo>
                <a:lnTo>
                  <a:pt x="1" y="451"/>
                </a:lnTo>
                <a:lnTo>
                  <a:pt x="2" y="454"/>
                </a:lnTo>
                <a:lnTo>
                  <a:pt x="3" y="456"/>
                </a:lnTo>
                <a:lnTo>
                  <a:pt x="5" y="458"/>
                </a:lnTo>
                <a:lnTo>
                  <a:pt x="7" y="461"/>
                </a:lnTo>
                <a:lnTo>
                  <a:pt x="10" y="462"/>
                </a:lnTo>
                <a:lnTo>
                  <a:pt x="13" y="463"/>
                </a:lnTo>
                <a:lnTo>
                  <a:pt x="15" y="463"/>
                </a:lnTo>
                <a:lnTo>
                  <a:pt x="76" y="463"/>
                </a:lnTo>
                <a:lnTo>
                  <a:pt x="77" y="480"/>
                </a:lnTo>
                <a:lnTo>
                  <a:pt x="79" y="497"/>
                </a:lnTo>
                <a:lnTo>
                  <a:pt x="81" y="514"/>
                </a:lnTo>
                <a:lnTo>
                  <a:pt x="84" y="531"/>
                </a:lnTo>
                <a:lnTo>
                  <a:pt x="89" y="547"/>
                </a:lnTo>
                <a:lnTo>
                  <a:pt x="94" y="563"/>
                </a:lnTo>
                <a:lnTo>
                  <a:pt x="99" y="578"/>
                </a:lnTo>
                <a:lnTo>
                  <a:pt x="106" y="594"/>
                </a:lnTo>
                <a:lnTo>
                  <a:pt x="113" y="609"/>
                </a:lnTo>
                <a:lnTo>
                  <a:pt x="121" y="623"/>
                </a:lnTo>
                <a:lnTo>
                  <a:pt x="129" y="637"/>
                </a:lnTo>
                <a:lnTo>
                  <a:pt x="139" y="651"/>
                </a:lnTo>
                <a:lnTo>
                  <a:pt x="149" y="665"/>
                </a:lnTo>
                <a:lnTo>
                  <a:pt x="158" y="678"/>
                </a:lnTo>
                <a:lnTo>
                  <a:pt x="169" y="689"/>
                </a:lnTo>
                <a:lnTo>
                  <a:pt x="181" y="701"/>
                </a:lnTo>
                <a:lnTo>
                  <a:pt x="192" y="713"/>
                </a:lnTo>
                <a:lnTo>
                  <a:pt x="204" y="724"/>
                </a:lnTo>
                <a:lnTo>
                  <a:pt x="217" y="733"/>
                </a:lnTo>
                <a:lnTo>
                  <a:pt x="231" y="743"/>
                </a:lnTo>
                <a:lnTo>
                  <a:pt x="244" y="753"/>
                </a:lnTo>
                <a:lnTo>
                  <a:pt x="259" y="761"/>
                </a:lnTo>
                <a:lnTo>
                  <a:pt x="273" y="769"/>
                </a:lnTo>
                <a:lnTo>
                  <a:pt x="288" y="775"/>
                </a:lnTo>
                <a:lnTo>
                  <a:pt x="304" y="781"/>
                </a:lnTo>
                <a:lnTo>
                  <a:pt x="319" y="788"/>
                </a:lnTo>
                <a:lnTo>
                  <a:pt x="335" y="792"/>
                </a:lnTo>
                <a:lnTo>
                  <a:pt x="351" y="796"/>
                </a:lnTo>
                <a:lnTo>
                  <a:pt x="368" y="801"/>
                </a:lnTo>
                <a:lnTo>
                  <a:pt x="384" y="803"/>
                </a:lnTo>
                <a:lnTo>
                  <a:pt x="401" y="805"/>
                </a:lnTo>
                <a:lnTo>
                  <a:pt x="419" y="806"/>
                </a:lnTo>
                <a:lnTo>
                  <a:pt x="419" y="866"/>
                </a:lnTo>
                <a:lnTo>
                  <a:pt x="419" y="869"/>
                </a:lnTo>
                <a:lnTo>
                  <a:pt x="420" y="872"/>
                </a:lnTo>
                <a:lnTo>
                  <a:pt x="421" y="874"/>
                </a:lnTo>
                <a:lnTo>
                  <a:pt x="423" y="877"/>
                </a:lnTo>
                <a:lnTo>
                  <a:pt x="426" y="879"/>
                </a:lnTo>
                <a:lnTo>
                  <a:pt x="428" y="880"/>
                </a:lnTo>
                <a:lnTo>
                  <a:pt x="431" y="881"/>
                </a:lnTo>
                <a:lnTo>
                  <a:pt x="434" y="881"/>
                </a:lnTo>
                <a:lnTo>
                  <a:pt x="436" y="881"/>
                </a:lnTo>
                <a:lnTo>
                  <a:pt x="440" y="880"/>
                </a:lnTo>
                <a:lnTo>
                  <a:pt x="442" y="879"/>
                </a:lnTo>
                <a:lnTo>
                  <a:pt x="445" y="877"/>
                </a:lnTo>
                <a:lnTo>
                  <a:pt x="446" y="874"/>
                </a:lnTo>
                <a:lnTo>
                  <a:pt x="448" y="872"/>
                </a:lnTo>
                <a:lnTo>
                  <a:pt x="448" y="869"/>
                </a:lnTo>
                <a:lnTo>
                  <a:pt x="449" y="866"/>
                </a:lnTo>
                <a:lnTo>
                  <a:pt x="449" y="806"/>
                </a:lnTo>
                <a:lnTo>
                  <a:pt x="466" y="805"/>
                </a:lnTo>
                <a:lnTo>
                  <a:pt x="483" y="803"/>
                </a:lnTo>
                <a:lnTo>
                  <a:pt x="500" y="801"/>
                </a:lnTo>
                <a:lnTo>
                  <a:pt x="517" y="796"/>
                </a:lnTo>
                <a:lnTo>
                  <a:pt x="533" y="792"/>
                </a:lnTo>
                <a:lnTo>
                  <a:pt x="549" y="788"/>
                </a:lnTo>
                <a:lnTo>
                  <a:pt x="565" y="781"/>
                </a:lnTo>
                <a:lnTo>
                  <a:pt x="580" y="775"/>
                </a:lnTo>
                <a:lnTo>
                  <a:pt x="595" y="769"/>
                </a:lnTo>
                <a:lnTo>
                  <a:pt x="610" y="761"/>
                </a:lnTo>
                <a:lnTo>
                  <a:pt x="624" y="753"/>
                </a:lnTo>
                <a:lnTo>
                  <a:pt x="637" y="743"/>
                </a:lnTo>
                <a:lnTo>
                  <a:pt x="650" y="733"/>
                </a:lnTo>
                <a:lnTo>
                  <a:pt x="663" y="724"/>
                </a:lnTo>
                <a:lnTo>
                  <a:pt x="676" y="713"/>
                </a:lnTo>
                <a:lnTo>
                  <a:pt x="688" y="701"/>
                </a:lnTo>
                <a:lnTo>
                  <a:pt x="698" y="689"/>
                </a:lnTo>
                <a:lnTo>
                  <a:pt x="709" y="678"/>
                </a:lnTo>
                <a:lnTo>
                  <a:pt x="720" y="665"/>
                </a:lnTo>
                <a:lnTo>
                  <a:pt x="729" y="651"/>
                </a:lnTo>
                <a:lnTo>
                  <a:pt x="738" y="637"/>
                </a:lnTo>
                <a:lnTo>
                  <a:pt x="747" y="623"/>
                </a:lnTo>
                <a:lnTo>
                  <a:pt x="754" y="609"/>
                </a:lnTo>
                <a:lnTo>
                  <a:pt x="762" y="594"/>
                </a:lnTo>
                <a:lnTo>
                  <a:pt x="768" y="578"/>
                </a:lnTo>
                <a:lnTo>
                  <a:pt x="773" y="563"/>
                </a:lnTo>
                <a:lnTo>
                  <a:pt x="779" y="547"/>
                </a:lnTo>
                <a:lnTo>
                  <a:pt x="783" y="531"/>
                </a:lnTo>
                <a:lnTo>
                  <a:pt x="786" y="514"/>
                </a:lnTo>
                <a:lnTo>
                  <a:pt x="789" y="497"/>
                </a:lnTo>
                <a:lnTo>
                  <a:pt x="791" y="480"/>
                </a:lnTo>
                <a:lnTo>
                  <a:pt x="793" y="463"/>
                </a:lnTo>
                <a:lnTo>
                  <a:pt x="837" y="463"/>
                </a:lnTo>
                <a:lnTo>
                  <a:pt x="841" y="463"/>
                </a:lnTo>
                <a:lnTo>
                  <a:pt x="843" y="462"/>
                </a:lnTo>
                <a:lnTo>
                  <a:pt x="846" y="461"/>
                </a:lnTo>
                <a:lnTo>
                  <a:pt x="848" y="458"/>
                </a:lnTo>
                <a:lnTo>
                  <a:pt x="849" y="456"/>
                </a:lnTo>
                <a:lnTo>
                  <a:pt x="851" y="454"/>
                </a:lnTo>
                <a:lnTo>
                  <a:pt x="852" y="451"/>
                </a:lnTo>
                <a:lnTo>
                  <a:pt x="852" y="448"/>
                </a:lnTo>
                <a:lnTo>
                  <a:pt x="852" y="445"/>
                </a:lnTo>
                <a:lnTo>
                  <a:pt x="851" y="442"/>
                </a:lnTo>
                <a:lnTo>
                  <a:pt x="849" y="439"/>
                </a:lnTo>
                <a:lnTo>
                  <a:pt x="848" y="437"/>
                </a:lnTo>
                <a:lnTo>
                  <a:pt x="846" y="436"/>
                </a:lnTo>
                <a:lnTo>
                  <a:pt x="843" y="434"/>
                </a:lnTo>
                <a:lnTo>
                  <a:pt x="841" y="434"/>
                </a:lnTo>
                <a:lnTo>
                  <a:pt x="837" y="4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F30512E9-71FD-401A-ABE8-2F58C07CDC09}"/>
              </a:ext>
            </a:extLst>
          </p:cNvPr>
          <p:cNvGrpSpPr/>
          <p:nvPr/>
        </p:nvGrpSpPr>
        <p:grpSpPr>
          <a:xfrm>
            <a:off x="11276582" y="1787895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102" name="Freeform 274">
              <a:extLst>
                <a:ext uri="{FF2B5EF4-FFF2-40B4-BE49-F238E27FC236}">
                  <a16:creationId xmlns="" xmlns:a16="http://schemas.microsoft.com/office/drawing/2014/main" id="{725FE9E2-F4BA-4F4C-93E7-876FEBB0A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="" xmlns:a16="http://schemas.microsoft.com/office/drawing/2014/main" id="{3B7826DA-829F-4688-9382-D51FAA40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="" xmlns:a16="http://schemas.microsoft.com/office/drawing/2014/main" id="{819956DA-3B7F-44B9-9961-D50D5F8D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2472F4FB-72BA-4B35-B387-A3ECFF4FC1A9}"/>
              </a:ext>
            </a:extLst>
          </p:cNvPr>
          <p:cNvGrpSpPr/>
          <p:nvPr/>
        </p:nvGrpSpPr>
        <p:grpSpPr>
          <a:xfrm>
            <a:off x="11276582" y="5566253"/>
            <a:ext cx="284162" cy="284163"/>
            <a:chOff x="9318625" y="3616326"/>
            <a:chExt cx="284162" cy="284163"/>
          </a:xfrm>
          <a:solidFill>
            <a:schemeClr val="bg1"/>
          </a:solidFill>
        </p:grpSpPr>
        <p:sp>
          <p:nvSpPr>
            <p:cNvPr id="106" name="Freeform 298">
              <a:extLst>
                <a:ext uri="{FF2B5EF4-FFF2-40B4-BE49-F238E27FC236}">
                  <a16:creationId xmlns="" xmlns:a16="http://schemas.microsoft.com/office/drawing/2014/main" id="{B0784884-99E1-40FE-A9D1-34B585CAD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6725" y="3810001"/>
              <a:ext cx="47625" cy="47625"/>
            </a:xfrm>
            <a:custGeom>
              <a:avLst/>
              <a:gdLst>
                <a:gd name="T0" fmla="*/ 66 w 150"/>
                <a:gd name="T1" fmla="*/ 117 h 148"/>
                <a:gd name="T2" fmla="*/ 50 w 150"/>
                <a:gd name="T3" fmla="*/ 111 h 148"/>
                <a:gd name="T4" fmla="*/ 37 w 150"/>
                <a:gd name="T5" fmla="*/ 99 h 148"/>
                <a:gd name="T6" fmla="*/ 31 w 150"/>
                <a:gd name="T7" fmla="*/ 83 h 148"/>
                <a:gd name="T8" fmla="*/ 31 w 150"/>
                <a:gd name="T9" fmla="*/ 65 h 148"/>
                <a:gd name="T10" fmla="*/ 37 w 150"/>
                <a:gd name="T11" fmla="*/ 49 h 148"/>
                <a:gd name="T12" fmla="*/ 50 w 150"/>
                <a:gd name="T13" fmla="*/ 37 h 148"/>
                <a:gd name="T14" fmla="*/ 66 w 150"/>
                <a:gd name="T15" fmla="*/ 30 h 148"/>
                <a:gd name="T16" fmla="*/ 85 w 150"/>
                <a:gd name="T17" fmla="*/ 30 h 148"/>
                <a:gd name="T18" fmla="*/ 101 w 150"/>
                <a:gd name="T19" fmla="*/ 37 h 148"/>
                <a:gd name="T20" fmla="*/ 112 w 150"/>
                <a:gd name="T21" fmla="*/ 49 h 148"/>
                <a:gd name="T22" fmla="*/ 119 w 150"/>
                <a:gd name="T23" fmla="*/ 65 h 148"/>
                <a:gd name="T24" fmla="*/ 119 w 150"/>
                <a:gd name="T25" fmla="*/ 83 h 148"/>
                <a:gd name="T26" fmla="*/ 112 w 150"/>
                <a:gd name="T27" fmla="*/ 99 h 148"/>
                <a:gd name="T28" fmla="*/ 101 w 150"/>
                <a:gd name="T29" fmla="*/ 111 h 148"/>
                <a:gd name="T30" fmla="*/ 85 w 150"/>
                <a:gd name="T31" fmla="*/ 117 h 148"/>
                <a:gd name="T32" fmla="*/ 75 w 150"/>
                <a:gd name="T33" fmla="*/ 0 h 148"/>
                <a:gd name="T34" fmla="*/ 60 w 150"/>
                <a:gd name="T35" fmla="*/ 1 h 148"/>
                <a:gd name="T36" fmla="*/ 46 w 150"/>
                <a:gd name="T37" fmla="*/ 5 h 148"/>
                <a:gd name="T38" fmla="*/ 33 w 150"/>
                <a:gd name="T39" fmla="*/ 11 h 148"/>
                <a:gd name="T40" fmla="*/ 22 w 150"/>
                <a:gd name="T41" fmla="*/ 21 h 148"/>
                <a:gd name="T42" fmla="*/ 13 w 150"/>
                <a:gd name="T43" fmla="*/ 32 h 148"/>
                <a:gd name="T44" fmla="*/ 6 w 150"/>
                <a:gd name="T45" fmla="*/ 45 h 148"/>
                <a:gd name="T46" fmla="*/ 2 w 150"/>
                <a:gd name="T47" fmla="*/ 58 h 148"/>
                <a:gd name="T48" fmla="*/ 0 w 150"/>
                <a:gd name="T49" fmla="*/ 73 h 148"/>
                <a:gd name="T50" fmla="*/ 2 w 150"/>
                <a:gd name="T51" fmla="*/ 88 h 148"/>
                <a:gd name="T52" fmla="*/ 6 w 150"/>
                <a:gd name="T53" fmla="*/ 103 h 148"/>
                <a:gd name="T54" fmla="*/ 13 w 150"/>
                <a:gd name="T55" fmla="*/ 115 h 148"/>
                <a:gd name="T56" fmla="*/ 22 w 150"/>
                <a:gd name="T57" fmla="*/ 127 h 148"/>
                <a:gd name="T58" fmla="*/ 33 w 150"/>
                <a:gd name="T59" fmla="*/ 135 h 148"/>
                <a:gd name="T60" fmla="*/ 46 w 150"/>
                <a:gd name="T61" fmla="*/ 143 h 148"/>
                <a:gd name="T62" fmla="*/ 60 w 150"/>
                <a:gd name="T63" fmla="*/ 147 h 148"/>
                <a:gd name="T64" fmla="*/ 75 w 150"/>
                <a:gd name="T65" fmla="*/ 148 h 148"/>
                <a:gd name="T66" fmla="*/ 90 w 150"/>
                <a:gd name="T67" fmla="*/ 147 h 148"/>
                <a:gd name="T68" fmla="*/ 104 w 150"/>
                <a:gd name="T69" fmla="*/ 143 h 148"/>
                <a:gd name="T70" fmla="*/ 117 w 150"/>
                <a:gd name="T71" fmla="*/ 135 h 148"/>
                <a:gd name="T72" fmla="*/ 128 w 150"/>
                <a:gd name="T73" fmla="*/ 127 h 148"/>
                <a:gd name="T74" fmla="*/ 137 w 150"/>
                <a:gd name="T75" fmla="*/ 115 h 148"/>
                <a:gd name="T76" fmla="*/ 144 w 150"/>
                <a:gd name="T77" fmla="*/ 103 h 148"/>
                <a:gd name="T78" fmla="*/ 149 w 150"/>
                <a:gd name="T79" fmla="*/ 88 h 148"/>
                <a:gd name="T80" fmla="*/ 150 w 150"/>
                <a:gd name="T81" fmla="*/ 73 h 148"/>
                <a:gd name="T82" fmla="*/ 149 w 150"/>
                <a:gd name="T83" fmla="*/ 58 h 148"/>
                <a:gd name="T84" fmla="*/ 144 w 150"/>
                <a:gd name="T85" fmla="*/ 45 h 148"/>
                <a:gd name="T86" fmla="*/ 137 w 150"/>
                <a:gd name="T87" fmla="*/ 32 h 148"/>
                <a:gd name="T88" fmla="*/ 128 w 150"/>
                <a:gd name="T89" fmla="*/ 21 h 148"/>
                <a:gd name="T90" fmla="*/ 117 w 150"/>
                <a:gd name="T91" fmla="*/ 11 h 148"/>
                <a:gd name="T92" fmla="*/ 104 w 150"/>
                <a:gd name="T93" fmla="*/ 5 h 148"/>
                <a:gd name="T94" fmla="*/ 90 w 150"/>
                <a:gd name="T95" fmla="*/ 1 h 148"/>
                <a:gd name="T96" fmla="*/ 75 w 150"/>
                <a:gd name="T9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48">
                  <a:moveTo>
                    <a:pt x="75" y="118"/>
                  </a:moveTo>
                  <a:lnTo>
                    <a:pt x="66" y="117"/>
                  </a:lnTo>
                  <a:lnTo>
                    <a:pt x="58" y="115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37" y="99"/>
                  </a:lnTo>
                  <a:lnTo>
                    <a:pt x="34" y="92"/>
                  </a:lnTo>
                  <a:lnTo>
                    <a:pt x="31" y="83"/>
                  </a:lnTo>
                  <a:lnTo>
                    <a:pt x="30" y="73"/>
                  </a:lnTo>
                  <a:lnTo>
                    <a:pt x="31" y="65"/>
                  </a:lnTo>
                  <a:lnTo>
                    <a:pt x="34" y="56"/>
                  </a:lnTo>
                  <a:lnTo>
                    <a:pt x="37" y="49"/>
                  </a:lnTo>
                  <a:lnTo>
                    <a:pt x="44" y="42"/>
                  </a:lnTo>
                  <a:lnTo>
                    <a:pt x="50" y="37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5" y="30"/>
                  </a:lnTo>
                  <a:lnTo>
                    <a:pt x="85" y="30"/>
                  </a:lnTo>
                  <a:lnTo>
                    <a:pt x="93" y="33"/>
                  </a:lnTo>
                  <a:lnTo>
                    <a:pt x="101" y="37"/>
                  </a:lnTo>
                  <a:lnTo>
                    <a:pt x="107" y="42"/>
                  </a:lnTo>
                  <a:lnTo>
                    <a:pt x="112" y="49"/>
                  </a:lnTo>
                  <a:lnTo>
                    <a:pt x="117" y="56"/>
                  </a:lnTo>
                  <a:lnTo>
                    <a:pt x="119" y="65"/>
                  </a:lnTo>
                  <a:lnTo>
                    <a:pt x="120" y="73"/>
                  </a:lnTo>
                  <a:lnTo>
                    <a:pt x="119" y="83"/>
                  </a:lnTo>
                  <a:lnTo>
                    <a:pt x="117" y="92"/>
                  </a:lnTo>
                  <a:lnTo>
                    <a:pt x="112" y="99"/>
                  </a:lnTo>
                  <a:lnTo>
                    <a:pt x="107" y="106"/>
                  </a:lnTo>
                  <a:lnTo>
                    <a:pt x="101" y="111"/>
                  </a:lnTo>
                  <a:lnTo>
                    <a:pt x="93" y="115"/>
                  </a:lnTo>
                  <a:lnTo>
                    <a:pt x="85" y="117"/>
                  </a:lnTo>
                  <a:lnTo>
                    <a:pt x="75" y="118"/>
                  </a:lnTo>
                  <a:close/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5"/>
                  </a:lnTo>
                  <a:lnTo>
                    <a:pt x="40" y="8"/>
                  </a:lnTo>
                  <a:lnTo>
                    <a:pt x="33" y="11"/>
                  </a:lnTo>
                  <a:lnTo>
                    <a:pt x="28" y="16"/>
                  </a:lnTo>
                  <a:lnTo>
                    <a:pt x="22" y="21"/>
                  </a:lnTo>
                  <a:lnTo>
                    <a:pt x="17" y="26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5"/>
                  </a:lnTo>
                  <a:lnTo>
                    <a:pt x="3" y="52"/>
                  </a:lnTo>
                  <a:lnTo>
                    <a:pt x="2" y="58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2" y="88"/>
                  </a:lnTo>
                  <a:lnTo>
                    <a:pt x="3" y="96"/>
                  </a:lnTo>
                  <a:lnTo>
                    <a:pt x="6" y="103"/>
                  </a:lnTo>
                  <a:lnTo>
                    <a:pt x="10" y="110"/>
                  </a:lnTo>
                  <a:lnTo>
                    <a:pt x="13" y="115"/>
                  </a:lnTo>
                  <a:lnTo>
                    <a:pt x="17" y="122"/>
                  </a:lnTo>
                  <a:lnTo>
                    <a:pt x="22" y="127"/>
                  </a:lnTo>
                  <a:lnTo>
                    <a:pt x="28" y="131"/>
                  </a:lnTo>
                  <a:lnTo>
                    <a:pt x="33" y="135"/>
                  </a:lnTo>
                  <a:lnTo>
                    <a:pt x="40" y="140"/>
                  </a:lnTo>
                  <a:lnTo>
                    <a:pt x="46" y="143"/>
                  </a:lnTo>
                  <a:lnTo>
                    <a:pt x="52" y="145"/>
                  </a:lnTo>
                  <a:lnTo>
                    <a:pt x="60" y="147"/>
                  </a:lnTo>
                  <a:lnTo>
                    <a:pt x="67" y="148"/>
                  </a:lnTo>
                  <a:lnTo>
                    <a:pt x="75" y="148"/>
                  </a:lnTo>
                  <a:lnTo>
                    <a:pt x="82" y="148"/>
                  </a:lnTo>
                  <a:lnTo>
                    <a:pt x="90" y="147"/>
                  </a:lnTo>
                  <a:lnTo>
                    <a:pt x="97" y="145"/>
                  </a:lnTo>
                  <a:lnTo>
                    <a:pt x="104" y="143"/>
                  </a:lnTo>
                  <a:lnTo>
                    <a:pt x="110" y="140"/>
                  </a:lnTo>
                  <a:lnTo>
                    <a:pt x="117" y="135"/>
                  </a:lnTo>
                  <a:lnTo>
                    <a:pt x="123" y="131"/>
                  </a:lnTo>
                  <a:lnTo>
                    <a:pt x="128" y="127"/>
                  </a:lnTo>
                  <a:lnTo>
                    <a:pt x="133" y="122"/>
                  </a:lnTo>
                  <a:lnTo>
                    <a:pt x="137" y="115"/>
                  </a:lnTo>
                  <a:lnTo>
                    <a:pt x="141" y="110"/>
                  </a:lnTo>
                  <a:lnTo>
                    <a:pt x="144" y="103"/>
                  </a:lnTo>
                  <a:lnTo>
                    <a:pt x="147" y="96"/>
                  </a:lnTo>
                  <a:lnTo>
                    <a:pt x="149" y="88"/>
                  </a:lnTo>
                  <a:lnTo>
                    <a:pt x="150" y="82"/>
                  </a:lnTo>
                  <a:lnTo>
                    <a:pt x="150" y="73"/>
                  </a:lnTo>
                  <a:lnTo>
                    <a:pt x="150" y="66"/>
                  </a:lnTo>
                  <a:lnTo>
                    <a:pt x="149" y="58"/>
                  </a:lnTo>
                  <a:lnTo>
                    <a:pt x="147" y="52"/>
                  </a:lnTo>
                  <a:lnTo>
                    <a:pt x="144" y="45"/>
                  </a:lnTo>
                  <a:lnTo>
                    <a:pt x="141" y="38"/>
                  </a:lnTo>
                  <a:lnTo>
                    <a:pt x="137" y="32"/>
                  </a:lnTo>
                  <a:lnTo>
                    <a:pt x="133" y="26"/>
                  </a:lnTo>
                  <a:lnTo>
                    <a:pt x="128" y="21"/>
                  </a:lnTo>
                  <a:lnTo>
                    <a:pt x="123" y="17"/>
                  </a:lnTo>
                  <a:lnTo>
                    <a:pt x="117" y="11"/>
                  </a:lnTo>
                  <a:lnTo>
                    <a:pt x="110" y="8"/>
                  </a:lnTo>
                  <a:lnTo>
                    <a:pt x="104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="" xmlns:a16="http://schemas.microsoft.com/office/drawing/2014/main" id="{CC413A81-649D-422F-9E60-6C6F5AC01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25" y="3616326"/>
              <a:ext cx="284162" cy="284163"/>
            </a:xfrm>
            <a:custGeom>
              <a:avLst/>
              <a:gdLst>
                <a:gd name="T0" fmla="*/ 785 w 897"/>
                <a:gd name="T1" fmla="*/ 208 h 896"/>
                <a:gd name="T2" fmla="*/ 687 w 897"/>
                <a:gd name="T3" fmla="*/ 307 h 896"/>
                <a:gd name="T4" fmla="*/ 509 w 897"/>
                <a:gd name="T5" fmla="*/ 499 h 896"/>
                <a:gd name="T6" fmla="*/ 531 w 897"/>
                <a:gd name="T7" fmla="*/ 556 h 896"/>
                <a:gd name="T8" fmla="*/ 538 w 897"/>
                <a:gd name="T9" fmla="*/ 613 h 896"/>
                <a:gd name="T10" fmla="*/ 533 w 897"/>
                <a:gd name="T11" fmla="*/ 663 h 896"/>
                <a:gd name="T12" fmla="*/ 518 w 897"/>
                <a:gd name="T13" fmla="*/ 711 h 896"/>
                <a:gd name="T14" fmla="*/ 494 w 897"/>
                <a:gd name="T15" fmla="*/ 754 h 896"/>
                <a:gd name="T16" fmla="*/ 463 w 897"/>
                <a:gd name="T17" fmla="*/ 791 h 896"/>
                <a:gd name="T18" fmla="*/ 426 w 897"/>
                <a:gd name="T19" fmla="*/ 822 h 896"/>
                <a:gd name="T20" fmla="*/ 382 w 897"/>
                <a:gd name="T21" fmla="*/ 846 h 896"/>
                <a:gd name="T22" fmla="*/ 335 w 897"/>
                <a:gd name="T23" fmla="*/ 861 h 896"/>
                <a:gd name="T24" fmla="*/ 284 w 897"/>
                <a:gd name="T25" fmla="*/ 866 h 896"/>
                <a:gd name="T26" fmla="*/ 232 w 897"/>
                <a:gd name="T27" fmla="*/ 861 h 896"/>
                <a:gd name="T28" fmla="*/ 185 w 897"/>
                <a:gd name="T29" fmla="*/ 846 h 896"/>
                <a:gd name="T30" fmla="*/ 141 w 897"/>
                <a:gd name="T31" fmla="*/ 822 h 896"/>
                <a:gd name="T32" fmla="*/ 104 w 897"/>
                <a:gd name="T33" fmla="*/ 791 h 896"/>
                <a:gd name="T34" fmla="*/ 73 w 897"/>
                <a:gd name="T35" fmla="*/ 754 h 896"/>
                <a:gd name="T36" fmla="*/ 49 w 897"/>
                <a:gd name="T37" fmla="*/ 711 h 896"/>
                <a:gd name="T38" fmla="*/ 35 w 897"/>
                <a:gd name="T39" fmla="*/ 663 h 896"/>
                <a:gd name="T40" fmla="*/ 30 w 897"/>
                <a:gd name="T41" fmla="*/ 613 h 896"/>
                <a:gd name="T42" fmla="*/ 35 w 897"/>
                <a:gd name="T43" fmla="*/ 561 h 896"/>
                <a:gd name="T44" fmla="*/ 49 w 897"/>
                <a:gd name="T45" fmla="*/ 513 h 896"/>
                <a:gd name="T46" fmla="*/ 73 w 897"/>
                <a:gd name="T47" fmla="*/ 470 h 896"/>
                <a:gd name="T48" fmla="*/ 104 w 897"/>
                <a:gd name="T49" fmla="*/ 433 h 896"/>
                <a:gd name="T50" fmla="*/ 141 w 897"/>
                <a:gd name="T51" fmla="*/ 402 h 896"/>
                <a:gd name="T52" fmla="*/ 185 w 897"/>
                <a:gd name="T53" fmla="*/ 378 h 896"/>
                <a:gd name="T54" fmla="*/ 232 w 897"/>
                <a:gd name="T55" fmla="*/ 364 h 896"/>
                <a:gd name="T56" fmla="*/ 284 w 897"/>
                <a:gd name="T57" fmla="*/ 358 h 896"/>
                <a:gd name="T58" fmla="*/ 354 w 897"/>
                <a:gd name="T59" fmla="*/ 366 h 896"/>
                <a:gd name="T60" fmla="*/ 411 w 897"/>
                <a:gd name="T61" fmla="*/ 386 h 896"/>
                <a:gd name="T62" fmla="*/ 867 w 897"/>
                <a:gd name="T63" fmla="*/ 122 h 896"/>
                <a:gd name="T64" fmla="*/ 386 w 897"/>
                <a:gd name="T65" fmla="*/ 343 h 896"/>
                <a:gd name="T66" fmla="*/ 320 w 897"/>
                <a:gd name="T67" fmla="*/ 330 h 896"/>
                <a:gd name="T68" fmla="*/ 255 w 897"/>
                <a:gd name="T69" fmla="*/ 329 h 896"/>
                <a:gd name="T70" fmla="*/ 199 w 897"/>
                <a:gd name="T71" fmla="*/ 341 h 896"/>
                <a:gd name="T72" fmla="*/ 149 w 897"/>
                <a:gd name="T73" fmla="*/ 362 h 896"/>
                <a:gd name="T74" fmla="*/ 103 w 897"/>
                <a:gd name="T75" fmla="*/ 393 h 896"/>
                <a:gd name="T76" fmla="*/ 64 w 897"/>
                <a:gd name="T77" fmla="*/ 432 h 896"/>
                <a:gd name="T78" fmla="*/ 35 w 897"/>
                <a:gd name="T79" fmla="*/ 477 h 896"/>
                <a:gd name="T80" fmla="*/ 13 w 897"/>
                <a:gd name="T81" fmla="*/ 528 h 896"/>
                <a:gd name="T82" fmla="*/ 1 w 897"/>
                <a:gd name="T83" fmla="*/ 583 h 896"/>
                <a:gd name="T84" fmla="*/ 1 w 897"/>
                <a:gd name="T85" fmla="*/ 642 h 896"/>
                <a:gd name="T86" fmla="*/ 13 w 897"/>
                <a:gd name="T87" fmla="*/ 696 h 896"/>
                <a:gd name="T88" fmla="*/ 35 w 897"/>
                <a:gd name="T89" fmla="*/ 747 h 896"/>
                <a:gd name="T90" fmla="*/ 64 w 897"/>
                <a:gd name="T91" fmla="*/ 792 h 896"/>
                <a:gd name="T92" fmla="*/ 103 w 897"/>
                <a:gd name="T93" fmla="*/ 831 h 896"/>
                <a:gd name="T94" fmla="*/ 149 w 897"/>
                <a:gd name="T95" fmla="*/ 862 h 896"/>
                <a:gd name="T96" fmla="*/ 199 w 897"/>
                <a:gd name="T97" fmla="*/ 883 h 896"/>
                <a:gd name="T98" fmla="*/ 255 w 897"/>
                <a:gd name="T99" fmla="*/ 895 h 896"/>
                <a:gd name="T100" fmla="*/ 313 w 897"/>
                <a:gd name="T101" fmla="*/ 895 h 896"/>
                <a:gd name="T102" fmla="*/ 368 w 897"/>
                <a:gd name="T103" fmla="*/ 883 h 896"/>
                <a:gd name="T104" fmla="*/ 419 w 897"/>
                <a:gd name="T105" fmla="*/ 862 h 896"/>
                <a:gd name="T106" fmla="*/ 465 w 897"/>
                <a:gd name="T107" fmla="*/ 831 h 896"/>
                <a:gd name="T108" fmla="*/ 503 w 897"/>
                <a:gd name="T109" fmla="*/ 792 h 896"/>
                <a:gd name="T110" fmla="*/ 533 w 897"/>
                <a:gd name="T111" fmla="*/ 747 h 896"/>
                <a:gd name="T112" fmla="*/ 555 w 897"/>
                <a:gd name="T113" fmla="*/ 696 h 896"/>
                <a:gd name="T114" fmla="*/ 566 w 897"/>
                <a:gd name="T115" fmla="*/ 642 h 896"/>
                <a:gd name="T116" fmla="*/ 566 w 897"/>
                <a:gd name="T117" fmla="*/ 583 h 896"/>
                <a:gd name="T118" fmla="*/ 552 w 897"/>
                <a:gd name="T119" fmla="*/ 525 h 896"/>
                <a:gd name="T120" fmla="*/ 717 w 897"/>
                <a:gd name="T121" fmla="*/ 388 h 896"/>
                <a:gd name="T122" fmla="*/ 792 w 897"/>
                <a:gd name="T123" fmla="*/ 245 h 896"/>
                <a:gd name="T124" fmla="*/ 897 w 897"/>
                <a:gd name="T125" fmla="*/ 13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7" h="896">
                  <a:moveTo>
                    <a:pt x="867" y="122"/>
                  </a:moveTo>
                  <a:lnTo>
                    <a:pt x="837" y="158"/>
                  </a:lnTo>
                  <a:lnTo>
                    <a:pt x="837" y="208"/>
                  </a:lnTo>
                  <a:lnTo>
                    <a:pt x="785" y="208"/>
                  </a:lnTo>
                  <a:lnTo>
                    <a:pt x="762" y="232"/>
                  </a:lnTo>
                  <a:lnTo>
                    <a:pt x="762" y="283"/>
                  </a:lnTo>
                  <a:lnTo>
                    <a:pt x="711" y="283"/>
                  </a:lnTo>
                  <a:lnTo>
                    <a:pt x="687" y="307"/>
                  </a:lnTo>
                  <a:lnTo>
                    <a:pt x="687" y="358"/>
                  </a:lnTo>
                  <a:lnTo>
                    <a:pt x="637" y="358"/>
                  </a:lnTo>
                  <a:lnTo>
                    <a:pt x="505" y="490"/>
                  </a:lnTo>
                  <a:lnTo>
                    <a:pt x="509" y="499"/>
                  </a:lnTo>
                  <a:lnTo>
                    <a:pt x="516" y="513"/>
                  </a:lnTo>
                  <a:lnTo>
                    <a:pt x="522" y="527"/>
                  </a:lnTo>
                  <a:lnTo>
                    <a:pt x="527" y="542"/>
                  </a:lnTo>
                  <a:lnTo>
                    <a:pt x="531" y="556"/>
                  </a:lnTo>
                  <a:lnTo>
                    <a:pt x="534" y="570"/>
                  </a:lnTo>
                  <a:lnTo>
                    <a:pt x="536" y="584"/>
                  </a:lnTo>
                  <a:lnTo>
                    <a:pt x="537" y="598"/>
                  </a:lnTo>
                  <a:lnTo>
                    <a:pt x="538" y="613"/>
                  </a:lnTo>
                  <a:lnTo>
                    <a:pt x="537" y="625"/>
                  </a:lnTo>
                  <a:lnTo>
                    <a:pt x="536" y="638"/>
                  </a:lnTo>
                  <a:lnTo>
                    <a:pt x="535" y="651"/>
                  </a:lnTo>
                  <a:lnTo>
                    <a:pt x="533" y="663"/>
                  </a:lnTo>
                  <a:lnTo>
                    <a:pt x="530" y="676"/>
                  </a:lnTo>
                  <a:lnTo>
                    <a:pt x="527" y="687"/>
                  </a:lnTo>
                  <a:lnTo>
                    <a:pt x="522" y="699"/>
                  </a:lnTo>
                  <a:lnTo>
                    <a:pt x="518" y="711"/>
                  </a:lnTo>
                  <a:lnTo>
                    <a:pt x="513" y="722"/>
                  </a:lnTo>
                  <a:lnTo>
                    <a:pt x="507" y="733"/>
                  </a:lnTo>
                  <a:lnTo>
                    <a:pt x="501" y="744"/>
                  </a:lnTo>
                  <a:lnTo>
                    <a:pt x="494" y="754"/>
                  </a:lnTo>
                  <a:lnTo>
                    <a:pt x="487" y="764"/>
                  </a:lnTo>
                  <a:lnTo>
                    <a:pt x="479" y="774"/>
                  </a:lnTo>
                  <a:lnTo>
                    <a:pt x="472" y="783"/>
                  </a:lnTo>
                  <a:lnTo>
                    <a:pt x="463" y="791"/>
                  </a:lnTo>
                  <a:lnTo>
                    <a:pt x="455" y="800"/>
                  </a:lnTo>
                  <a:lnTo>
                    <a:pt x="445" y="808"/>
                  </a:lnTo>
                  <a:lnTo>
                    <a:pt x="436" y="816"/>
                  </a:lnTo>
                  <a:lnTo>
                    <a:pt x="426" y="822"/>
                  </a:lnTo>
                  <a:lnTo>
                    <a:pt x="415" y="830"/>
                  </a:lnTo>
                  <a:lnTo>
                    <a:pt x="405" y="835"/>
                  </a:lnTo>
                  <a:lnTo>
                    <a:pt x="394" y="841"/>
                  </a:lnTo>
                  <a:lnTo>
                    <a:pt x="382" y="846"/>
                  </a:lnTo>
                  <a:lnTo>
                    <a:pt x="371" y="851"/>
                  </a:lnTo>
                  <a:lnTo>
                    <a:pt x="360" y="854"/>
                  </a:lnTo>
                  <a:lnTo>
                    <a:pt x="347" y="859"/>
                  </a:lnTo>
                  <a:lnTo>
                    <a:pt x="335" y="861"/>
                  </a:lnTo>
                  <a:lnTo>
                    <a:pt x="322" y="863"/>
                  </a:lnTo>
                  <a:lnTo>
                    <a:pt x="309" y="865"/>
                  </a:lnTo>
                  <a:lnTo>
                    <a:pt x="297" y="866"/>
                  </a:lnTo>
                  <a:lnTo>
                    <a:pt x="284" y="866"/>
                  </a:lnTo>
                  <a:lnTo>
                    <a:pt x="271" y="866"/>
                  </a:lnTo>
                  <a:lnTo>
                    <a:pt x="258" y="865"/>
                  </a:lnTo>
                  <a:lnTo>
                    <a:pt x="245" y="863"/>
                  </a:lnTo>
                  <a:lnTo>
                    <a:pt x="232" y="861"/>
                  </a:lnTo>
                  <a:lnTo>
                    <a:pt x="221" y="859"/>
                  </a:lnTo>
                  <a:lnTo>
                    <a:pt x="208" y="854"/>
                  </a:lnTo>
                  <a:lnTo>
                    <a:pt x="196" y="851"/>
                  </a:lnTo>
                  <a:lnTo>
                    <a:pt x="185" y="846"/>
                  </a:lnTo>
                  <a:lnTo>
                    <a:pt x="174" y="841"/>
                  </a:lnTo>
                  <a:lnTo>
                    <a:pt x="163" y="835"/>
                  </a:lnTo>
                  <a:lnTo>
                    <a:pt x="152" y="830"/>
                  </a:lnTo>
                  <a:lnTo>
                    <a:pt x="141" y="822"/>
                  </a:lnTo>
                  <a:lnTo>
                    <a:pt x="132" y="816"/>
                  </a:lnTo>
                  <a:lnTo>
                    <a:pt x="122" y="808"/>
                  </a:lnTo>
                  <a:lnTo>
                    <a:pt x="113" y="800"/>
                  </a:lnTo>
                  <a:lnTo>
                    <a:pt x="104" y="791"/>
                  </a:lnTo>
                  <a:lnTo>
                    <a:pt x="95" y="783"/>
                  </a:lnTo>
                  <a:lnTo>
                    <a:pt x="88" y="774"/>
                  </a:lnTo>
                  <a:lnTo>
                    <a:pt x="81" y="764"/>
                  </a:lnTo>
                  <a:lnTo>
                    <a:pt x="73" y="754"/>
                  </a:lnTo>
                  <a:lnTo>
                    <a:pt x="67" y="744"/>
                  </a:lnTo>
                  <a:lnTo>
                    <a:pt x="60" y="733"/>
                  </a:lnTo>
                  <a:lnTo>
                    <a:pt x="55" y="722"/>
                  </a:lnTo>
                  <a:lnTo>
                    <a:pt x="49" y="711"/>
                  </a:lnTo>
                  <a:lnTo>
                    <a:pt x="45" y="699"/>
                  </a:lnTo>
                  <a:lnTo>
                    <a:pt x="41" y="687"/>
                  </a:lnTo>
                  <a:lnTo>
                    <a:pt x="38" y="676"/>
                  </a:lnTo>
                  <a:lnTo>
                    <a:pt x="35" y="663"/>
                  </a:lnTo>
                  <a:lnTo>
                    <a:pt x="32" y="651"/>
                  </a:lnTo>
                  <a:lnTo>
                    <a:pt x="31" y="638"/>
                  </a:lnTo>
                  <a:lnTo>
                    <a:pt x="30" y="625"/>
                  </a:lnTo>
                  <a:lnTo>
                    <a:pt x="30" y="613"/>
                  </a:lnTo>
                  <a:lnTo>
                    <a:pt x="30" y="599"/>
                  </a:lnTo>
                  <a:lnTo>
                    <a:pt x="31" y="586"/>
                  </a:lnTo>
                  <a:lnTo>
                    <a:pt x="32" y="573"/>
                  </a:lnTo>
                  <a:lnTo>
                    <a:pt x="35" y="561"/>
                  </a:lnTo>
                  <a:lnTo>
                    <a:pt x="38" y="548"/>
                  </a:lnTo>
                  <a:lnTo>
                    <a:pt x="41" y="537"/>
                  </a:lnTo>
                  <a:lnTo>
                    <a:pt x="45" y="525"/>
                  </a:lnTo>
                  <a:lnTo>
                    <a:pt x="49" y="513"/>
                  </a:lnTo>
                  <a:lnTo>
                    <a:pt x="55" y="503"/>
                  </a:lnTo>
                  <a:lnTo>
                    <a:pt x="60" y="491"/>
                  </a:lnTo>
                  <a:lnTo>
                    <a:pt x="67" y="480"/>
                  </a:lnTo>
                  <a:lnTo>
                    <a:pt x="73" y="470"/>
                  </a:lnTo>
                  <a:lnTo>
                    <a:pt x="81" y="460"/>
                  </a:lnTo>
                  <a:lnTo>
                    <a:pt x="88" y="450"/>
                  </a:lnTo>
                  <a:lnTo>
                    <a:pt x="95" y="442"/>
                  </a:lnTo>
                  <a:lnTo>
                    <a:pt x="104" y="433"/>
                  </a:lnTo>
                  <a:lnTo>
                    <a:pt x="113" y="424"/>
                  </a:lnTo>
                  <a:lnTo>
                    <a:pt x="122" y="416"/>
                  </a:lnTo>
                  <a:lnTo>
                    <a:pt x="132" y="408"/>
                  </a:lnTo>
                  <a:lnTo>
                    <a:pt x="141" y="402"/>
                  </a:lnTo>
                  <a:lnTo>
                    <a:pt x="152" y="395"/>
                  </a:lnTo>
                  <a:lnTo>
                    <a:pt x="163" y="389"/>
                  </a:lnTo>
                  <a:lnTo>
                    <a:pt x="174" y="383"/>
                  </a:lnTo>
                  <a:lnTo>
                    <a:pt x="185" y="378"/>
                  </a:lnTo>
                  <a:lnTo>
                    <a:pt x="196" y="373"/>
                  </a:lnTo>
                  <a:lnTo>
                    <a:pt x="208" y="370"/>
                  </a:lnTo>
                  <a:lnTo>
                    <a:pt x="221" y="367"/>
                  </a:lnTo>
                  <a:lnTo>
                    <a:pt x="232" y="364"/>
                  </a:lnTo>
                  <a:lnTo>
                    <a:pt x="245" y="361"/>
                  </a:lnTo>
                  <a:lnTo>
                    <a:pt x="258" y="359"/>
                  </a:lnTo>
                  <a:lnTo>
                    <a:pt x="271" y="358"/>
                  </a:lnTo>
                  <a:lnTo>
                    <a:pt x="284" y="358"/>
                  </a:lnTo>
                  <a:lnTo>
                    <a:pt x="302" y="358"/>
                  </a:lnTo>
                  <a:lnTo>
                    <a:pt x="320" y="360"/>
                  </a:lnTo>
                  <a:lnTo>
                    <a:pt x="337" y="362"/>
                  </a:lnTo>
                  <a:lnTo>
                    <a:pt x="354" y="366"/>
                  </a:lnTo>
                  <a:lnTo>
                    <a:pt x="369" y="369"/>
                  </a:lnTo>
                  <a:lnTo>
                    <a:pt x="384" y="374"/>
                  </a:lnTo>
                  <a:lnTo>
                    <a:pt x="398" y="380"/>
                  </a:lnTo>
                  <a:lnTo>
                    <a:pt x="411" y="386"/>
                  </a:lnTo>
                  <a:lnTo>
                    <a:pt x="421" y="391"/>
                  </a:lnTo>
                  <a:lnTo>
                    <a:pt x="783" y="30"/>
                  </a:lnTo>
                  <a:lnTo>
                    <a:pt x="867" y="30"/>
                  </a:lnTo>
                  <a:lnTo>
                    <a:pt x="867" y="122"/>
                  </a:lnTo>
                  <a:close/>
                  <a:moveTo>
                    <a:pt x="770" y="0"/>
                  </a:moveTo>
                  <a:lnTo>
                    <a:pt x="415" y="355"/>
                  </a:lnTo>
                  <a:lnTo>
                    <a:pt x="401" y="349"/>
                  </a:lnTo>
                  <a:lnTo>
                    <a:pt x="386" y="343"/>
                  </a:lnTo>
                  <a:lnTo>
                    <a:pt x="371" y="339"/>
                  </a:lnTo>
                  <a:lnTo>
                    <a:pt x="355" y="335"/>
                  </a:lnTo>
                  <a:lnTo>
                    <a:pt x="338" y="332"/>
                  </a:lnTo>
                  <a:lnTo>
                    <a:pt x="320" y="330"/>
                  </a:lnTo>
                  <a:lnTo>
                    <a:pt x="303" y="328"/>
                  </a:lnTo>
                  <a:lnTo>
                    <a:pt x="284" y="328"/>
                  </a:lnTo>
                  <a:lnTo>
                    <a:pt x="269" y="328"/>
                  </a:lnTo>
                  <a:lnTo>
                    <a:pt x="255" y="329"/>
                  </a:lnTo>
                  <a:lnTo>
                    <a:pt x="241" y="331"/>
                  </a:lnTo>
                  <a:lnTo>
                    <a:pt x="227" y="334"/>
                  </a:lnTo>
                  <a:lnTo>
                    <a:pt x="213" y="337"/>
                  </a:lnTo>
                  <a:lnTo>
                    <a:pt x="199" y="341"/>
                  </a:lnTo>
                  <a:lnTo>
                    <a:pt x="186" y="345"/>
                  </a:lnTo>
                  <a:lnTo>
                    <a:pt x="174" y="351"/>
                  </a:lnTo>
                  <a:lnTo>
                    <a:pt x="161" y="356"/>
                  </a:lnTo>
                  <a:lnTo>
                    <a:pt x="149" y="362"/>
                  </a:lnTo>
                  <a:lnTo>
                    <a:pt x="136" y="370"/>
                  </a:lnTo>
                  <a:lnTo>
                    <a:pt x="125" y="376"/>
                  </a:lnTo>
                  <a:lnTo>
                    <a:pt x="114" y="385"/>
                  </a:lnTo>
                  <a:lnTo>
                    <a:pt x="103" y="393"/>
                  </a:lnTo>
                  <a:lnTo>
                    <a:pt x="93" y="402"/>
                  </a:lnTo>
                  <a:lnTo>
                    <a:pt x="83" y="412"/>
                  </a:lnTo>
                  <a:lnTo>
                    <a:pt x="74" y="421"/>
                  </a:lnTo>
                  <a:lnTo>
                    <a:pt x="64" y="432"/>
                  </a:lnTo>
                  <a:lnTo>
                    <a:pt x="56" y="443"/>
                  </a:lnTo>
                  <a:lnTo>
                    <a:pt x="48" y="453"/>
                  </a:lnTo>
                  <a:lnTo>
                    <a:pt x="41" y="465"/>
                  </a:lnTo>
                  <a:lnTo>
                    <a:pt x="35" y="477"/>
                  </a:lnTo>
                  <a:lnTo>
                    <a:pt x="28" y="490"/>
                  </a:lnTo>
                  <a:lnTo>
                    <a:pt x="22" y="501"/>
                  </a:lnTo>
                  <a:lnTo>
                    <a:pt x="17" y="514"/>
                  </a:lnTo>
                  <a:lnTo>
                    <a:pt x="13" y="528"/>
                  </a:lnTo>
                  <a:lnTo>
                    <a:pt x="9" y="541"/>
                  </a:lnTo>
                  <a:lnTo>
                    <a:pt x="6" y="555"/>
                  </a:lnTo>
                  <a:lnTo>
                    <a:pt x="3" y="569"/>
                  </a:lnTo>
                  <a:lnTo>
                    <a:pt x="1" y="583"/>
                  </a:lnTo>
                  <a:lnTo>
                    <a:pt x="0" y="598"/>
                  </a:lnTo>
                  <a:lnTo>
                    <a:pt x="0" y="613"/>
                  </a:lnTo>
                  <a:lnTo>
                    <a:pt x="0" y="627"/>
                  </a:lnTo>
                  <a:lnTo>
                    <a:pt x="1" y="642"/>
                  </a:lnTo>
                  <a:lnTo>
                    <a:pt x="3" y="655"/>
                  </a:lnTo>
                  <a:lnTo>
                    <a:pt x="6" y="669"/>
                  </a:lnTo>
                  <a:lnTo>
                    <a:pt x="9" y="683"/>
                  </a:lnTo>
                  <a:lnTo>
                    <a:pt x="13" y="696"/>
                  </a:lnTo>
                  <a:lnTo>
                    <a:pt x="17" y="710"/>
                  </a:lnTo>
                  <a:lnTo>
                    <a:pt x="22" y="723"/>
                  </a:lnTo>
                  <a:lnTo>
                    <a:pt x="28" y="735"/>
                  </a:lnTo>
                  <a:lnTo>
                    <a:pt x="35" y="747"/>
                  </a:lnTo>
                  <a:lnTo>
                    <a:pt x="41" y="759"/>
                  </a:lnTo>
                  <a:lnTo>
                    <a:pt x="48" y="771"/>
                  </a:lnTo>
                  <a:lnTo>
                    <a:pt x="56" y="782"/>
                  </a:lnTo>
                  <a:lnTo>
                    <a:pt x="64" y="792"/>
                  </a:lnTo>
                  <a:lnTo>
                    <a:pt x="74" y="803"/>
                  </a:lnTo>
                  <a:lnTo>
                    <a:pt x="83" y="813"/>
                  </a:lnTo>
                  <a:lnTo>
                    <a:pt x="93" y="822"/>
                  </a:lnTo>
                  <a:lnTo>
                    <a:pt x="103" y="831"/>
                  </a:lnTo>
                  <a:lnTo>
                    <a:pt x="114" y="839"/>
                  </a:lnTo>
                  <a:lnTo>
                    <a:pt x="125" y="848"/>
                  </a:lnTo>
                  <a:lnTo>
                    <a:pt x="136" y="854"/>
                  </a:lnTo>
                  <a:lnTo>
                    <a:pt x="149" y="862"/>
                  </a:lnTo>
                  <a:lnTo>
                    <a:pt x="161" y="868"/>
                  </a:lnTo>
                  <a:lnTo>
                    <a:pt x="174" y="874"/>
                  </a:lnTo>
                  <a:lnTo>
                    <a:pt x="186" y="879"/>
                  </a:lnTo>
                  <a:lnTo>
                    <a:pt x="199" y="883"/>
                  </a:lnTo>
                  <a:lnTo>
                    <a:pt x="213" y="887"/>
                  </a:lnTo>
                  <a:lnTo>
                    <a:pt x="227" y="891"/>
                  </a:lnTo>
                  <a:lnTo>
                    <a:pt x="241" y="893"/>
                  </a:lnTo>
                  <a:lnTo>
                    <a:pt x="255" y="895"/>
                  </a:lnTo>
                  <a:lnTo>
                    <a:pt x="269" y="896"/>
                  </a:lnTo>
                  <a:lnTo>
                    <a:pt x="284" y="896"/>
                  </a:lnTo>
                  <a:lnTo>
                    <a:pt x="299" y="896"/>
                  </a:lnTo>
                  <a:lnTo>
                    <a:pt x="313" y="895"/>
                  </a:lnTo>
                  <a:lnTo>
                    <a:pt x="327" y="893"/>
                  </a:lnTo>
                  <a:lnTo>
                    <a:pt x="340" y="891"/>
                  </a:lnTo>
                  <a:lnTo>
                    <a:pt x="354" y="887"/>
                  </a:lnTo>
                  <a:lnTo>
                    <a:pt x="368" y="883"/>
                  </a:lnTo>
                  <a:lnTo>
                    <a:pt x="381" y="879"/>
                  </a:lnTo>
                  <a:lnTo>
                    <a:pt x="394" y="874"/>
                  </a:lnTo>
                  <a:lnTo>
                    <a:pt x="407" y="868"/>
                  </a:lnTo>
                  <a:lnTo>
                    <a:pt x="419" y="862"/>
                  </a:lnTo>
                  <a:lnTo>
                    <a:pt x="431" y="854"/>
                  </a:lnTo>
                  <a:lnTo>
                    <a:pt x="442" y="848"/>
                  </a:lnTo>
                  <a:lnTo>
                    <a:pt x="454" y="839"/>
                  </a:lnTo>
                  <a:lnTo>
                    <a:pt x="465" y="831"/>
                  </a:lnTo>
                  <a:lnTo>
                    <a:pt x="474" y="822"/>
                  </a:lnTo>
                  <a:lnTo>
                    <a:pt x="485" y="813"/>
                  </a:lnTo>
                  <a:lnTo>
                    <a:pt x="493" y="803"/>
                  </a:lnTo>
                  <a:lnTo>
                    <a:pt x="503" y="792"/>
                  </a:lnTo>
                  <a:lnTo>
                    <a:pt x="512" y="782"/>
                  </a:lnTo>
                  <a:lnTo>
                    <a:pt x="519" y="771"/>
                  </a:lnTo>
                  <a:lnTo>
                    <a:pt x="527" y="759"/>
                  </a:lnTo>
                  <a:lnTo>
                    <a:pt x="533" y="747"/>
                  </a:lnTo>
                  <a:lnTo>
                    <a:pt x="539" y="735"/>
                  </a:lnTo>
                  <a:lnTo>
                    <a:pt x="546" y="723"/>
                  </a:lnTo>
                  <a:lnTo>
                    <a:pt x="550" y="710"/>
                  </a:lnTo>
                  <a:lnTo>
                    <a:pt x="555" y="696"/>
                  </a:lnTo>
                  <a:lnTo>
                    <a:pt x="559" y="683"/>
                  </a:lnTo>
                  <a:lnTo>
                    <a:pt x="562" y="669"/>
                  </a:lnTo>
                  <a:lnTo>
                    <a:pt x="564" y="655"/>
                  </a:lnTo>
                  <a:lnTo>
                    <a:pt x="566" y="642"/>
                  </a:lnTo>
                  <a:lnTo>
                    <a:pt x="567" y="627"/>
                  </a:lnTo>
                  <a:lnTo>
                    <a:pt x="567" y="613"/>
                  </a:lnTo>
                  <a:lnTo>
                    <a:pt x="567" y="598"/>
                  </a:lnTo>
                  <a:lnTo>
                    <a:pt x="566" y="583"/>
                  </a:lnTo>
                  <a:lnTo>
                    <a:pt x="564" y="569"/>
                  </a:lnTo>
                  <a:lnTo>
                    <a:pt x="561" y="554"/>
                  </a:lnTo>
                  <a:lnTo>
                    <a:pt x="558" y="539"/>
                  </a:lnTo>
                  <a:lnTo>
                    <a:pt x="552" y="525"/>
                  </a:lnTo>
                  <a:lnTo>
                    <a:pt x="547" y="510"/>
                  </a:lnTo>
                  <a:lnTo>
                    <a:pt x="540" y="496"/>
                  </a:lnTo>
                  <a:lnTo>
                    <a:pt x="649" y="388"/>
                  </a:lnTo>
                  <a:lnTo>
                    <a:pt x="717" y="388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92" y="313"/>
                  </a:lnTo>
                  <a:lnTo>
                    <a:pt x="792" y="245"/>
                  </a:lnTo>
                  <a:lnTo>
                    <a:pt x="798" y="238"/>
                  </a:lnTo>
                  <a:lnTo>
                    <a:pt x="867" y="238"/>
                  </a:lnTo>
                  <a:lnTo>
                    <a:pt x="867" y="169"/>
                  </a:lnTo>
                  <a:lnTo>
                    <a:pt x="897" y="133"/>
                  </a:lnTo>
                  <a:lnTo>
                    <a:pt x="89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7747394" y="89096"/>
            <a:ext cx="28344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Thêm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Note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6910939" y="4311151"/>
            <a:ext cx="2195206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5" y="1227514"/>
            <a:ext cx="3315340" cy="49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18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731332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56732E5D-007A-42AD-A138-F84C8324AF46}"/>
              </a:ext>
            </a:extLst>
          </p:cNvPr>
          <p:cNvSpPr/>
          <p:nvPr/>
        </p:nvSpPr>
        <p:spPr>
          <a:xfrm>
            <a:off x="7146695" y="1594698"/>
            <a:ext cx="4438594" cy="4438595"/>
          </a:xfrm>
          <a:prstGeom prst="frame">
            <a:avLst>
              <a:gd name="adj1" fmla="val 154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="" xmlns:a16="http://schemas.microsoft.com/office/drawing/2014/main" id="{81EB4D29-8572-4A3F-AF42-641FC32AF1B0}"/>
              </a:ext>
            </a:extLst>
          </p:cNvPr>
          <p:cNvSpPr/>
          <p:nvPr/>
        </p:nvSpPr>
        <p:spPr>
          <a:xfrm>
            <a:off x="6879245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BD78E6BF-DFA1-4DF3-A1D9-17BCCA735516}"/>
              </a:ext>
            </a:extLst>
          </p:cNvPr>
          <p:cNvSpPr/>
          <p:nvPr/>
        </p:nvSpPr>
        <p:spPr>
          <a:xfrm>
            <a:off x="6879245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9506031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6421084A-5842-4DE1-B073-90EB0221F392}"/>
              </a:ext>
            </a:extLst>
          </p:cNvPr>
          <p:cNvSpPr/>
          <p:nvPr/>
        </p:nvSpPr>
        <p:spPr>
          <a:xfrm>
            <a:off x="9506031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="" xmlns:a16="http://schemas.microsoft.com/office/drawing/2014/main" id="{D8269BD7-7FF5-49A3-92B6-C2E592BAAB19}"/>
              </a:ext>
            </a:extLst>
          </p:cNvPr>
          <p:cNvSpPr/>
          <p:nvPr/>
        </p:nvSpPr>
        <p:spPr>
          <a:xfrm rot="16200000">
            <a:off x="10984588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="" xmlns:a16="http://schemas.microsoft.com/office/drawing/2014/main" id="{A6F78B7C-33CC-43C7-BC98-1CBAEAD0195E}"/>
              </a:ext>
            </a:extLst>
          </p:cNvPr>
          <p:cNvSpPr/>
          <p:nvPr/>
        </p:nvSpPr>
        <p:spPr>
          <a:xfrm rot="5400000" flipH="1">
            <a:off x="6879245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="" xmlns:a16="http://schemas.microsoft.com/office/drawing/2014/main" id="{8476C31C-3E94-4397-9AF4-61F2CCD11B6B}"/>
              </a:ext>
            </a:extLst>
          </p:cNvPr>
          <p:cNvSpPr/>
          <p:nvPr/>
        </p:nvSpPr>
        <p:spPr>
          <a:xfrm rot="16200000">
            <a:off x="10984588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="" xmlns:a16="http://schemas.microsoft.com/office/drawing/2014/main" id="{185893A6-9141-4CF1-97D5-24444F2A937E}"/>
              </a:ext>
            </a:extLst>
          </p:cNvPr>
          <p:cNvSpPr/>
          <p:nvPr/>
        </p:nvSpPr>
        <p:spPr>
          <a:xfrm rot="5400000" flipH="1">
            <a:off x="6879245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6910939" y="2687685"/>
            <a:ext cx="2195206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9796222" y="2519880"/>
            <a:ext cx="1855930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6F164ED-062F-4495-9BCE-350F75FD7325}"/>
              </a:ext>
            </a:extLst>
          </p:cNvPr>
          <p:cNvSpPr txBox="1"/>
          <p:nvPr/>
        </p:nvSpPr>
        <p:spPr>
          <a:xfrm>
            <a:off x="7747394" y="1570348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901CCD74-1A15-437B-A90A-8BE98B701B51}"/>
              </a:ext>
            </a:extLst>
          </p:cNvPr>
          <p:cNvSpPr txBox="1"/>
          <p:nvPr/>
        </p:nvSpPr>
        <p:spPr>
          <a:xfrm>
            <a:off x="9745155" y="1590259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5625578-B3A9-40B4-9A23-CC7725E9B6C5}"/>
              </a:ext>
            </a:extLst>
          </p:cNvPr>
          <p:cNvSpPr txBox="1"/>
          <p:nvPr/>
        </p:nvSpPr>
        <p:spPr>
          <a:xfrm>
            <a:off x="7747394" y="5356185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CFDC610-FBC5-4F4B-B132-ACDD098C3145}"/>
              </a:ext>
            </a:extLst>
          </p:cNvPr>
          <p:cNvSpPr txBox="1"/>
          <p:nvPr/>
        </p:nvSpPr>
        <p:spPr>
          <a:xfrm>
            <a:off x="9745155" y="5356185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E06777DF-561F-4268-A51B-7C41E7E9EAA0}"/>
              </a:ext>
            </a:extLst>
          </p:cNvPr>
          <p:cNvGrpSpPr/>
          <p:nvPr/>
        </p:nvGrpSpPr>
        <p:grpSpPr>
          <a:xfrm>
            <a:off x="7172033" y="1778370"/>
            <a:ext cx="282575" cy="282575"/>
            <a:chOff x="9318625" y="771526"/>
            <a:chExt cx="282575" cy="282575"/>
          </a:xfrm>
          <a:solidFill>
            <a:schemeClr val="bg1"/>
          </a:solidFill>
        </p:grpSpPr>
        <p:sp>
          <p:nvSpPr>
            <p:cNvPr id="98" name="Freeform 177">
              <a:extLst>
                <a:ext uri="{FF2B5EF4-FFF2-40B4-BE49-F238E27FC236}">
                  <a16:creationId xmlns="" xmlns:a16="http://schemas.microsoft.com/office/drawing/2014/main" id="{B139BF9F-D279-4049-90D0-41FC1E57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798513"/>
              <a:ext cx="236537" cy="255588"/>
            </a:xfrm>
            <a:custGeom>
              <a:avLst/>
              <a:gdLst>
                <a:gd name="T0" fmla="*/ 729 w 747"/>
                <a:gd name="T1" fmla="*/ 306 h 806"/>
                <a:gd name="T2" fmla="*/ 723 w 747"/>
                <a:gd name="T3" fmla="*/ 308 h 806"/>
                <a:gd name="T4" fmla="*/ 720 w 747"/>
                <a:gd name="T5" fmla="*/ 312 h 806"/>
                <a:gd name="T6" fmla="*/ 717 w 747"/>
                <a:gd name="T7" fmla="*/ 318 h 806"/>
                <a:gd name="T8" fmla="*/ 717 w 747"/>
                <a:gd name="T9" fmla="*/ 776 h 806"/>
                <a:gd name="T10" fmla="*/ 30 w 747"/>
                <a:gd name="T11" fmla="*/ 30 h 806"/>
                <a:gd name="T12" fmla="*/ 621 w 747"/>
                <a:gd name="T13" fmla="*/ 29 h 806"/>
                <a:gd name="T14" fmla="*/ 626 w 747"/>
                <a:gd name="T15" fmla="*/ 27 h 806"/>
                <a:gd name="T16" fmla="*/ 630 w 747"/>
                <a:gd name="T17" fmla="*/ 22 h 806"/>
                <a:gd name="T18" fmla="*/ 632 w 747"/>
                <a:gd name="T19" fmla="*/ 17 h 806"/>
                <a:gd name="T20" fmla="*/ 632 w 747"/>
                <a:gd name="T21" fmla="*/ 12 h 806"/>
                <a:gd name="T22" fmla="*/ 630 w 747"/>
                <a:gd name="T23" fmla="*/ 6 h 806"/>
                <a:gd name="T24" fmla="*/ 626 w 747"/>
                <a:gd name="T25" fmla="*/ 2 h 806"/>
                <a:gd name="T26" fmla="*/ 621 w 747"/>
                <a:gd name="T27" fmla="*/ 0 h 806"/>
                <a:gd name="T28" fmla="*/ 15 w 747"/>
                <a:gd name="T29" fmla="*/ 0 h 806"/>
                <a:gd name="T30" fmla="*/ 9 w 747"/>
                <a:gd name="T31" fmla="*/ 1 h 806"/>
                <a:gd name="T32" fmla="*/ 5 w 747"/>
                <a:gd name="T33" fmla="*/ 4 h 806"/>
                <a:gd name="T34" fmla="*/ 1 w 747"/>
                <a:gd name="T35" fmla="*/ 9 h 806"/>
                <a:gd name="T36" fmla="*/ 0 w 747"/>
                <a:gd name="T37" fmla="*/ 15 h 806"/>
                <a:gd name="T38" fmla="*/ 0 w 747"/>
                <a:gd name="T39" fmla="*/ 794 h 806"/>
                <a:gd name="T40" fmla="*/ 2 w 747"/>
                <a:gd name="T41" fmla="*/ 800 h 806"/>
                <a:gd name="T42" fmla="*/ 7 w 747"/>
                <a:gd name="T43" fmla="*/ 804 h 806"/>
                <a:gd name="T44" fmla="*/ 12 w 747"/>
                <a:gd name="T45" fmla="*/ 806 h 806"/>
                <a:gd name="T46" fmla="*/ 732 w 747"/>
                <a:gd name="T47" fmla="*/ 806 h 806"/>
                <a:gd name="T48" fmla="*/ 738 w 747"/>
                <a:gd name="T49" fmla="*/ 805 h 806"/>
                <a:gd name="T50" fmla="*/ 743 w 747"/>
                <a:gd name="T51" fmla="*/ 802 h 806"/>
                <a:gd name="T52" fmla="*/ 746 w 747"/>
                <a:gd name="T53" fmla="*/ 798 h 806"/>
                <a:gd name="T54" fmla="*/ 747 w 747"/>
                <a:gd name="T55" fmla="*/ 791 h 806"/>
                <a:gd name="T56" fmla="*/ 747 w 747"/>
                <a:gd name="T57" fmla="*/ 318 h 806"/>
                <a:gd name="T58" fmla="*/ 745 w 747"/>
                <a:gd name="T59" fmla="*/ 312 h 806"/>
                <a:gd name="T60" fmla="*/ 741 w 747"/>
                <a:gd name="T61" fmla="*/ 308 h 806"/>
                <a:gd name="T62" fmla="*/ 735 w 747"/>
                <a:gd name="T63" fmla="*/ 306 h 806"/>
                <a:gd name="T64" fmla="*/ 732 w 747"/>
                <a:gd name="T65" fmla="*/ 3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7" h="806">
                  <a:moveTo>
                    <a:pt x="732" y="306"/>
                  </a:moveTo>
                  <a:lnTo>
                    <a:pt x="729" y="306"/>
                  </a:lnTo>
                  <a:lnTo>
                    <a:pt x="727" y="307"/>
                  </a:lnTo>
                  <a:lnTo>
                    <a:pt x="723" y="308"/>
                  </a:lnTo>
                  <a:lnTo>
                    <a:pt x="721" y="310"/>
                  </a:lnTo>
                  <a:lnTo>
                    <a:pt x="720" y="312"/>
                  </a:lnTo>
                  <a:lnTo>
                    <a:pt x="718" y="314"/>
                  </a:lnTo>
                  <a:lnTo>
                    <a:pt x="717" y="318"/>
                  </a:lnTo>
                  <a:lnTo>
                    <a:pt x="717" y="321"/>
                  </a:lnTo>
                  <a:lnTo>
                    <a:pt x="717" y="776"/>
                  </a:lnTo>
                  <a:lnTo>
                    <a:pt x="30" y="776"/>
                  </a:lnTo>
                  <a:lnTo>
                    <a:pt x="30" y="30"/>
                  </a:lnTo>
                  <a:lnTo>
                    <a:pt x="617" y="30"/>
                  </a:lnTo>
                  <a:lnTo>
                    <a:pt x="621" y="29"/>
                  </a:lnTo>
                  <a:lnTo>
                    <a:pt x="624" y="28"/>
                  </a:lnTo>
                  <a:lnTo>
                    <a:pt x="626" y="27"/>
                  </a:lnTo>
                  <a:lnTo>
                    <a:pt x="628" y="25"/>
                  </a:lnTo>
                  <a:lnTo>
                    <a:pt x="630" y="22"/>
                  </a:lnTo>
                  <a:lnTo>
                    <a:pt x="631" y="20"/>
                  </a:lnTo>
                  <a:lnTo>
                    <a:pt x="632" y="17"/>
                  </a:lnTo>
                  <a:lnTo>
                    <a:pt x="632" y="15"/>
                  </a:lnTo>
                  <a:lnTo>
                    <a:pt x="632" y="12"/>
                  </a:lnTo>
                  <a:lnTo>
                    <a:pt x="631" y="9"/>
                  </a:lnTo>
                  <a:lnTo>
                    <a:pt x="630" y="6"/>
                  </a:lnTo>
                  <a:lnTo>
                    <a:pt x="628" y="4"/>
                  </a:lnTo>
                  <a:lnTo>
                    <a:pt x="626" y="2"/>
                  </a:lnTo>
                  <a:lnTo>
                    <a:pt x="624" y="1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91"/>
                  </a:lnTo>
                  <a:lnTo>
                    <a:pt x="0" y="794"/>
                  </a:lnTo>
                  <a:lnTo>
                    <a:pt x="1" y="798"/>
                  </a:lnTo>
                  <a:lnTo>
                    <a:pt x="2" y="800"/>
                  </a:lnTo>
                  <a:lnTo>
                    <a:pt x="5" y="802"/>
                  </a:lnTo>
                  <a:lnTo>
                    <a:pt x="7" y="804"/>
                  </a:lnTo>
                  <a:lnTo>
                    <a:pt x="9" y="805"/>
                  </a:lnTo>
                  <a:lnTo>
                    <a:pt x="12" y="806"/>
                  </a:lnTo>
                  <a:lnTo>
                    <a:pt x="15" y="806"/>
                  </a:lnTo>
                  <a:lnTo>
                    <a:pt x="732" y="806"/>
                  </a:lnTo>
                  <a:lnTo>
                    <a:pt x="735" y="806"/>
                  </a:lnTo>
                  <a:lnTo>
                    <a:pt x="738" y="805"/>
                  </a:lnTo>
                  <a:lnTo>
                    <a:pt x="741" y="804"/>
                  </a:lnTo>
                  <a:lnTo>
                    <a:pt x="743" y="802"/>
                  </a:lnTo>
                  <a:lnTo>
                    <a:pt x="745" y="800"/>
                  </a:lnTo>
                  <a:lnTo>
                    <a:pt x="746" y="798"/>
                  </a:lnTo>
                  <a:lnTo>
                    <a:pt x="747" y="794"/>
                  </a:lnTo>
                  <a:lnTo>
                    <a:pt x="747" y="791"/>
                  </a:lnTo>
                  <a:lnTo>
                    <a:pt x="747" y="321"/>
                  </a:lnTo>
                  <a:lnTo>
                    <a:pt x="747" y="318"/>
                  </a:lnTo>
                  <a:lnTo>
                    <a:pt x="746" y="314"/>
                  </a:lnTo>
                  <a:lnTo>
                    <a:pt x="745" y="312"/>
                  </a:lnTo>
                  <a:lnTo>
                    <a:pt x="743" y="310"/>
                  </a:lnTo>
                  <a:lnTo>
                    <a:pt x="741" y="308"/>
                  </a:lnTo>
                  <a:lnTo>
                    <a:pt x="738" y="307"/>
                  </a:lnTo>
                  <a:lnTo>
                    <a:pt x="735" y="306"/>
                  </a:lnTo>
                  <a:lnTo>
                    <a:pt x="732" y="306"/>
                  </a:lnTo>
                  <a:lnTo>
                    <a:pt x="732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8">
              <a:extLst>
                <a:ext uri="{FF2B5EF4-FFF2-40B4-BE49-F238E27FC236}">
                  <a16:creationId xmlns="" xmlns:a16="http://schemas.microsoft.com/office/drawing/2014/main" id="{56100A4B-E55A-44EA-ADFB-41A926D8F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2450" y="771526"/>
              <a:ext cx="158750" cy="160338"/>
            </a:xfrm>
            <a:custGeom>
              <a:avLst/>
              <a:gdLst>
                <a:gd name="T0" fmla="*/ 433 w 503"/>
                <a:gd name="T1" fmla="*/ 110 h 504"/>
                <a:gd name="T2" fmla="*/ 429 w 503"/>
                <a:gd name="T3" fmla="*/ 37 h 504"/>
                <a:gd name="T4" fmla="*/ 435 w 503"/>
                <a:gd name="T5" fmla="*/ 31 h 504"/>
                <a:gd name="T6" fmla="*/ 442 w 503"/>
                <a:gd name="T7" fmla="*/ 30 h 504"/>
                <a:gd name="T8" fmla="*/ 451 w 503"/>
                <a:gd name="T9" fmla="*/ 31 h 504"/>
                <a:gd name="T10" fmla="*/ 460 w 503"/>
                <a:gd name="T11" fmla="*/ 36 h 504"/>
                <a:gd name="T12" fmla="*/ 466 w 503"/>
                <a:gd name="T13" fmla="*/ 43 h 504"/>
                <a:gd name="T14" fmla="*/ 471 w 503"/>
                <a:gd name="T15" fmla="*/ 52 h 504"/>
                <a:gd name="T16" fmla="*/ 473 w 503"/>
                <a:gd name="T17" fmla="*/ 65 h 504"/>
                <a:gd name="T18" fmla="*/ 467 w 503"/>
                <a:gd name="T19" fmla="*/ 75 h 504"/>
                <a:gd name="T20" fmla="*/ 111 w 503"/>
                <a:gd name="T21" fmla="*/ 431 h 504"/>
                <a:gd name="T22" fmla="*/ 72 w 503"/>
                <a:gd name="T23" fmla="*/ 393 h 504"/>
                <a:gd name="T24" fmla="*/ 411 w 503"/>
                <a:gd name="T25" fmla="*/ 131 h 504"/>
                <a:gd name="T26" fmla="*/ 499 w 503"/>
                <a:gd name="T27" fmla="*/ 40 h 504"/>
                <a:gd name="T28" fmla="*/ 489 w 503"/>
                <a:gd name="T29" fmla="*/ 24 h 504"/>
                <a:gd name="T30" fmla="*/ 476 w 503"/>
                <a:gd name="T31" fmla="*/ 11 h 504"/>
                <a:gd name="T32" fmla="*/ 460 w 503"/>
                <a:gd name="T33" fmla="*/ 4 h 504"/>
                <a:gd name="T34" fmla="*/ 442 w 503"/>
                <a:gd name="T35" fmla="*/ 0 h 504"/>
                <a:gd name="T36" fmla="*/ 424 w 503"/>
                <a:gd name="T37" fmla="*/ 4 h 504"/>
                <a:gd name="T38" fmla="*/ 407 w 503"/>
                <a:gd name="T39" fmla="*/ 15 h 504"/>
                <a:gd name="T40" fmla="*/ 47 w 503"/>
                <a:gd name="T41" fmla="*/ 376 h 504"/>
                <a:gd name="T42" fmla="*/ 1 w 503"/>
                <a:gd name="T43" fmla="*/ 483 h 504"/>
                <a:gd name="T44" fmla="*/ 0 w 503"/>
                <a:gd name="T45" fmla="*/ 492 h 504"/>
                <a:gd name="T46" fmla="*/ 4 w 503"/>
                <a:gd name="T47" fmla="*/ 500 h 504"/>
                <a:gd name="T48" fmla="*/ 9 w 503"/>
                <a:gd name="T49" fmla="*/ 503 h 504"/>
                <a:gd name="T50" fmla="*/ 15 w 503"/>
                <a:gd name="T51" fmla="*/ 504 h 504"/>
                <a:gd name="T52" fmla="*/ 20 w 503"/>
                <a:gd name="T53" fmla="*/ 503 h 504"/>
                <a:gd name="T54" fmla="*/ 127 w 503"/>
                <a:gd name="T55" fmla="*/ 457 h 504"/>
                <a:gd name="T56" fmla="*/ 488 w 503"/>
                <a:gd name="T57" fmla="*/ 96 h 504"/>
                <a:gd name="T58" fmla="*/ 497 w 503"/>
                <a:gd name="T59" fmla="*/ 84 h 504"/>
                <a:gd name="T60" fmla="*/ 502 w 503"/>
                <a:gd name="T61" fmla="*/ 70 h 504"/>
                <a:gd name="T62" fmla="*/ 503 w 503"/>
                <a:gd name="T63" fmla="*/ 55 h 504"/>
                <a:gd name="T64" fmla="*/ 499 w 503"/>
                <a:gd name="T65" fmla="*/ 4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504">
                  <a:moveTo>
                    <a:pt x="467" y="75"/>
                  </a:moveTo>
                  <a:lnTo>
                    <a:pt x="433" y="110"/>
                  </a:lnTo>
                  <a:lnTo>
                    <a:pt x="394" y="71"/>
                  </a:lnTo>
                  <a:lnTo>
                    <a:pt x="429" y="37"/>
                  </a:lnTo>
                  <a:lnTo>
                    <a:pt x="432" y="34"/>
                  </a:lnTo>
                  <a:lnTo>
                    <a:pt x="435" y="31"/>
                  </a:lnTo>
                  <a:lnTo>
                    <a:pt x="439" y="30"/>
                  </a:lnTo>
                  <a:lnTo>
                    <a:pt x="442" y="30"/>
                  </a:lnTo>
                  <a:lnTo>
                    <a:pt x="447" y="30"/>
                  </a:lnTo>
                  <a:lnTo>
                    <a:pt x="451" y="31"/>
                  </a:lnTo>
                  <a:lnTo>
                    <a:pt x="455" y="34"/>
                  </a:lnTo>
                  <a:lnTo>
                    <a:pt x="460" y="36"/>
                  </a:lnTo>
                  <a:lnTo>
                    <a:pt x="463" y="39"/>
                  </a:lnTo>
                  <a:lnTo>
                    <a:pt x="466" y="43"/>
                  </a:lnTo>
                  <a:lnTo>
                    <a:pt x="469" y="48"/>
                  </a:lnTo>
                  <a:lnTo>
                    <a:pt x="471" y="52"/>
                  </a:lnTo>
                  <a:lnTo>
                    <a:pt x="473" y="58"/>
                  </a:lnTo>
                  <a:lnTo>
                    <a:pt x="473" y="65"/>
                  </a:lnTo>
                  <a:lnTo>
                    <a:pt x="471" y="70"/>
                  </a:lnTo>
                  <a:lnTo>
                    <a:pt x="467" y="75"/>
                  </a:lnTo>
                  <a:lnTo>
                    <a:pt x="467" y="75"/>
                  </a:lnTo>
                  <a:close/>
                  <a:moveTo>
                    <a:pt x="111" y="431"/>
                  </a:moveTo>
                  <a:lnTo>
                    <a:pt x="42" y="460"/>
                  </a:lnTo>
                  <a:lnTo>
                    <a:pt x="72" y="393"/>
                  </a:lnTo>
                  <a:lnTo>
                    <a:pt x="373" y="91"/>
                  </a:lnTo>
                  <a:lnTo>
                    <a:pt x="411" y="131"/>
                  </a:lnTo>
                  <a:lnTo>
                    <a:pt x="111" y="431"/>
                  </a:lnTo>
                  <a:close/>
                  <a:moveTo>
                    <a:pt x="499" y="40"/>
                  </a:moveTo>
                  <a:lnTo>
                    <a:pt x="495" y="31"/>
                  </a:lnTo>
                  <a:lnTo>
                    <a:pt x="489" y="24"/>
                  </a:lnTo>
                  <a:lnTo>
                    <a:pt x="483" y="18"/>
                  </a:lnTo>
                  <a:lnTo>
                    <a:pt x="476" y="11"/>
                  </a:lnTo>
                  <a:lnTo>
                    <a:pt x="468" y="7"/>
                  </a:lnTo>
                  <a:lnTo>
                    <a:pt x="460" y="4"/>
                  </a:lnTo>
                  <a:lnTo>
                    <a:pt x="451" y="0"/>
                  </a:lnTo>
                  <a:lnTo>
                    <a:pt x="442" y="0"/>
                  </a:lnTo>
                  <a:lnTo>
                    <a:pt x="433" y="2"/>
                  </a:lnTo>
                  <a:lnTo>
                    <a:pt x="424" y="4"/>
                  </a:lnTo>
                  <a:lnTo>
                    <a:pt x="415" y="9"/>
                  </a:lnTo>
                  <a:lnTo>
                    <a:pt x="407" y="15"/>
                  </a:lnTo>
                  <a:lnTo>
                    <a:pt x="49" y="374"/>
                  </a:lnTo>
                  <a:lnTo>
                    <a:pt x="47" y="376"/>
                  </a:lnTo>
                  <a:lnTo>
                    <a:pt x="46" y="379"/>
                  </a:lnTo>
                  <a:lnTo>
                    <a:pt x="1" y="483"/>
                  </a:lnTo>
                  <a:lnTo>
                    <a:pt x="0" y="487"/>
                  </a:lnTo>
                  <a:lnTo>
                    <a:pt x="0" y="492"/>
                  </a:lnTo>
                  <a:lnTo>
                    <a:pt x="1" y="496"/>
                  </a:lnTo>
                  <a:lnTo>
                    <a:pt x="4" y="500"/>
                  </a:lnTo>
                  <a:lnTo>
                    <a:pt x="6" y="502"/>
                  </a:lnTo>
                  <a:lnTo>
                    <a:pt x="9" y="503"/>
                  </a:lnTo>
                  <a:lnTo>
                    <a:pt x="11" y="504"/>
                  </a:lnTo>
                  <a:lnTo>
                    <a:pt x="15" y="504"/>
                  </a:lnTo>
                  <a:lnTo>
                    <a:pt x="18" y="504"/>
                  </a:lnTo>
                  <a:lnTo>
                    <a:pt x="20" y="503"/>
                  </a:lnTo>
                  <a:lnTo>
                    <a:pt x="125" y="458"/>
                  </a:lnTo>
                  <a:lnTo>
                    <a:pt x="127" y="457"/>
                  </a:lnTo>
                  <a:lnTo>
                    <a:pt x="129" y="455"/>
                  </a:lnTo>
                  <a:lnTo>
                    <a:pt x="488" y="96"/>
                  </a:lnTo>
                  <a:lnTo>
                    <a:pt x="494" y="90"/>
                  </a:lnTo>
                  <a:lnTo>
                    <a:pt x="497" y="84"/>
                  </a:lnTo>
                  <a:lnTo>
                    <a:pt x="500" y="77"/>
                  </a:lnTo>
                  <a:lnTo>
                    <a:pt x="502" y="70"/>
                  </a:lnTo>
                  <a:lnTo>
                    <a:pt x="503" y="63"/>
                  </a:lnTo>
                  <a:lnTo>
                    <a:pt x="503" y="55"/>
                  </a:lnTo>
                  <a:lnTo>
                    <a:pt x="501" y="48"/>
                  </a:lnTo>
                  <a:lnTo>
                    <a:pt x="49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Freeform 229">
            <a:extLst>
              <a:ext uri="{FF2B5EF4-FFF2-40B4-BE49-F238E27FC236}">
                <a16:creationId xmlns="" xmlns:a16="http://schemas.microsoft.com/office/drawing/2014/main" id="{E6BF8BBA-0F47-4553-86FF-A331A24B8D3C}"/>
              </a:ext>
            </a:extLst>
          </p:cNvPr>
          <p:cNvSpPr>
            <a:spLocks noEditPoints="1"/>
          </p:cNvSpPr>
          <p:nvPr/>
        </p:nvSpPr>
        <p:spPr bwMode="auto">
          <a:xfrm>
            <a:off x="7177589" y="5568634"/>
            <a:ext cx="271462" cy="279400"/>
          </a:xfrm>
          <a:custGeom>
            <a:avLst/>
            <a:gdLst>
              <a:gd name="T0" fmla="*/ 571 w 852"/>
              <a:gd name="T1" fmla="*/ 332 h 881"/>
              <a:gd name="T2" fmla="*/ 465 w 852"/>
              <a:gd name="T3" fmla="*/ 271 h 881"/>
              <a:gd name="T4" fmla="*/ 540 w 852"/>
              <a:gd name="T5" fmla="*/ 137 h 881"/>
              <a:gd name="T6" fmla="*/ 644 w 852"/>
              <a:gd name="T7" fmla="*/ 195 h 881"/>
              <a:gd name="T8" fmla="*/ 720 w 852"/>
              <a:gd name="T9" fmla="*/ 287 h 881"/>
              <a:gd name="T10" fmla="*/ 759 w 852"/>
              <a:gd name="T11" fmla="*/ 402 h 881"/>
              <a:gd name="T12" fmla="*/ 495 w 852"/>
              <a:gd name="T13" fmla="*/ 616 h 881"/>
              <a:gd name="T14" fmla="*/ 588 w 852"/>
              <a:gd name="T15" fmla="*/ 538 h 881"/>
              <a:gd name="T16" fmla="*/ 759 w 852"/>
              <a:gd name="T17" fmla="*/ 494 h 881"/>
              <a:gd name="T18" fmla="*/ 720 w 852"/>
              <a:gd name="T19" fmla="*/ 609 h 881"/>
              <a:gd name="T20" fmla="*/ 644 w 852"/>
              <a:gd name="T21" fmla="*/ 700 h 881"/>
              <a:gd name="T22" fmla="*/ 540 w 852"/>
              <a:gd name="T23" fmla="*/ 759 h 881"/>
              <a:gd name="T24" fmla="*/ 583 w 852"/>
              <a:gd name="T25" fmla="*/ 463 h 881"/>
              <a:gd name="T26" fmla="*/ 539 w 852"/>
              <a:gd name="T27" fmla="*/ 554 h 881"/>
              <a:gd name="T28" fmla="*/ 449 w 852"/>
              <a:gd name="T29" fmla="*/ 596 h 881"/>
              <a:gd name="T30" fmla="*/ 520 w 852"/>
              <a:gd name="T31" fmla="*/ 326 h 881"/>
              <a:gd name="T32" fmla="*/ 578 w 852"/>
              <a:gd name="T33" fmla="*/ 407 h 881"/>
              <a:gd name="T34" fmla="*/ 372 w 852"/>
              <a:gd name="T35" fmla="*/ 280 h 881"/>
              <a:gd name="T36" fmla="*/ 279 w 852"/>
              <a:gd name="T37" fmla="*/ 358 h 881"/>
              <a:gd name="T38" fmla="*/ 108 w 852"/>
              <a:gd name="T39" fmla="*/ 402 h 881"/>
              <a:gd name="T40" fmla="*/ 148 w 852"/>
              <a:gd name="T41" fmla="*/ 286 h 881"/>
              <a:gd name="T42" fmla="*/ 223 w 852"/>
              <a:gd name="T43" fmla="*/ 195 h 881"/>
              <a:gd name="T44" fmla="*/ 327 w 852"/>
              <a:gd name="T45" fmla="*/ 137 h 881"/>
              <a:gd name="T46" fmla="*/ 419 w 852"/>
              <a:gd name="T47" fmla="*/ 433 h 881"/>
              <a:gd name="T48" fmla="*/ 320 w 852"/>
              <a:gd name="T49" fmla="*/ 352 h 881"/>
              <a:gd name="T50" fmla="*/ 405 w 852"/>
              <a:gd name="T51" fmla="*/ 301 h 881"/>
              <a:gd name="T52" fmla="*/ 358 w 852"/>
              <a:gd name="T53" fmla="*/ 577 h 881"/>
              <a:gd name="T54" fmla="*/ 294 w 852"/>
              <a:gd name="T55" fmla="*/ 501 h 881"/>
              <a:gd name="T56" fmla="*/ 387 w 852"/>
              <a:gd name="T57" fmla="*/ 774 h 881"/>
              <a:gd name="T58" fmla="*/ 273 w 852"/>
              <a:gd name="T59" fmla="*/ 734 h 881"/>
              <a:gd name="T60" fmla="*/ 182 w 852"/>
              <a:gd name="T61" fmla="*/ 658 h 881"/>
              <a:gd name="T62" fmla="*/ 123 w 852"/>
              <a:gd name="T63" fmla="*/ 554 h 881"/>
              <a:gd name="T64" fmla="*/ 258 w 852"/>
              <a:gd name="T65" fmla="*/ 479 h 881"/>
              <a:gd name="T66" fmla="*/ 319 w 852"/>
              <a:gd name="T67" fmla="*/ 585 h 881"/>
              <a:gd name="T68" fmla="*/ 419 w 852"/>
              <a:gd name="T69" fmla="*/ 776 h 881"/>
              <a:gd name="T70" fmla="*/ 773 w 852"/>
              <a:gd name="T71" fmla="*/ 333 h 881"/>
              <a:gd name="T72" fmla="*/ 709 w 852"/>
              <a:gd name="T73" fmla="*/ 219 h 881"/>
              <a:gd name="T74" fmla="*/ 610 w 852"/>
              <a:gd name="T75" fmla="*/ 136 h 881"/>
              <a:gd name="T76" fmla="*/ 483 w 852"/>
              <a:gd name="T77" fmla="*/ 93 h 881"/>
              <a:gd name="T78" fmla="*/ 442 w 852"/>
              <a:gd name="T79" fmla="*/ 2 h 881"/>
              <a:gd name="T80" fmla="*/ 421 w 852"/>
              <a:gd name="T81" fmla="*/ 6 h 881"/>
              <a:gd name="T82" fmla="*/ 351 w 852"/>
              <a:gd name="T83" fmla="*/ 99 h 881"/>
              <a:gd name="T84" fmla="*/ 231 w 852"/>
              <a:gd name="T85" fmla="*/ 153 h 881"/>
              <a:gd name="T86" fmla="*/ 139 w 852"/>
              <a:gd name="T87" fmla="*/ 245 h 881"/>
              <a:gd name="T88" fmla="*/ 84 w 852"/>
              <a:gd name="T89" fmla="*/ 365 h 881"/>
              <a:gd name="T90" fmla="*/ 7 w 852"/>
              <a:gd name="T91" fmla="*/ 436 h 881"/>
              <a:gd name="T92" fmla="*/ 3 w 852"/>
              <a:gd name="T93" fmla="*/ 456 h 881"/>
              <a:gd name="T94" fmla="*/ 79 w 852"/>
              <a:gd name="T95" fmla="*/ 497 h 881"/>
              <a:gd name="T96" fmla="*/ 121 w 852"/>
              <a:gd name="T97" fmla="*/ 623 h 881"/>
              <a:gd name="T98" fmla="*/ 204 w 852"/>
              <a:gd name="T99" fmla="*/ 724 h 881"/>
              <a:gd name="T100" fmla="*/ 319 w 852"/>
              <a:gd name="T101" fmla="*/ 788 h 881"/>
              <a:gd name="T102" fmla="*/ 419 w 852"/>
              <a:gd name="T103" fmla="*/ 869 h 881"/>
              <a:gd name="T104" fmla="*/ 436 w 852"/>
              <a:gd name="T105" fmla="*/ 881 h 881"/>
              <a:gd name="T106" fmla="*/ 449 w 852"/>
              <a:gd name="T107" fmla="*/ 806 h 881"/>
              <a:gd name="T108" fmla="*/ 580 w 852"/>
              <a:gd name="T109" fmla="*/ 775 h 881"/>
              <a:gd name="T110" fmla="*/ 688 w 852"/>
              <a:gd name="T111" fmla="*/ 701 h 881"/>
              <a:gd name="T112" fmla="*/ 762 w 852"/>
              <a:gd name="T113" fmla="*/ 594 h 881"/>
              <a:gd name="T114" fmla="*/ 793 w 852"/>
              <a:gd name="T115" fmla="*/ 463 h 881"/>
              <a:gd name="T116" fmla="*/ 852 w 852"/>
              <a:gd name="T117" fmla="*/ 451 h 881"/>
              <a:gd name="T118" fmla="*/ 841 w 852"/>
              <a:gd name="T119" fmla="*/ 434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2" h="881">
                <a:moveTo>
                  <a:pt x="613" y="433"/>
                </a:moveTo>
                <a:lnTo>
                  <a:pt x="611" y="417"/>
                </a:lnTo>
                <a:lnTo>
                  <a:pt x="606" y="402"/>
                </a:lnTo>
                <a:lnTo>
                  <a:pt x="602" y="386"/>
                </a:lnTo>
                <a:lnTo>
                  <a:pt x="596" y="372"/>
                </a:lnTo>
                <a:lnTo>
                  <a:pt x="588" y="358"/>
                </a:lnTo>
                <a:lnTo>
                  <a:pt x="581" y="345"/>
                </a:lnTo>
                <a:lnTo>
                  <a:pt x="571" y="332"/>
                </a:lnTo>
                <a:lnTo>
                  <a:pt x="560" y="322"/>
                </a:lnTo>
                <a:lnTo>
                  <a:pt x="549" y="311"/>
                </a:lnTo>
                <a:lnTo>
                  <a:pt x="537" y="301"/>
                </a:lnTo>
                <a:lnTo>
                  <a:pt x="524" y="293"/>
                </a:lnTo>
                <a:lnTo>
                  <a:pt x="510" y="286"/>
                </a:lnTo>
                <a:lnTo>
                  <a:pt x="495" y="280"/>
                </a:lnTo>
                <a:lnTo>
                  <a:pt x="480" y="275"/>
                </a:lnTo>
                <a:lnTo>
                  <a:pt x="465" y="271"/>
                </a:lnTo>
                <a:lnTo>
                  <a:pt x="449" y="269"/>
                </a:lnTo>
                <a:lnTo>
                  <a:pt x="449" y="120"/>
                </a:lnTo>
                <a:lnTo>
                  <a:pt x="464" y="121"/>
                </a:lnTo>
                <a:lnTo>
                  <a:pt x="480" y="123"/>
                </a:lnTo>
                <a:lnTo>
                  <a:pt x="495" y="125"/>
                </a:lnTo>
                <a:lnTo>
                  <a:pt x="510" y="128"/>
                </a:lnTo>
                <a:lnTo>
                  <a:pt x="525" y="132"/>
                </a:lnTo>
                <a:lnTo>
                  <a:pt x="540" y="137"/>
                </a:lnTo>
                <a:lnTo>
                  <a:pt x="554" y="142"/>
                </a:lnTo>
                <a:lnTo>
                  <a:pt x="568" y="148"/>
                </a:lnTo>
                <a:lnTo>
                  <a:pt x="582" y="155"/>
                </a:lnTo>
                <a:lnTo>
                  <a:pt x="595" y="161"/>
                </a:lnTo>
                <a:lnTo>
                  <a:pt x="607" y="170"/>
                </a:lnTo>
                <a:lnTo>
                  <a:pt x="620" y="177"/>
                </a:lnTo>
                <a:lnTo>
                  <a:pt x="632" y="186"/>
                </a:lnTo>
                <a:lnTo>
                  <a:pt x="644" y="195"/>
                </a:lnTo>
                <a:lnTo>
                  <a:pt x="656" y="205"/>
                </a:lnTo>
                <a:lnTo>
                  <a:pt x="666" y="216"/>
                </a:lnTo>
                <a:lnTo>
                  <a:pt x="676" y="226"/>
                </a:lnTo>
                <a:lnTo>
                  <a:pt x="687" y="238"/>
                </a:lnTo>
                <a:lnTo>
                  <a:pt x="695" y="249"/>
                </a:lnTo>
                <a:lnTo>
                  <a:pt x="705" y="262"/>
                </a:lnTo>
                <a:lnTo>
                  <a:pt x="712" y="273"/>
                </a:lnTo>
                <a:lnTo>
                  <a:pt x="720" y="287"/>
                </a:lnTo>
                <a:lnTo>
                  <a:pt x="727" y="300"/>
                </a:lnTo>
                <a:lnTo>
                  <a:pt x="734" y="314"/>
                </a:lnTo>
                <a:lnTo>
                  <a:pt x="740" y="328"/>
                </a:lnTo>
                <a:lnTo>
                  <a:pt x="745" y="342"/>
                </a:lnTo>
                <a:lnTo>
                  <a:pt x="750" y="357"/>
                </a:lnTo>
                <a:lnTo>
                  <a:pt x="754" y="371"/>
                </a:lnTo>
                <a:lnTo>
                  <a:pt x="757" y="387"/>
                </a:lnTo>
                <a:lnTo>
                  <a:pt x="759" y="402"/>
                </a:lnTo>
                <a:lnTo>
                  <a:pt x="762" y="418"/>
                </a:lnTo>
                <a:lnTo>
                  <a:pt x="763" y="433"/>
                </a:lnTo>
                <a:lnTo>
                  <a:pt x="613" y="433"/>
                </a:lnTo>
                <a:close/>
                <a:moveTo>
                  <a:pt x="449" y="776"/>
                </a:moveTo>
                <a:lnTo>
                  <a:pt x="449" y="626"/>
                </a:lnTo>
                <a:lnTo>
                  <a:pt x="465" y="624"/>
                </a:lnTo>
                <a:lnTo>
                  <a:pt x="480" y="621"/>
                </a:lnTo>
                <a:lnTo>
                  <a:pt x="495" y="616"/>
                </a:lnTo>
                <a:lnTo>
                  <a:pt x="510" y="610"/>
                </a:lnTo>
                <a:lnTo>
                  <a:pt x="524" y="603"/>
                </a:lnTo>
                <a:lnTo>
                  <a:pt x="537" y="594"/>
                </a:lnTo>
                <a:lnTo>
                  <a:pt x="549" y="585"/>
                </a:lnTo>
                <a:lnTo>
                  <a:pt x="560" y="575"/>
                </a:lnTo>
                <a:lnTo>
                  <a:pt x="571" y="563"/>
                </a:lnTo>
                <a:lnTo>
                  <a:pt x="581" y="551"/>
                </a:lnTo>
                <a:lnTo>
                  <a:pt x="588" y="538"/>
                </a:lnTo>
                <a:lnTo>
                  <a:pt x="596" y="524"/>
                </a:lnTo>
                <a:lnTo>
                  <a:pt x="602" y="510"/>
                </a:lnTo>
                <a:lnTo>
                  <a:pt x="606" y="495"/>
                </a:lnTo>
                <a:lnTo>
                  <a:pt x="611" y="479"/>
                </a:lnTo>
                <a:lnTo>
                  <a:pt x="613" y="463"/>
                </a:lnTo>
                <a:lnTo>
                  <a:pt x="763" y="463"/>
                </a:lnTo>
                <a:lnTo>
                  <a:pt x="762" y="479"/>
                </a:lnTo>
                <a:lnTo>
                  <a:pt x="759" y="494"/>
                </a:lnTo>
                <a:lnTo>
                  <a:pt x="757" y="510"/>
                </a:lnTo>
                <a:lnTo>
                  <a:pt x="754" y="525"/>
                </a:lnTo>
                <a:lnTo>
                  <a:pt x="750" y="540"/>
                </a:lnTo>
                <a:lnTo>
                  <a:pt x="745" y="554"/>
                </a:lnTo>
                <a:lnTo>
                  <a:pt x="740" y="569"/>
                </a:lnTo>
                <a:lnTo>
                  <a:pt x="734" y="582"/>
                </a:lnTo>
                <a:lnTo>
                  <a:pt x="727" y="595"/>
                </a:lnTo>
                <a:lnTo>
                  <a:pt x="720" y="609"/>
                </a:lnTo>
                <a:lnTo>
                  <a:pt x="712" y="622"/>
                </a:lnTo>
                <a:lnTo>
                  <a:pt x="705" y="635"/>
                </a:lnTo>
                <a:lnTo>
                  <a:pt x="695" y="647"/>
                </a:lnTo>
                <a:lnTo>
                  <a:pt x="687" y="658"/>
                </a:lnTo>
                <a:lnTo>
                  <a:pt x="676" y="669"/>
                </a:lnTo>
                <a:lnTo>
                  <a:pt x="666" y="680"/>
                </a:lnTo>
                <a:lnTo>
                  <a:pt x="656" y="690"/>
                </a:lnTo>
                <a:lnTo>
                  <a:pt x="644" y="700"/>
                </a:lnTo>
                <a:lnTo>
                  <a:pt x="632" y="710"/>
                </a:lnTo>
                <a:lnTo>
                  <a:pt x="620" y="718"/>
                </a:lnTo>
                <a:lnTo>
                  <a:pt x="607" y="727"/>
                </a:lnTo>
                <a:lnTo>
                  <a:pt x="595" y="734"/>
                </a:lnTo>
                <a:lnTo>
                  <a:pt x="582" y="742"/>
                </a:lnTo>
                <a:lnTo>
                  <a:pt x="568" y="748"/>
                </a:lnTo>
                <a:lnTo>
                  <a:pt x="554" y="754"/>
                </a:lnTo>
                <a:lnTo>
                  <a:pt x="540" y="759"/>
                </a:lnTo>
                <a:lnTo>
                  <a:pt x="525" y="763"/>
                </a:lnTo>
                <a:lnTo>
                  <a:pt x="510" y="767"/>
                </a:lnTo>
                <a:lnTo>
                  <a:pt x="495" y="771"/>
                </a:lnTo>
                <a:lnTo>
                  <a:pt x="480" y="774"/>
                </a:lnTo>
                <a:lnTo>
                  <a:pt x="464" y="775"/>
                </a:lnTo>
                <a:lnTo>
                  <a:pt x="449" y="776"/>
                </a:lnTo>
                <a:close/>
                <a:moveTo>
                  <a:pt x="449" y="463"/>
                </a:moveTo>
                <a:lnTo>
                  <a:pt x="583" y="463"/>
                </a:lnTo>
                <a:lnTo>
                  <a:pt x="581" y="476"/>
                </a:lnTo>
                <a:lnTo>
                  <a:pt x="578" y="488"/>
                </a:lnTo>
                <a:lnTo>
                  <a:pt x="573" y="501"/>
                </a:lnTo>
                <a:lnTo>
                  <a:pt x="569" y="513"/>
                </a:lnTo>
                <a:lnTo>
                  <a:pt x="563" y="524"/>
                </a:lnTo>
                <a:lnTo>
                  <a:pt x="556" y="534"/>
                </a:lnTo>
                <a:lnTo>
                  <a:pt x="548" y="544"/>
                </a:lnTo>
                <a:lnTo>
                  <a:pt x="539" y="554"/>
                </a:lnTo>
                <a:lnTo>
                  <a:pt x="530" y="562"/>
                </a:lnTo>
                <a:lnTo>
                  <a:pt x="520" y="570"/>
                </a:lnTo>
                <a:lnTo>
                  <a:pt x="509" y="577"/>
                </a:lnTo>
                <a:lnTo>
                  <a:pt x="498" y="582"/>
                </a:lnTo>
                <a:lnTo>
                  <a:pt x="487" y="588"/>
                </a:lnTo>
                <a:lnTo>
                  <a:pt x="475" y="592"/>
                </a:lnTo>
                <a:lnTo>
                  <a:pt x="462" y="594"/>
                </a:lnTo>
                <a:lnTo>
                  <a:pt x="449" y="596"/>
                </a:lnTo>
                <a:lnTo>
                  <a:pt x="449" y="463"/>
                </a:lnTo>
                <a:close/>
                <a:moveTo>
                  <a:pt x="449" y="299"/>
                </a:moveTo>
                <a:lnTo>
                  <a:pt x="462" y="301"/>
                </a:lnTo>
                <a:lnTo>
                  <a:pt x="475" y="304"/>
                </a:lnTo>
                <a:lnTo>
                  <a:pt x="487" y="309"/>
                </a:lnTo>
                <a:lnTo>
                  <a:pt x="498" y="313"/>
                </a:lnTo>
                <a:lnTo>
                  <a:pt x="509" y="319"/>
                </a:lnTo>
                <a:lnTo>
                  <a:pt x="520" y="326"/>
                </a:lnTo>
                <a:lnTo>
                  <a:pt x="530" y="334"/>
                </a:lnTo>
                <a:lnTo>
                  <a:pt x="539" y="342"/>
                </a:lnTo>
                <a:lnTo>
                  <a:pt x="548" y="352"/>
                </a:lnTo>
                <a:lnTo>
                  <a:pt x="556" y="361"/>
                </a:lnTo>
                <a:lnTo>
                  <a:pt x="563" y="372"/>
                </a:lnTo>
                <a:lnTo>
                  <a:pt x="569" y="384"/>
                </a:lnTo>
                <a:lnTo>
                  <a:pt x="573" y="395"/>
                </a:lnTo>
                <a:lnTo>
                  <a:pt x="578" y="407"/>
                </a:lnTo>
                <a:lnTo>
                  <a:pt x="581" y="420"/>
                </a:lnTo>
                <a:lnTo>
                  <a:pt x="583" y="433"/>
                </a:lnTo>
                <a:lnTo>
                  <a:pt x="449" y="433"/>
                </a:lnTo>
                <a:lnTo>
                  <a:pt x="449" y="299"/>
                </a:lnTo>
                <a:close/>
                <a:moveTo>
                  <a:pt x="419" y="269"/>
                </a:moveTo>
                <a:lnTo>
                  <a:pt x="403" y="271"/>
                </a:lnTo>
                <a:lnTo>
                  <a:pt x="387" y="275"/>
                </a:lnTo>
                <a:lnTo>
                  <a:pt x="372" y="280"/>
                </a:lnTo>
                <a:lnTo>
                  <a:pt x="357" y="286"/>
                </a:lnTo>
                <a:lnTo>
                  <a:pt x="344" y="293"/>
                </a:lnTo>
                <a:lnTo>
                  <a:pt x="330" y="301"/>
                </a:lnTo>
                <a:lnTo>
                  <a:pt x="319" y="311"/>
                </a:lnTo>
                <a:lnTo>
                  <a:pt x="307" y="322"/>
                </a:lnTo>
                <a:lnTo>
                  <a:pt x="296" y="332"/>
                </a:lnTo>
                <a:lnTo>
                  <a:pt x="288" y="345"/>
                </a:lnTo>
                <a:lnTo>
                  <a:pt x="279" y="358"/>
                </a:lnTo>
                <a:lnTo>
                  <a:pt x="272" y="372"/>
                </a:lnTo>
                <a:lnTo>
                  <a:pt x="265" y="387"/>
                </a:lnTo>
                <a:lnTo>
                  <a:pt x="261" y="402"/>
                </a:lnTo>
                <a:lnTo>
                  <a:pt x="258" y="417"/>
                </a:lnTo>
                <a:lnTo>
                  <a:pt x="256" y="433"/>
                </a:lnTo>
                <a:lnTo>
                  <a:pt x="106" y="433"/>
                </a:lnTo>
                <a:lnTo>
                  <a:pt x="107" y="417"/>
                </a:lnTo>
                <a:lnTo>
                  <a:pt x="108" y="402"/>
                </a:lnTo>
                <a:lnTo>
                  <a:pt x="111" y="387"/>
                </a:lnTo>
                <a:lnTo>
                  <a:pt x="114" y="371"/>
                </a:lnTo>
                <a:lnTo>
                  <a:pt x="118" y="357"/>
                </a:lnTo>
                <a:lnTo>
                  <a:pt x="123" y="342"/>
                </a:lnTo>
                <a:lnTo>
                  <a:pt x="128" y="328"/>
                </a:lnTo>
                <a:lnTo>
                  <a:pt x="134" y="314"/>
                </a:lnTo>
                <a:lnTo>
                  <a:pt x="140" y="300"/>
                </a:lnTo>
                <a:lnTo>
                  <a:pt x="148" y="286"/>
                </a:lnTo>
                <a:lnTo>
                  <a:pt x="155" y="273"/>
                </a:lnTo>
                <a:lnTo>
                  <a:pt x="164" y="262"/>
                </a:lnTo>
                <a:lnTo>
                  <a:pt x="172" y="249"/>
                </a:lnTo>
                <a:lnTo>
                  <a:pt x="182" y="238"/>
                </a:lnTo>
                <a:lnTo>
                  <a:pt x="191" y="226"/>
                </a:lnTo>
                <a:lnTo>
                  <a:pt x="201" y="216"/>
                </a:lnTo>
                <a:lnTo>
                  <a:pt x="213" y="205"/>
                </a:lnTo>
                <a:lnTo>
                  <a:pt x="223" y="195"/>
                </a:lnTo>
                <a:lnTo>
                  <a:pt x="235" y="186"/>
                </a:lnTo>
                <a:lnTo>
                  <a:pt x="247" y="177"/>
                </a:lnTo>
                <a:lnTo>
                  <a:pt x="260" y="170"/>
                </a:lnTo>
                <a:lnTo>
                  <a:pt x="273" y="161"/>
                </a:lnTo>
                <a:lnTo>
                  <a:pt x="285" y="155"/>
                </a:lnTo>
                <a:lnTo>
                  <a:pt x="299" y="148"/>
                </a:lnTo>
                <a:lnTo>
                  <a:pt x="313" y="142"/>
                </a:lnTo>
                <a:lnTo>
                  <a:pt x="327" y="137"/>
                </a:lnTo>
                <a:lnTo>
                  <a:pt x="342" y="132"/>
                </a:lnTo>
                <a:lnTo>
                  <a:pt x="357" y="128"/>
                </a:lnTo>
                <a:lnTo>
                  <a:pt x="372" y="125"/>
                </a:lnTo>
                <a:lnTo>
                  <a:pt x="387" y="123"/>
                </a:lnTo>
                <a:lnTo>
                  <a:pt x="403" y="121"/>
                </a:lnTo>
                <a:lnTo>
                  <a:pt x="419" y="120"/>
                </a:lnTo>
                <a:lnTo>
                  <a:pt x="419" y="269"/>
                </a:lnTo>
                <a:close/>
                <a:moveTo>
                  <a:pt x="419" y="433"/>
                </a:moveTo>
                <a:lnTo>
                  <a:pt x="285" y="433"/>
                </a:lnTo>
                <a:lnTo>
                  <a:pt x="287" y="420"/>
                </a:lnTo>
                <a:lnTo>
                  <a:pt x="290" y="407"/>
                </a:lnTo>
                <a:lnTo>
                  <a:pt x="294" y="395"/>
                </a:lnTo>
                <a:lnTo>
                  <a:pt x="299" y="384"/>
                </a:lnTo>
                <a:lnTo>
                  <a:pt x="305" y="372"/>
                </a:lnTo>
                <a:lnTo>
                  <a:pt x="312" y="361"/>
                </a:lnTo>
                <a:lnTo>
                  <a:pt x="320" y="352"/>
                </a:lnTo>
                <a:lnTo>
                  <a:pt x="328" y="342"/>
                </a:lnTo>
                <a:lnTo>
                  <a:pt x="338" y="334"/>
                </a:lnTo>
                <a:lnTo>
                  <a:pt x="348" y="326"/>
                </a:lnTo>
                <a:lnTo>
                  <a:pt x="358" y="319"/>
                </a:lnTo>
                <a:lnTo>
                  <a:pt x="369" y="313"/>
                </a:lnTo>
                <a:lnTo>
                  <a:pt x="381" y="309"/>
                </a:lnTo>
                <a:lnTo>
                  <a:pt x="394" y="304"/>
                </a:lnTo>
                <a:lnTo>
                  <a:pt x="405" y="301"/>
                </a:lnTo>
                <a:lnTo>
                  <a:pt x="419" y="299"/>
                </a:lnTo>
                <a:lnTo>
                  <a:pt x="419" y="433"/>
                </a:lnTo>
                <a:close/>
                <a:moveTo>
                  <a:pt x="419" y="596"/>
                </a:moveTo>
                <a:lnTo>
                  <a:pt x="405" y="594"/>
                </a:lnTo>
                <a:lnTo>
                  <a:pt x="394" y="592"/>
                </a:lnTo>
                <a:lnTo>
                  <a:pt x="381" y="588"/>
                </a:lnTo>
                <a:lnTo>
                  <a:pt x="369" y="582"/>
                </a:lnTo>
                <a:lnTo>
                  <a:pt x="358" y="577"/>
                </a:lnTo>
                <a:lnTo>
                  <a:pt x="348" y="570"/>
                </a:lnTo>
                <a:lnTo>
                  <a:pt x="338" y="562"/>
                </a:lnTo>
                <a:lnTo>
                  <a:pt x="328" y="554"/>
                </a:lnTo>
                <a:lnTo>
                  <a:pt x="320" y="544"/>
                </a:lnTo>
                <a:lnTo>
                  <a:pt x="312" y="534"/>
                </a:lnTo>
                <a:lnTo>
                  <a:pt x="305" y="524"/>
                </a:lnTo>
                <a:lnTo>
                  <a:pt x="299" y="513"/>
                </a:lnTo>
                <a:lnTo>
                  <a:pt x="294" y="501"/>
                </a:lnTo>
                <a:lnTo>
                  <a:pt x="290" y="488"/>
                </a:lnTo>
                <a:lnTo>
                  <a:pt x="287" y="476"/>
                </a:lnTo>
                <a:lnTo>
                  <a:pt x="285" y="463"/>
                </a:lnTo>
                <a:lnTo>
                  <a:pt x="419" y="463"/>
                </a:lnTo>
                <a:lnTo>
                  <a:pt x="419" y="596"/>
                </a:lnTo>
                <a:close/>
                <a:moveTo>
                  <a:pt x="419" y="776"/>
                </a:moveTo>
                <a:lnTo>
                  <a:pt x="403" y="775"/>
                </a:lnTo>
                <a:lnTo>
                  <a:pt x="387" y="774"/>
                </a:lnTo>
                <a:lnTo>
                  <a:pt x="372" y="771"/>
                </a:lnTo>
                <a:lnTo>
                  <a:pt x="357" y="767"/>
                </a:lnTo>
                <a:lnTo>
                  <a:pt x="342" y="763"/>
                </a:lnTo>
                <a:lnTo>
                  <a:pt x="327" y="759"/>
                </a:lnTo>
                <a:lnTo>
                  <a:pt x="313" y="754"/>
                </a:lnTo>
                <a:lnTo>
                  <a:pt x="299" y="748"/>
                </a:lnTo>
                <a:lnTo>
                  <a:pt x="285" y="742"/>
                </a:lnTo>
                <a:lnTo>
                  <a:pt x="273" y="734"/>
                </a:lnTo>
                <a:lnTo>
                  <a:pt x="260" y="727"/>
                </a:lnTo>
                <a:lnTo>
                  <a:pt x="247" y="718"/>
                </a:lnTo>
                <a:lnTo>
                  <a:pt x="235" y="710"/>
                </a:lnTo>
                <a:lnTo>
                  <a:pt x="223" y="700"/>
                </a:lnTo>
                <a:lnTo>
                  <a:pt x="213" y="690"/>
                </a:lnTo>
                <a:lnTo>
                  <a:pt x="201" y="680"/>
                </a:lnTo>
                <a:lnTo>
                  <a:pt x="191" y="669"/>
                </a:lnTo>
                <a:lnTo>
                  <a:pt x="182" y="658"/>
                </a:lnTo>
                <a:lnTo>
                  <a:pt x="172" y="647"/>
                </a:lnTo>
                <a:lnTo>
                  <a:pt x="164" y="635"/>
                </a:lnTo>
                <a:lnTo>
                  <a:pt x="155" y="622"/>
                </a:lnTo>
                <a:lnTo>
                  <a:pt x="148" y="609"/>
                </a:lnTo>
                <a:lnTo>
                  <a:pt x="140" y="596"/>
                </a:lnTo>
                <a:lnTo>
                  <a:pt x="134" y="582"/>
                </a:lnTo>
                <a:lnTo>
                  <a:pt x="128" y="569"/>
                </a:lnTo>
                <a:lnTo>
                  <a:pt x="123" y="554"/>
                </a:lnTo>
                <a:lnTo>
                  <a:pt x="118" y="540"/>
                </a:lnTo>
                <a:lnTo>
                  <a:pt x="114" y="525"/>
                </a:lnTo>
                <a:lnTo>
                  <a:pt x="111" y="510"/>
                </a:lnTo>
                <a:lnTo>
                  <a:pt x="108" y="495"/>
                </a:lnTo>
                <a:lnTo>
                  <a:pt x="107" y="479"/>
                </a:lnTo>
                <a:lnTo>
                  <a:pt x="106" y="463"/>
                </a:lnTo>
                <a:lnTo>
                  <a:pt x="256" y="463"/>
                </a:lnTo>
                <a:lnTo>
                  <a:pt x="258" y="479"/>
                </a:lnTo>
                <a:lnTo>
                  <a:pt x="261" y="495"/>
                </a:lnTo>
                <a:lnTo>
                  <a:pt x="265" y="510"/>
                </a:lnTo>
                <a:lnTo>
                  <a:pt x="272" y="524"/>
                </a:lnTo>
                <a:lnTo>
                  <a:pt x="279" y="538"/>
                </a:lnTo>
                <a:lnTo>
                  <a:pt x="288" y="551"/>
                </a:lnTo>
                <a:lnTo>
                  <a:pt x="296" y="563"/>
                </a:lnTo>
                <a:lnTo>
                  <a:pt x="307" y="575"/>
                </a:lnTo>
                <a:lnTo>
                  <a:pt x="319" y="585"/>
                </a:lnTo>
                <a:lnTo>
                  <a:pt x="330" y="594"/>
                </a:lnTo>
                <a:lnTo>
                  <a:pt x="344" y="603"/>
                </a:lnTo>
                <a:lnTo>
                  <a:pt x="357" y="610"/>
                </a:lnTo>
                <a:lnTo>
                  <a:pt x="372" y="617"/>
                </a:lnTo>
                <a:lnTo>
                  <a:pt x="387" y="621"/>
                </a:lnTo>
                <a:lnTo>
                  <a:pt x="403" y="624"/>
                </a:lnTo>
                <a:lnTo>
                  <a:pt x="419" y="626"/>
                </a:lnTo>
                <a:lnTo>
                  <a:pt x="419" y="776"/>
                </a:lnTo>
                <a:close/>
                <a:moveTo>
                  <a:pt x="837" y="433"/>
                </a:moveTo>
                <a:lnTo>
                  <a:pt x="793" y="433"/>
                </a:lnTo>
                <a:lnTo>
                  <a:pt x="791" y="416"/>
                </a:lnTo>
                <a:lnTo>
                  <a:pt x="789" y="399"/>
                </a:lnTo>
                <a:lnTo>
                  <a:pt x="786" y="381"/>
                </a:lnTo>
                <a:lnTo>
                  <a:pt x="783" y="365"/>
                </a:lnTo>
                <a:lnTo>
                  <a:pt x="779" y="349"/>
                </a:lnTo>
                <a:lnTo>
                  <a:pt x="773" y="333"/>
                </a:lnTo>
                <a:lnTo>
                  <a:pt x="768" y="317"/>
                </a:lnTo>
                <a:lnTo>
                  <a:pt x="762" y="302"/>
                </a:lnTo>
                <a:lnTo>
                  <a:pt x="754" y="287"/>
                </a:lnTo>
                <a:lnTo>
                  <a:pt x="747" y="272"/>
                </a:lnTo>
                <a:lnTo>
                  <a:pt x="738" y="259"/>
                </a:lnTo>
                <a:lnTo>
                  <a:pt x="729" y="245"/>
                </a:lnTo>
                <a:lnTo>
                  <a:pt x="720" y="232"/>
                </a:lnTo>
                <a:lnTo>
                  <a:pt x="709" y="219"/>
                </a:lnTo>
                <a:lnTo>
                  <a:pt x="698" y="206"/>
                </a:lnTo>
                <a:lnTo>
                  <a:pt x="688" y="194"/>
                </a:lnTo>
                <a:lnTo>
                  <a:pt x="676" y="184"/>
                </a:lnTo>
                <a:lnTo>
                  <a:pt x="663" y="173"/>
                </a:lnTo>
                <a:lnTo>
                  <a:pt x="650" y="162"/>
                </a:lnTo>
                <a:lnTo>
                  <a:pt x="637" y="153"/>
                </a:lnTo>
                <a:lnTo>
                  <a:pt x="624" y="144"/>
                </a:lnTo>
                <a:lnTo>
                  <a:pt x="610" y="136"/>
                </a:lnTo>
                <a:lnTo>
                  <a:pt x="595" y="128"/>
                </a:lnTo>
                <a:lnTo>
                  <a:pt x="580" y="121"/>
                </a:lnTo>
                <a:lnTo>
                  <a:pt x="565" y="114"/>
                </a:lnTo>
                <a:lnTo>
                  <a:pt x="549" y="109"/>
                </a:lnTo>
                <a:lnTo>
                  <a:pt x="533" y="103"/>
                </a:lnTo>
                <a:lnTo>
                  <a:pt x="517" y="99"/>
                </a:lnTo>
                <a:lnTo>
                  <a:pt x="500" y="96"/>
                </a:lnTo>
                <a:lnTo>
                  <a:pt x="483" y="93"/>
                </a:lnTo>
                <a:lnTo>
                  <a:pt x="466" y="91"/>
                </a:lnTo>
                <a:lnTo>
                  <a:pt x="449" y="90"/>
                </a:lnTo>
                <a:lnTo>
                  <a:pt x="449" y="15"/>
                </a:lnTo>
                <a:lnTo>
                  <a:pt x="448" y="12"/>
                </a:lnTo>
                <a:lnTo>
                  <a:pt x="448" y="9"/>
                </a:lnTo>
                <a:lnTo>
                  <a:pt x="446" y="6"/>
                </a:lnTo>
                <a:lnTo>
                  <a:pt x="445" y="4"/>
                </a:lnTo>
                <a:lnTo>
                  <a:pt x="442" y="2"/>
                </a:lnTo>
                <a:lnTo>
                  <a:pt x="440" y="1"/>
                </a:lnTo>
                <a:lnTo>
                  <a:pt x="436" y="0"/>
                </a:lnTo>
                <a:lnTo>
                  <a:pt x="434" y="0"/>
                </a:lnTo>
                <a:lnTo>
                  <a:pt x="431" y="0"/>
                </a:lnTo>
                <a:lnTo>
                  <a:pt x="428" y="1"/>
                </a:lnTo>
                <a:lnTo>
                  <a:pt x="426" y="2"/>
                </a:lnTo>
                <a:lnTo>
                  <a:pt x="423" y="4"/>
                </a:lnTo>
                <a:lnTo>
                  <a:pt x="421" y="6"/>
                </a:lnTo>
                <a:lnTo>
                  <a:pt x="420" y="9"/>
                </a:lnTo>
                <a:lnTo>
                  <a:pt x="419" y="12"/>
                </a:lnTo>
                <a:lnTo>
                  <a:pt x="419" y="15"/>
                </a:lnTo>
                <a:lnTo>
                  <a:pt x="419" y="90"/>
                </a:lnTo>
                <a:lnTo>
                  <a:pt x="401" y="91"/>
                </a:lnTo>
                <a:lnTo>
                  <a:pt x="384" y="93"/>
                </a:lnTo>
                <a:lnTo>
                  <a:pt x="368" y="96"/>
                </a:lnTo>
                <a:lnTo>
                  <a:pt x="351" y="99"/>
                </a:lnTo>
                <a:lnTo>
                  <a:pt x="335" y="103"/>
                </a:lnTo>
                <a:lnTo>
                  <a:pt x="319" y="109"/>
                </a:lnTo>
                <a:lnTo>
                  <a:pt x="304" y="114"/>
                </a:lnTo>
                <a:lnTo>
                  <a:pt x="288" y="121"/>
                </a:lnTo>
                <a:lnTo>
                  <a:pt x="273" y="128"/>
                </a:lnTo>
                <a:lnTo>
                  <a:pt x="259" y="136"/>
                </a:lnTo>
                <a:lnTo>
                  <a:pt x="244" y="144"/>
                </a:lnTo>
                <a:lnTo>
                  <a:pt x="231" y="153"/>
                </a:lnTo>
                <a:lnTo>
                  <a:pt x="217" y="162"/>
                </a:lnTo>
                <a:lnTo>
                  <a:pt x="204" y="173"/>
                </a:lnTo>
                <a:lnTo>
                  <a:pt x="192" y="184"/>
                </a:lnTo>
                <a:lnTo>
                  <a:pt x="181" y="194"/>
                </a:lnTo>
                <a:lnTo>
                  <a:pt x="169" y="206"/>
                </a:lnTo>
                <a:lnTo>
                  <a:pt x="158" y="219"/>
                </a:lnTo>
                <a:lnTo>
                  <a:pt x="149" y="232"/>
                </a:lnTo>
                <a:lnTo>
                  <a:pt x="139" y="245"/>
                </a:lnTo>
                <a:lnTo>
                  <a:pt x="129" y="259"/>
                </a:lnTo>
                <a:lnTo>
                  <a:pt x="121" y="272"/>
                </a:lnTo>
                <a:lnTo>
                  <a:pt x="113" y="287"/>
                </a:lnTo>
                <a:lnTo>
                  <a:pt x="106" y="302"/>
                </a:lnTo>
                <a:lnTo>
                  <a:pt x="99" y="317"/>
                </a:lnTo>
                <a:lnTo>
                  <a:pt x="94" y="333"/>
                </a:lnTo>
                <a:lnTo>
                  <a:pt x="89" y="349"/>
                </a:lnTo>
                <a:lnTo>
                  <a:pt x="84" y="365"/>
                </a:lnTo>
                <a:lnTo>
                  <a:pt x="81" y="381"/>
                </a:lnTo>
                <a:lnTo>
                  <a:pt x="79" y="399"/>
                </a:lnTo>
                <a:lnTo>
                  <a:pt x="77" y="416"/>
                </a:lnTo>
                <a:lnTo>
                  <a:pt x="76" y="433"/>
                </a:lnTo>
                <a:lnTo>
                  <a:pt x="15" y="433"/>
                </a:lnTo>
                <a:lnTo>
                  <a:pt x="13" y="434"/>
                </a:lnTo>
                <a:lnTo>
                  <a:pt x="10" y="434"/>
                </a:lnTo>
                <a:lnTo>
                  <a:pt x="7" y="436"/>
                </a:lnTo>
                <a:lnTo>
                  <a:pt x="5" y="437"/>
                </a:lnTo>
                <a:lnTo>
                  <a:pt x="3" y="439"/>
                </a:lnTo>
                <a:lnTo>
                  <a:pt x="2" y="442"/>
                </a:lnTo>
                <a:lnTo>
                  <a:pt x="1" y="445"/>
                </a:lnTo>
                <a:lnTo>
                  <a:pt x="0" y="448"/>
                </a:lnTo>
                <a:lnTo>
                  <a:pt x="1" y="451"/>
                </a:lnTo>
                <a:lnTo>
                  <a:pt x="2" y="454"/>
                </a:lnTo>
                <a:lnTo>
                  <a:pt x="3" y="456"/>
                </a:lnTo>
                <a:lnTo>
                  <a:pt x="5" y="458"/>
                </a:lnTo>
                <a:lnTo>
                  <a:pt x="7" y="461"/>
                </a:lnTo>
                <a:lnTo>
                  <a:pt x="10" y="462"/>
                </a:lnTo>
                <a:lnTo>
                  <a:pt x="13" y="463"/>
                </a:lnTo>
                <a:lnTo>
                  <a:pt x="15" y="463"/>
                </a:lnTo>
                <a:lnTo>
                  <a:pt x="76" y="463"/>
                </a:lnTo>
                <a:lnTo>
                  <a:pt x="77" y="480"/>
                </a:lnTo>
                <a:lnTo>
                  <a:pt x="79" y="497"/>
                </a:lnTo>
                <a:lnTo>
                  <a:pt x="81" y="514"/>
                </a:lnTo>
                <a:lnTo>
                  <a:pt x="84" y="531"/>
                </a:lnTo>
                <a:lnTo>
                  <a:pt x="89" y="547"/>
                </a:lnTo>
                <a:lnTo>
                  <a:pt x="94" y="563"/>
                </a:lnTo>
                <a:lnTo>
                  <a:pt x="99" y="578"/>
                </a:lnTo>
                <a:lnTo>
                  <a:pt x="106" y="594"/>
                </a:lnTo>
                <a:lnTo>
                  <a:pt x="113" y="609"/>
                </a:lnTo>
                <a:lnTo>
                  <a:pt x="121" y="623"/>
                </a:lnTo>
                <a:lnTo>
                  <a:pt x="129" y="637"/>
                </a:lnTo>
                <a:lnTo>
                  <a:pt x="139" y="651"/>
                </a:lnTo>
                <a:lnTo>
                  <a:pt x="149" y="665"/>
                </a:lnTo>
                <a:lnTo>
                  <a:pt x="158" y="678"/>
                </a:lnTo>
                <a:lnTo>
                  <a:pt x="169" y="689"/>
                </a:lnTo>
                <a:lnTo>
                  <a:pt x="181" y="701"/>
                </a:lnTo>
                <a:lnTo>
                  <a:pt x="192" y="713"/>
                </a:lnTo>
                <a:lnTo>
                  <a:pt x="204" y="724"/>
                </a:lnTo>
                <a:lnTo>
                  <a:pt x="217" y="733"/>
                </a:lnTo>
                <a:lnTo>
                  <a:pt x="231" y="743"/>
                </a:lnTo>
                <a:lnTo>
                  <a:pt x="244" y="753"/>
                </a:lnTo>
                <a:lnTo>
                  <a:pt x="259" y="761"/>
                </a:lnTo>
                <a:lnTo>
                  <a:pt x="273" y="769"/>
                </a:lnTo>
                <a:lnTo>
                  <a:pt x="288" y="775"/>
                </a:lnTo>
                <a:lnTo>
                  <a:pt x="304" y="781"/>
                </a:lnTo>
                <a:lnTo>
                  <a:pt x="319" y="788"/>
                </a:lnTo>
                <a:lnTo>
                  <a:pt x="335" y="792"/>
                </a:lnTo>
                <a:lnTo>
                  <a:pt x="351" y="796"/>
                </a:lnTo>
                <a:lnTo>
                  <a:pt x="368" y="801"/>
                </a:lnTo>
                <a:lnTo>
                  <a:pt x="384" y="803"/>
                </a:lnTo>
                <a:lnTo>
                  <a:pt x="401" y="805"/>
                </a:lnTo>
                <a:lnTo>
                  <a:pt x="419" y="806"/>
                </a:lnTo>
                <a:lnTo>
                  <a:pt x="419" y="866"/>
                </a:lnTo>
                <a:lnTo>
                  <a:pt x="419" y="869"/>
                </a:lnTo>
                <a:lnTo>
                  <a:pt x="420" y="872"/>
                </a:lnTo>
                <a:lnTo>
                  <a:pt x="421" y="874"/>
                </a:lnTo>
                <a:lnTo>
                  <a:pt x="423" y="877"/>
                </a:lnTo>
                <a:lnTo>
                  <a:pt x="426" y="879"/>
                </a:lnTo>
                <a:lnTo>
                  <a:pt x="428" y="880"/>
                </a:lnTo>
                <a:lnTo>
                  <a:pt x="431" y="881"/>
                </a:lnTo>
                <a:lnTo>
                  <a:pt x="434" y="881"/>
                </a:lnTo>
                <a:lnTo>
                  <a:pt x="436" y="881"/>
                </a:lnTo>
                <a:lnTo>
                  <a:pt x="440" y="880"/>
                </a:lnTo>
                <a:lnTo>
                  <a:pt x="442" y="879"/>
                </a:lnTo>
                <a:lnTo>
                  <a:pt x="445" y="877"/>
                </a:lnTo>
                <a:lnTo>
                  <a:pt x="446" y="874"/>
                </a:lnTo>
                <a:lnTo>
                  <a:pt x="448" y="872"/>
                </a:lnTo>
                <a:lnTo>
                  <a:pt x="448" y="869"/>
                </a:lnTo>
                <a:lnTo>
                  <a:pt x="449" y="866"/>
                </a:lnTo>
                <a:lnTo>
                  <a:pt x="449" y="806"/>
                </a:lnTo>
                <a:lnTo>
                  <a:pt x="466" y="805"/>
                </a:lnTo>
                <a:lnTo>
                  <a:pt x="483" y="803"/>
                </a:lnTo>
                <a:lnTo>
                  <a:pt x="500" y="801"/>
                </a:lnTo>
                <a:lnTo>
                  <a:pt x="517" y="796"/>
                </a:lnTo>
                <a:lnTo>
                  <a:pt x="533" y="792"/>
                </a:lnTo>
                <a:lnTo>
                  <a:pt x="549" y="788"/>
                </a:lnTo>
                <a:lnTo>
                  <a:pt x="565" y="781"/>
                </a:lnTo>
                <a:lnTo>
                  <a:pt x="580" y="775"/>
                </a:lnTo>
                <a:lnTo>
                  <a:pt x="595" y="769"/>
                </a:lnTo>
                <a:lnTo>
                  <a:pt x="610" y="761"/>
                </a:lnTo>
                <a:lnTo>
                  <a:pt x="624" y="753"/>
                </a:lnTo>
                <a:lnTo>
                  <a:pt x="637" y="743"/>
                </a:lnTo>
                <a:lnTo>
                  <a:pt x="650" y="733"/>
                </a:lnTo>
                <a:lnTo>
                  <a:pt x="663" y="724"/>
                </a:lnTo>
                <a:lnTo>
                  <a:pt x="676" y="713"/>
                </a:lnTo>
                <a:lnTo>
                  <a:pt x="688" y="701"/>
                </a:lnTo>
                <a:lnTo>
                  <a:pt x="698" y="689"/>
                </a:lnTo>
                <a:lnTo>
                  <a:pt x="709" y="678"/>
                </a:lnTo>
                <a:lnTo>
                  <a:pt x="720" y="665"/>
                </a:lnTo>
                <a:lnTo>
                  <a:pt x="729" y="651"/>
                </a:lnTo>
                <a:lnTo>
                  <a:pt x="738" y="637"/>
                </a:lnTo>
                <a:lnTo>
                  <a:pt x="747" y="623"/>
                </a:lnTo>
                <a:lnTo>
                  <a:pt x="754" y="609"/>
                </a:lnTo>
                <a:lnTo>
                  <a:pt x="762" y="594"/>
                </a:lnTo>
                <a:lnTo>
                  <a:pt x="768" y="578"/>
                </a:lnTo>
                <a:lnTo>
                  <a:pt x="773" y="563"/>
                </a:lnTo>
                <a:lnTo>
                  <a:pt x="779" y="547"/>
                </a:lnTo>
                <a:lnTo>
                  <a:pt x="783" y="531"/>
                </a:lnTo>
                <a:lnTo>
                  <a:pt x="786" y="514"/>
                </a:lnTo>
                <a:lnTo>
                  <a:pt x="789" y="497"/>
                </a:lnTo>
                <a:lnTo>
                  <a:pt x="791" y="480"/>
                </a:lnTo>
                <a:lnTo>
                  <a:pt x="793" y="463"/>
                </a:lnTo>
                <a:lnTo>
                  <a:pt x="837" y="463"/>
                </a:lnTo>
                <a:lnTo>
                  <a:pt x="841" y="463"/>
                </a:lnTo>
                <a:lnTo>
                  <a:pt x="843" y="462"/>
                </a:lnTo>
                <a:lnTo>
                  <a:pt x="846" y="461"/>
                </a:lnTo>
                <a:lnTo>
                  <a:pt x="848" y="458"/>
                </a:lnTo>
                <a:lnTo>
                  <a:pt x="849" y="456"/>
                </a:lnTo>
                <a:lnTo>
                  <a:pt x="851" y="454"/>
                </a:lnTo>
                <a:lnTo>
                  <a:pt x="852" y="451"/>
                </a:lnTo>
                <a:lnTo>
                  <a:pt x="852" y="448"/>
                </a:lnTo>
                <a:lnTo>
                  <a:pt x="852" y="445"/>
                </a:lnTo>
                <a:lnTo>
                  <a:pt x="851" y="442"/>
                </a:lnTo>
                <a:lnTo>
                  <a:pt x="849" y="439"/>
                </a:lnTo>
                <a:lnTo>
                  <a:pt x="848" y="437"/>
                </a:lnTo>
                <a:lnTo>
                  <a:pt x="846" y="436"/>
                </a:lnTo>
                <a:lnTo>
                  <a:pt x="843" y="434"/>
                </a:lnTo>
                <a:lnTo>
                  <a:pt x="841" y="434"/>
                </a:lnTo>
                <a:lnTo>
                  <a:pt x="837" y="4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F30512E9-71FD-401A-ABE8-2F58C07CDC09}"/>
              </a:ext>
            </a:extLst>
          </p:cNvPr>
          <p:cNvGrpSpPr/>
          <p:nvPr/>
        </p:nvGrpSpPr>
        <p:grpSpPr>
          <a:xfrm>
            <a:off x="11276582" y="1787895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102" name="Freeform 274">
              <a:extLst>
                <a:ext uri="{FF2B5EF4-FFF2-40B4-BE49-F238E27FC236}">
                  <a16:creationId xmlns="" xmlns:a16="http://schemas.microsoft.com/office/drawing/2014/main" id="{725FE9E2-F4BA-4F4C-93E7-876FEBB0A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="" xmlns:a16="http://schemas.microsoft.com/office/drawing/2014/main" id="{3B7826DA-829F-4688-9382-D51FAA40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="" xmlns:a16="http://schemas.microsoft.com/office/drawing/2014/main" id="{819956DA-3B7F-44B9-9961-D50D5F8D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2472F4FB-72BA-4B35-B387-A3ECFF4FC1A9}"/>
              </a:ext>
            </a:extLst>
          </p:cNvPr>
          <p:cNvGrpSpPr/>
          <p:nvPr/>
        </p:nvGrpSpPr>
        <p:grpSpPr>
          <a:xfrm>
            <a:off x="11276582" y="5566253"/>
            <a:ext cx="284162" cy="284163"/>
            <a:chOff x="9318625" y="3616326"/>
            <a:chExt cx="284162" cy="284163"/>
          </a:xfrm>
          <a:solidFill>
            <a:schemeClr val="bg1"/>
          </a:solidFill>
        </p:grpSpPr>
        <p:sp>
          <p:nvSpPr>
            <p:cNvPr id="106" name="Freeform 298">
              <a:extLst>
                <a:ext uri="{FF2B5EF4-FFF2-40B4-BE49-F238E27FC236}">
                  <a16:creationId xmlns="" xmlns:a16="http://schemas.microsoft.com/office/drawing/2014/main" id="{B0784884-99E1-40FE-A9D1-34B585CAD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6725" y="3810001"/>
              <a:ext cx="47625" cy="47625"/>
            </a:xfrm>
            <a:custGeom>
              <a:avLst/>
              <a:gdLst>
                <a:gd name="T0" fmla="*/ 66 w 150"/>
                <a:gd name="T1" fmla="*/ 117 h 148"/>
                <a:gd name="T2" fmla="*/ 50 w 150"/>
                <a:gd name="T3" fmla="*/ 111 h 148"/>
                <a:gd name="T4" fmla="*/ 37 w 150"/>
                <a:gd name="T5" fmla="*/ 99 h 148"/>
                <a:gd name="T6" fmla="*/ 31 w 150"/>
                <a:gd name="T7" fmla="*/ 83 h 148"/>
                <a:gd name="T8" fmla="*/ 31 w 150"/>
                <a:gd name="T9" fmla="*/ 65 h 148"/>
                <a:gd name="T10" fmla="*/ 37 w 150"/>
                <a:gd name="T11" fmla="*/ 49 h 148"/>
                <a:gd name="T12" fmla="*/ 50 w 150"/>
                <a:gd name="T13" fmla="*/ 37 h 148"/>
                <a:gd name="T14" fmla="*/ 66 w 150"/>
                <a:gd name="T15" fmla="*/ 30 h 148"/>
                <a:gd name="T16" fmla="*/ 85 w 150"/>
                <a:gd name="T17" fmla="*/ 30 h 148"/>
                <a:gd name="T18" fmla="*/ 101 w 150"/>
                <a:gd name="T19" fmla="*/ 37 h 148"/>
                <a:gd name="T20" fmla="*/ 112 w 150"/>
                <a:gd name="T21" fmla="*/ 49 h 148"/>
                <a:gd name="T22" fmla="*/ 119 w 150"/>
                <a:gd name="T23" fmla="*/ 65 h 148"/>
                <a:gd name="T24" fmla="*/ 119 w 150"/>
                <a:gd name="T25" fmla="*/ 83 h 148"/>
                <a:gd name="T26" fmla="*/ 112 w 150"/>
                <a:gd name="T27" fmla="*/ 99 h 148"/>
                <a:gd name="T28" fmla="*/ 101 w 150"/>
                <a:gd name="T29" fmla="*/ 111 h 148"/>
                <a:gd name="T30" fmla="*/ 85 w 150"/>
                <a:gd name="T31" fmla="*/ 117 h 148"/>
                <a:gd name="T32" fmla="*/ 75 w 150"/>
                <a:gd name="T33" fmla="*/ 0 h 148"/>
                <a:gd name="T34" fmla="*/ 60 w 150"/>
                <a:gd name="T35" fmla="*/ 1 h 148"/>
                <a:gd name="T36" fmla="*/ 46 w 150"/>
                <a:gd name="T37" fmla="*/ 5 h 148"/>
                <a:gd name="T38" fmla="*/ 33 w 150"/>
                <a:gd name="T39" fmla="*/ 11 h 148"/>
                <a:gd name="T40" fmla="*/ 22 w 150"/>
                <a:gd name="T41" fmla="*/ 21 h 148"/>
                <a:gd name="T42" fmla="*/ 13 w 150"/>
                <a:gd name="T43" fmla="*/ 32 h 148"/>
                <a:gd name="T44" fmla="*/ 6 w 150"/>
                <a:gd name="T45" fmla="*/ 45 h 148"/>
                <a:gd name="T46" fmla="*/ 2 w 150"/>
                <a:gd name="T47" fmla="*/ 58 h 148"/>
                <a:gd name="T48" fmla="*/ 0 w 150"/>
                <a:gd name="T49" fmla="*/ 73 h 148"/>
                <a:gd name="T50" fmla="*/ 2 w 150"/>
                <a:gd name="T51" fmla="*/ 88 h 148"/>
                <a:gd name="T52" fmla="*/ 6 w 150"/>
                <a:gd name="T53" fmla="*/ 103 h 148"/>
                <a:gd name="T54" fmla="*/ 13 w 150"/>
                <a:gd name="T55" fmla="*/ 115 h 148"/>
                <a:gd name="T56" fmla="*/ 22 w 150"/>
                <a:gd name="T57" fmla="*/ 127 h 148"/>
                <a:gd name="T58" fmla="*/ 33 w 150"/>
                <a:gd name="T59" fmla="*/ 135 h 148"/>
                <a:gd name="T60" fmla="*/ 46 w 150"/>
                <a:gd name="T61" fmla="*/ 143 h 148"/>
                <a:gd name="T62" fmla="*/ 60 w 150"/>
                <a:gd name="T63" fmla="*/ 147 h 148"/>
                <a:gd name="T64" fmla="*/ 75 w 150"/>
                <a:gd name="T65" fmla="*/ 148 h 148"/>
                <a:gd name="T66" fmla="*/ 90 w 150"/>
                <a:gd name="T67" fmla="*/ 147 h 148"/>
                <a:gd name="T68" fmla="*/ 104 w 150"/>
                <a:gd name="T69" fmla="*/ 143 h 148"/>
                <a:gd name="T70" fmla="*/ 117 w 150"/>
                <a:gd name="T71" fmla="*/ 135 h 148"/>
                <a:gd name="T72" fmla="*/ 128 w 150"/>
                <a:gd name="T73" fmla="*/ 127 h 148"/>
                <a:gd name="T74" fmla="*/ 137 w 150"/>
                <a:gd name="T75" fmla="*/ 115 h 148"/>
                <a:gd name="T76" fmla="*/ 144 w 150"/>
                <a:gd name="T77" fmla="*/ 103 h 148"/>
                <a:gd name="T78" fmla="*/ 149 w 150"/>
                <a:gd name="T79" fmla="*/ 88 h 148"/>
                <a:gd name="T80" fmla="*/ 150 w 150"/>
                <a:gd name="T81" fmla="*/ 73 h 148"/>
                <a:gd name="T82" fmla="*/ 149 w 150"/>
                <a:gd name="T83" fmla="*/ 58 h 148"/>
                <a:gd name="T84" fmla="*/ 144 w 150"/>
                <a:gd name="T85" fmla="*/ 45 h 148"/>
                <a:gd name="T86" fmla="*/ 137 w 150"/>
                <a:gd name="T87" fmla="*/ 32 h 148"/>
                <a:gd name="T88" fmla="*/ 128 w 150"/>
                <a:gd name="T89" fmla="*/ 21 h 148"/>
                <a:gd name="T90" fmla="*/ 117 w 150"/>
                <a:gd name="T91" fmla="*/ 11 h 148"/>
                <a:gd name="T92" fmla="*/ 104 w 150"/>
                <a:gd name="T93" fmla="*/ 5 h 148"/>
                <a:gd name="T94" fmla="*/ 90 w 150"/>
                <a:gd name="T95" fmla="*/ 1 h 148"/>
                <a:gd name="T96" fmla="*/ 75 w 150"/>
                <a:gd name="T9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48">
                  <a:moveTo>
                    <a:pt x="75" y="118"/>
                  </a:moveTo>
                  <a:lnTo>
                    <a:pt x="66" y="117"/>
                  </a:lnTo>
                  <a:lnTo>
                    <a:pt x="58" y="115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37" y="99"/>
                  </a:lnTo>
                  <a:lnTo>
                    <a:pt x="34" y="92"/>
                  </a:lnTo>
                  <a:lnTo>
                    <a:pt x="31" y="83"/>
                  </a:lnTo>
                  <a:lnTo>
                    <a:pt x="30" y="73"/>
                  </a:lnTo>
                  <a:lnTo>
                    <a:pt x="31" y="65"/>
                  </a:lnTo>
                  <a:lnTo>
                    <a:pt x="34" y="56"/>
                  </a:lnTo>
                  <a:lnTo>
                    <a:pt x="37" y="49"/>
                  </a:lnTo>
                  <a:lnTo>
                    <a:pt x="44" y="42"/>
                  </a:lnTo>
                  <a:lnTo>
                    <a:pt x="50" y="37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5" y="30"/>
                  </a:lnTo>
                  <a:lnTo>
                    <a:pt x="85" y="30"/>
                  </a:lnTo>
                  <a:lnTo>
                    <a:pt x="93" y="33"/>
                  </a:lnTo>
                  <a:lnTo>
                    <a:pt x="101" y="37"/>
                  </a:lnTo>
                  <a:lnTo>
                    <a:pt x="107" y="42"/>
                  </a:lnTo>
                  <a:lnTo>
                    <a:pt x="112" y="49"/>
                  </a:lnTo>
                  <a:lnTo>
                    <a:pt x="117" y="56"/>
                  </a:lnTo>
                  <a:lnTo>
                    <a:pt x="119" y="65"/>
                  </a:lnTo>
                  <a:lnTo>
                    <a:pt x="120" y="73"/>
                  </a:lnTo>
                  <a:lnTo>
                    <a:pt x="119" y="83"/>
                  </a:lnTo>
                  <a:lnTo>
                    <a:pt x="117" y="92"/>
                  </a:lnTo>
                  <a:lnTo>
                    <a:pt x="112" y="99"/>
                  </a:lnTo>
                  <a:lnTo>
                    <a:pt x="107" y="106"/>
                  </a:lnTo>
                  <a:lnTo>
                    <a:pt x="101" y="111"/>
                  </a:lnTo>
                  <a:lnTo>
                    <a:pt x="93" y="115"/>
                  </a:lnTo>
                  <a:lnTo>
                    <a:pt x="85" y="117"/>
                  </a:lnTo>
                  <a:lnTo>
                    <a:pt x="75" y="118"/>
                  </a:lnTo>
                  <a:close/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5"/>
                  </a:lnTo>
                  <a:lnTo>
                    <a:pt x="40" y="8"/>
                  </a:lnTo>
                  <a:lnTo>
                    <a:pt x="33" y="11"/>
                  </a:lnTo>
                  <a:lnTo>
                    <a:pt x="28" y="16"/>
                  </a:lnTo>
                  <a:lnTo>
                    <a:pt x="22" y="21"/>
                  </a:lnTo>
                  <a:lnTo>
                    <a:pt x="17" y="26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5"/>
                  </a:lnTo>
                  <a:lnTo>
                    <a:pt x="3" y="52"/>
                  </a:lnTo>
                  <a:lnTo>
                    <a:pt x="2" y="58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2" y="88"/>
                  </a:lnTo>
                  <a:lnTo>
                    <a:pt x="3" y="96"/>
                  </a:lnTo>
                  <a:lnTo>
                    <a:pt x="6" y="103"/>
                  </a:lnTo>
                  <a:lnTo>
                    <a:pt x="10" y="110"/>
                  </a:lnTo>
                  <a:lnTo>
                    <a:pt x="13" y="115"/>
                  </a:lnTo>
                  <a:lnTo>
                    <a:pt x="17" y="122"/>
                  </a:lnTo>
                  <a:lnTo>
                    <a:pt x="22" y="127"/>
                  </a:lnTo>
                  <a:lnTo>
                    <a:pt x="28" y="131"/>
                  </a:lnTo>
                  <a:lnTo>
                    <a:pt x="33" y="135"/>
                  </a:lnTo>
                  <a:lnTo>
                    <a:pt x="40" y="140"/>
                  </a:lnTo>
                  <a:lnTo>
                    <a:pt x="46" y="143"/>
                  </a:lnTo>
                  <a:lnTo>
                    <a:pt x="52" y="145"/>
                  </a:lnTo>
                  <a:lnTo>
                    <a:pt x="60" y="147"/>
                  </a:lnTo>
                  <a:lnTo>
                    <a:pt x="67" y="148"/>
                  </a:lnTo>
                  <a:lnTo>
                    <a:pt x="75" y="148"/>
                  </a:lnTo>
                  <a:lnTo>
                    <a:pt x="82" y="148"/>
                  </a:lnTo>
                  <a:lnTo>
                    <a:pt x="90" y="147"/>
                  </a:lnTo>
                  <a:lnTo>
                    <a:pt x="97" y="145"/>
                  </a:lnTo>
                  <a:lnTo>
                    <a:pt x="104" y="143"/>
                  </a:lnTo>
                  <a:lnTo>
                    <a:pt x="110" y="140"/>
                  </a:lnTo>
                  <a:lnTo>
                    <a:pt x="117" y="135"/>
                  </a:lnTo>
                  <a:lnTo>
                    <a:pt x="123" y="131"/>
                  </a:lnTo>
                  <a:lnTo>
                    <a:pt x="128" y="127"/>
                  </a:lnTo>
                  <a:lnTo>
                    <a:pt x="133" y="122"/>
                  </a:lnTo>
                  <a:lnTo>
                    <a:pt x="137" y="115"/>
                  </a:lnTo>
                  <a:lnTo>
                    <a:pt x="141" y="110"/>
                  </a:lnTo>
                  <a:lnTo>
                    <a:pt x="144" y="103"/>
                  </a:lnTo>
                  <a:lnTo>
                    <a:pt x="147" y="96"/>
                  </a:lnTo>
                  <a:lnTo>
                    <a:pt x="149" y="88"/>
                  </a:lnTo>
                  <a:lnTo>
                    <a:pt x="150" y="82"/>
                  </a:lnTo>
                  <a:lnTo>
                    <a:pt x="150" y="73"/>
                  </a:lnTo>
                  <a:lnTo>
                    <a:pt x="150" y="66"/>
                  </a:lnTo>
                  <a:lnTo>
                    <a:pt x="149" y="58"/>
                  </a:lnTo>
                  <a:lnTo>
                    <a:pt x="147" y="52"/>
                  </a:lnTo>
                  <a:lnTo>
                    <a:pt x="144" y="45"/>
                  </a:lnTo>
                  <a:lnTo>
                    <a:pt x="141" y="38"/>
                  </a:lnTo>
                  <a:lnTo>
                    <a:pt x="137" y="32"/>
                  </a:lnTo>
                  <a:lnTo>
                    <a:pt x="133" y="26"/>
                  </a:lnTo>
                  <a:lnTo>
                    <a:pt x="128" y="21"/>
                  </a:lnTo>
                  <a:lnTo>
                    <a:pt x="123" y="17"/>
                  </a:lnTo>
                  <a:lnTo>
                    <a:pt x="117" y="11"/>
                  </a:lnTo>
                  <a:lnTo>
                    <a:pt x="110" y="8"/>
                  </a:lnTo>
                  <a:lnTo>
                    <a:pt x="104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="" xmlns:a16="http://schemas.microsoft.com/office/drawing/2014/main" id="{CC413A81-649D-422F-9E60-6C6F5AC01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25" y="3616326"/>
              <a:ext cx="284162" cy="284163"/>
            </a:xfrm>
            <a:custGeom>
              <a:avLst/>
              <a:gdLst>
                <a:gd name="T0" fmla="*/ 785 w 897"/>
                <a:gd name="T1" fmla="*/ 208 h 896"/>
                <a:gd name="T2" fmla="*/ 687 w 897"/>
                <a:gd name="T3" fmla="*/ 307 h 896"/>
                <a:gd name="T4" fmla="*/ 509 w 897"/>
                <a:gd name="T5" fmla="*/ 499 h 896"/>
                <a:gd name="T6" fmla="*/ 531 w 897"/>
                <a:gd name="T7" fmla="*/ 556 h 896"/>
                <a:gd name="T8" fmla="*/ 538 w 897"/>
                <a:gd name="T9" fmla="*/ 613 h 896"/>
                <a:gd name="T10" fmla="*/ 533 w 897"/>
                <a:gd name="T11" fmla="*/ 663 h 896"/>
                <a:gd name="T12" fmla="*/ 518 w 897"/>
                <a:gd name="T13" fmla="*/ 711 h 896"/>
                <a:gd name="T14" fmla="*/ 494 w 897"/>
                <a:gd name="T15" fmla="*/ 754 h 896"/>
                <a:gd name="T16" fmla="*/ 463 w 897"/>
                <a:gd name="T17" fmla="*/ 791 h 896"/>
                <a:gd name="T18" fmla="*/ 426 w 897"/>
                <a:gd name="T19" fmla="*/ 822 h 896"/>
                <a:gd name="T20" fmla="*/ 382 w 897"/>
                <a:gd name="T21" fmla="*/ 846 h 896"/>
                <a:gd name="T22" fmla="*/ 335 w 897"/>
                <a:gd name="T23" fmla="*/ 861 h 896"/>
                <a:gd name="T24" fmla="*/ 284 w 897"/>
                <a:gd name="T25" fmla="*/ 866 h 896"/>
                <a:gd name="T26" fmla="*/ 232 w 897"/>
                <a:gd name="T27" fmla="*/ 861 h 896"/>
                <a:gd name="T28" fmla="*/ 185 w 897"/>
                <a:gd name="T29" fmla="*/ 846 h 896"/>
                <a:gd name="T30" fmla="*/ 141 w 897"/>
                <a:gd name="T31" fmla="*/ 822 h 896"/>
                <a:gd name="T32" fmla="*/ 104 w 897"/>
                <a:gd name="T33" fmla="*/ 791 h 896"/>
                <a:gd name="T34" fmla="*/ 73 w 897"/>
                <a:gd name="T35" fmla="*/ 754 h 896"/>
                <a:gd name="T36" fmla="*/ 49 w 897"/>
                <a:gd name="T37" fmla="*/ 711 h 896"/>
                <a:gd name="T38" fmla="*/ 35 w 897"/>
                <a:gd name="T39" fmla="*/ 663 h 896"/>
                <a:gd name="T40" fmla="*/ 30 w 897"/>
                <a:gd name="T41" fmla="*/ 613 h 896"/>
                <a:gd name="T42" fmla="*/ 35 w 897"/>
                <a:gd name="T43" fmla="*/ 561 h 896"/>
                <a:gd name="T44" fmla="*/ 49 w 897"/>
                <a:gd name="T45" fmla="*/ 513 h 896"/>
                <a:gd name="T46" fmla="*/ 73 w 897"/>
                <a:gd name="T47" fmla="*/ 470 h 896"/>
                <a:gd name="T48" fmla="*/ 104 w 897"/>
                <a:gd name="T49" fmla="*/ 433 h 896"/>
                <a:gd name="T50" fmla="*/ 141 w 897"/>
                <a:gd name="T51" fmla="*/ 402 h 896"/>
                <a:gd name="T52" fmla="*/ 185 w 897"/>
                <a:gd name="T53" fmla="*/ 378 h 896"/>
                <a:gd name="T54" fmla="*/ 232 w 897"/>
                <a:gd name="T55" fmla="*/ 364 h 896"/>
                <a:gd name="T56" fmla="*/ 284 w 897"/>
                <a:gd name="T57" fmla="*/ 358 h 896"/>
                <a:gd name="T58" fmla="*/ 354 w 897"/>
                <a:gd name="T59" fmla="*/ 366 h 896"/>
                <a:gd name="T60" fmla="*/ 411 w 897"/>
                <a:gd name="T61" fmla="*/ 386 h 896"/>
                <a:gd name="T62" fmla="*/ 867 w 897"/>
                <a:gd name="T63" fmla="*/ 122 h 896"/>
                <a:gd name="T64" fmla="*/ 386 w 897"/>
                <a:gd name="T65" fmla="*/ 343 h 896"/>
                <a:gd name="T66" fmla="*/ 320 w 897"/>
                <a:gd name="T67" fmla="*/ 330 h 896"/>
                <a:gd name="T68" fmla="*/ 255 w 897"/>
                <a:gd name="T69" fmla="*/ 329 h 896"/>
                <a:gd name="T70" fmla="*/ 199 w 897"/>
                <a:gd name="T71" fmla="*/ 341 h 896"/>
                <a:gd name="T72" fmla="*/ 149 w 897"/>
                <a:gd name="T73" fmla="*/ 362 h 896"/>
                <a:gd name="T74" fmla="*/ 103 w 897"/>
                <a:gd name="T75" fmla="*/ 393 h 896"/>
                <a:gd name="T76" fmla="*/ 64 w 897"/>
                <a:gd name="T77" fmla="*/ 432 h 896"/>
                <a:gd name="T78" fmla="*/ 35 w 897"/>
                <a:gd name="T79" fmla="*/ 477 h 896"/>
                <a:gd name="T80" fmla="*/ 13 w 897"/>
                <a:gd name="T81" fmla="*/ 528 h 896"/>
                <a:gd name="T82" fmla="*/ 1 w 897"/>
                <a:gd name="T83" fmla="*/ 583 h 896"/>
                <a:gd name="T84" fmla="*/ 1 w 897"/>
                <a:gd name="T85" fmla="*/ 642 h 896"/>
                <a:gd name="T86" fmla="*/ 13 w 897"/>
                <a:gd name="T87" fmla="*/ 696 h 896"/>
                <a:gd name="T88" fmla="*/ 35 w 897"/>
                <a:gd name="T89" fmla="*/ 747 h 896"/>
                <a:gd name="T90" fmla="*/ 64 w 897"/>
                <a:gd name="T91" fmla="*/ 792 h 896"/>
                <a:gd name="T92" fmla="*/ 103 w 897"/>
                <a:gd name="T93" fmla="*/ 831 h 896"/>
                <a:gd name="T94" fmla="*/ 149 w 897"/>
                <a:gd name="T95" fmla="*/ 862 h 896"/>
                <a:gd name="T96" fmla="*/ 199 w 897"/>
                <a:gd name="T97" fmla="*/ 883 h 896"/>
                <a:gd name="T98" fmla="*/ 255 w 897"/>
                <a:gd name="T99" fmla="*/ 895 h 896"/>
                <a:gd name="T100" fmla="*/ 313 w 897"/>
                <a:gd name="T101" fmla="*/ 895 h 896"/>
                <a:gd name="T102" fmla="*/ 368 w 897"/>
                <a:gd name="T103" fmla="*/ 883 h 896"/>
                <a:gd name="T104" fmla="*/ 419 w 897"/>
                <a:gd name="T105" fmla="*/ 862 h 896"/>
                <a:gd name="T106" fmla="*/ 465 w 897"/>
                <a:gd name="T107" fmla="*/ 831 h 896"/>
                <a:gd name="T108" fmla="*/ 503 w 897"/>
                <a:gd name="T109" fmla="*/ 792 h 896"/>
                <a:gd name="T110" fmla="*/ 533 w 897"/>
                <a:gd name="T111" fmla="*/ 747 h 896"/>
                <a:gd name="T112" fmla="*/ 555 w 897"/>
                <a:gd name="T113" fmla="*/ 696 h 896"/>
                <a:gd name="T114" fmla="*/ 566 w 897"/>
                <a:gd name="T115" fmla="*/ 642 h 896"/>
                <a:gd name="T116" fmla="*/ 566 w 897"/>
                <a:gd name="T117" fmla="*/ 583 h 896"/>
                <a:gd name="T118" fmla="*/ 552 w 897"/>
                <a:gd name="T119" fmla="*/ 525 h 896"/>
                <a:gd name="T120" fmla="*/ 717 w 897"/>
                <a:gd name="T121" fmla="*/ 388 h 896"/>
                <a:gd name="T122" fmla="*/ 792 w 897"/>
                <a:gd name="T123" fmla="*/ 245 h 896"/>
                <a:gd name="T124" fmla="*/ 897 w 897"/>
                <a:gd name="T125" fmla="*/ 13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7" h="896">
                  <a:moveTo>
                    <a:pt x="867" y="122"/>
                  </a:moveTo>
                  <a:lnTo>
                    <a:pt x="837" y="158"/>
                  </a:lnTo>
                  <a:lnTo>
                    <a:pt x="837" y="208"/>
                  </a:lnTo>
                  <a:lnTo>
                    <a:pt x="785" y="208"/>
                  </a:lnTo>
                  <a:lnTo>
                    <a:pt x="762" y="232"/>
                  </a:lnTo>
                  <a:lnTo>
                    <a:pt x="762" y="283"/>
                  </a:lnTo>
                  <a:lnTo>
                    <a:pt x="711" y="283"/>
                  </a:lnTo>
                  <a:lnTo>
                    <a:pt x="687" y="307"/>
                  </a:lnTo>
                  <a:lnTo>
                    <a:pt x="687" y="358"/>
                  </a:lnTo>
                  <a:lnTo>
                    <a:pt x="637" y="358"/>
                  </a:lnTo>
                  <a:lnTo>
                    <a:pt x="505" y="490"/>
                  </a:lnTo>
                  <a:lnTo>
                    <a:pt x="509" y="499"/>
                  </a:lnTo>
                  <a:lnTo>
                    <a:pt x="516" y="513"/>
                  </a:lnTo>
                  <a:lnTo>
                    <a:pt x="522" y="527"/>
                  </a:lnTo>
                  <a:lnTo>
                    <a:pt x="527" y="542"/>
                  </a:lnTo>
                  <a:lnTo>
                    <a:pt x="531" y="556"/>
                  </a:lnTo>
                  <a:lnTo>
                    <a:pt x="534" y="570"/>
                  </a:lnTo>
                  <a:lnTo>
                    <a:pt x="536" y="584"/>
                  </a:lnTo>
                  <a:lnTo>
                    <a:pt x="537" y="598"/>
                  </a:lnTo>
                  <a:lnTo>
                    <a:pt x="538" y="613"/>
                  </a:lnTo>
                  <a:lnTo>
                    <a:pt x="537" y="625"/>
                  </a:lnTo>
                  <a:lnTo>
                    <a:pt x="536" y="638"/>
                  </a:lnTo>
                  <a:lnTo>
                    <a:pt x="535" y="651"/>
                  </a:lnTo>
                  <a:lnTo>
                    <a:pt x="533" y="663"/>
                  </a:lnTo>
                  <a:lnTo>
                    <a:pt x="530" y="676"/>
                  </a:lnTo>
                  <a:lnTo>
                    <a:pt x="527" y="687"/>
                  </a:lnTo>
                  <a:lnTo>
                    <a:pt x="522" y="699"/>
                  </a:lnTo>
                  <a:lnTo>
                    <a:pt x="518" y="711"/>
                  </a:lnTo>
                  <a:lnTo>
                    <a:pt x="513" y="722"/>
                  </a:lnTo>
                  <a:lnTo>
                    <a:pt x="507" y="733"/>
                  </a:lnTo>
                  <a:lnTo>
                    <a:pt x="501" y="744"/>
                  </a:lnTo>
                  <a:lnTo>
                    <a:pt x="494" y="754"/>
                  </a:lnTo>
                  <a:lnTo>
                    <a:pt x="487" y="764"/>
                  </a:lnTo>
                  <a:lnTo>
                    <a:pt x="479" y="774"/>
                  </a:lnTo>
                  <a:lnTo>
                    <a:pt x="472" y="783"/>
                  </a:lnTo>
                  <a:lnTo>
                    <a:pt x="463" y="791"/>
                  </a:lnTo>
                  <a:lnTo>
                    <a:pt x="455" y="800"/>
                  </a:lnTo>
                  <a:lnTo>
                    <a:pt x="445" y="808"/>
                  </a:lnTo>
                  <a:lnTo>
                    <a:pt x="436" y="816"/>
                  </a:lnTo>
                  <a:lnTo>
                    <a:pt x="426" y="822"/>
                  </a:lnTo>
                  <a:lnTo>
                    <a:pt x="415" y="830"/>
                  </a:lnTo>
                  <a:lnTo>
                    <a:pt x="405" y="835"/>
                  </a:lnTo>
                  <a:lnTo>
                    <a:pt x="394" y="841"/>
                  </a:lnTo>
                  <a:lnTo>
                    <a:pt x="382" y="846"/>
                  </a:lnTo>
                  <a:lnTo>
                    <a:pt x="371" y="851"/>
                  </a:lnTo>
                  <a:lnTo>
                    <a:pt x="360" y="854"/>
                  </a:lnTo>
                  <a:lnTo>
                    <a:pt x="347" y="859"/>
                  </a:lnTo>
                  <a:lnTo>
                    <a:pt x="335" y="861"/>
                  </a:lnTo>
                  <a:lnTo>
                    <a:pt x="322" y="863"/>
                  </a:lnTo>
                  <a:lnTo>
                    <a:pt x="309" y="865"/>
                  </a:lnTo>
                  <a:lnTo>
                    <a:pt x="297" y="866"/>
                  </a:lnTo>
                  <a:lnTo>
                    <a:pt x="284" y="866"/>
                  </a:lnTo>
                  <a:lnTo>
                    <a:pt x="271" y="866"/>
                  </a:lnTo>
                  <a:lnTo>
                    <a:pt x="258" y="865"/>
                  </a:lnTo>
                  <a:lnTo>
                    <a:pt x="245" y="863"/>
                  </a:lnTo>
                  <a:lnTo>
                    <a:pt x="232" y="861"/>
                  </a:lnTo>
                  <a:lnTo>
                    <a:pt x="221" y="859"/>
                  </a:lnTo>
                  <a:lnTo>
                    <a:pt x="208" y="854"/>
                  </a:lnTo>
                  <a:lnTo>
                    <a:pt x="196" y="851"/>
                  </a:lnTo>
                  <a:lnTo>
                    <a:pt x="185" y="846"/>
                  </a:lnTo>
                  <a:lnTo>
                    <a:pt x="174" y="841"/>
                  </a:lnTo>
                  <a:lnTo>
                    <a:pt x="163" y="835"/>
                  </a:lnTo>
                  <a:lnTo>
                    <a:pt x="152" y="830"/>
                  </a:lnTo>
                  <a:lnTo>
                    <a:pt x="141" y="822"/>
                  </a:lnTo>
                  <a:lnTo>
                    <a:pt x="132" y="816"/>
                  </a:lnTo>
                  <a:lnTo>
                    <a:pt x="122" y="808"/>
                  </a:lnTo>
                  <a:lnTo>
                    <a:pt x="113" y="800"/>
                  </a:lnTo>
                  <a:lnTo>
                    <a:pt x="104" y="791"/>
                  </a:lnTo>
                  <a:lnTo>
                    <a:pt x="95" y="783"/>
                  </a:lnTo>
                  <a:lnTo>
                    <a:pt x="88" y="774"/>
                  </a:lnTo>
                  <a:lnTo>
                    <a:pt x="81" y="764"/>
                  </a:lnTo>
                  <a:lnTo>
                    <a:pt x="73" y="754"/>
                  </a:lnTo>
                  <a:lnTo>
                    <a:pt x="67" y="744"/>
                  </a:lnTo>
                  <a:lnTo>
                    <a:pt x="60" y="733"/>
                  </a:lnTo>
                  <a:lnTo>
                    <a:pt x="55" y="722"/>
                  </a:lnTo>
                  <a:lnTo>
                    <a:pt x="49" y="711"/>
                  </a:lnTo>
                  <a:lnTo>
                    <a:pt x="45" y="699"/>
                  </a:lnTo>
                  <a:lnTo>
                    <a:pt x="41" y="687"/>
                  </a:lnTo>
                  <a:lnTo>
                    <a:pt x="38" y="676"/>
                  </a:lnTo>
                  <a:lnTo>
                    <a:pt x="35" y="663"/>
                  </a:lnTo>
                  <a:lnTo>
                    <a:pt x="32" y="651"/>
                  </a:lnTo>
                  <a:lnTo>
                    <a:pt x="31" y="638"/>
                  </a:lnTo>
                  <a:lnTo>
                    <a:pt x="30" y="625"/>
                  </a:lnTo>
                  <a:lnTo>
                    <a:pt x="30" y="613"/>
                  </a:lnTo>
                  <a:lnTo>
                    <a:pt x="30" y="599"/>
                  </a:lnTo>
                  <a:lnTo>
                    <a:pt x="31" y="586"/>
                  </a:lnTo>
                  <a:lnTo>
                    <a:pt x="32" y="573"/>
                  </a:lnTo>
                  <a:lnTo>
                    <a:pt x="35" y="561"/>
                  </a:lnTo>
                  <a:lnTo>
                    <a:pt x="38" y="548"/>
                  </a:lnTo>
                  <a:lnTo>
                    <a:pt x="41" y="537"/>
                  </a:lnTo>
                  <a:lnTo>
                    <a:pt x="45" y="525"/>
                  </a:lnTo>
                  <a:lnTo>
                    <a:pt x="49" y="513"/>
                  </a:lnTo>
                  <a:lnTo>
                    <a:pt x="55" y="503"/>
                  </a:lnTo>
                  <a:lnTo>
                    <a:pt x="60" y="491"/>
                  </a:lnTo>
                  <a:lnTo>
                    <a:pt x="67" y="480"/>
                  </a:lnTo>
                  <a:lnTo>
                    <a:pt x="73" y="470"/>
                  </a:lnTo>
                  <a:lnTo>
                    <a:pt x="81" y="460"/>
                  </a:lnTo>
                  <a:lnTo>
                    <a:pt x="88" y="450"/>
                  </a:lnTo>
                  <a:lnTo>
                    <a:pt x="95" y="442"/>
                  </a:lnTo>
                  <a:lnTo>
                    <a:pt x="104" y="433"/>
                  </a:lnTo>
                  <a:lnTo>
                    <a:pt x="113" y="424"/>
                  </a:lnTo>
                  <a:lnTo>
                    <a:pt x="122" y="416"/>
                  </a:lnTo>
                  <a:lnTo>
                    <a:pt x="132" y="408"/>
                  </a:lnTo>
                  <a:lnTo>
                    <a:pt x="141" y="402"/>
                  </a:lnTo>
                  <a:lnTo>
                    <a:pt x="152" y="395"/>
                  </a:lnTo>
                  <a:lnTo>
                    <a:pt x="163" y="389"/>
                  </a:lnTo>
                  <a:lnTo>
                    <a:pt x="174" y="383"/>
                  </a:lnTo>
                  <a:lnTo>
                    <a:pt x="185" y="378"/>
                  </a:lnTo>
                  <a:lnTo>
                    <a:pt x="196" y="373"/>
                  </a:lnTo>
                  <a:lnTo>
                    <a:pt x="208" y="370"/>
                  </a:lnTo>
                  <a:lnTo>
                    <a:pt x="221" y="367"/>
                  </a:lnTo>
                  <a:lnTo>
                    <a:pt x="232" y="364"/>
                  </a:lnTo>
                  <a:lnTo>
                    <a:pt x="245" y="361"/>
                  </a:lnTo>
                  <a:lnTo>
                    <a:pt x="258" y="359"/>
                  </a:lnTo>
                  <a:lnTo>
                    <a:pt x="271" y="358"/>
                  </a:lnTo>
                  <a:lnTo>
                    <a:pt x="284" y="358"/>
                  </a:lnTo>
                  <a:lnTo>
                    <a:pt x="302" y="358"/>
                  </a:lnTo>
                  <a:lnTo>
                    <a:pt x="320" y="360"/>
                  </a:lnTo>
                  <a:lnTo>
                    <a:pt x="337" y="362"/>
                  </a:lnTo>
                  <a:lnTo>
                    <a:pt x="354" y="366"/>
                  </a:lnTo>
                  <a:lnTo>
                    <a:pt x="369" y="369"/>
                  </a:lnTo>
                  <a:lnTo>
                    <a:pt x="384" y="374"/>
                  </a:lnTo>
                  <a:lnTo>
                    <a:pt x="398" y="380"/>
                  </a:lnTo>
                  <a:lnTo>
                    <a:pt x="411" y="386"/>
                  </a:lnTo>
                  <a:lnTo>
                    <a:pt x="421" y="391"/>
                  </a:lnTo>
                  <a:lnTo>
                    <a:pt x="783" y="30"/>
                  </a:lnTo>
                  <a:lnTo>
                    <a:pt x="867" y="30"/>
                  </a:lnTo>
                  <a:lnTo>
                    <a:pt x="867" y="122"/>
                  </a:lnTo>
                  <a:close/>
                  <a:moveTo>
                    <a:pt x="770" y="0"/>
                  </a:moveTo>
                  <a:lnTo>
                    <a:pt x="415" y="355"/>
                  </a:lnTo>
                  <a:lnTo>
                    <a:pt x="401" y="349"/>
                  </a:lnTo>
                  <a:lnTo>
                    <a:pt x="386" y="343"/>
                  </a:lnTo>
                  <a:lnTo>
                    <a:pt x="371" y="339"/>
                  </a:lnTo>
                  <a:lnTo>
                    <a:pt x="355" y="335"/>
                  </a:lnTo>
                  <a:lnTo>
                    <a:pt x="338" y="332"/>
                  </a:lnTo>
                  <a:lnTo>
                    <a:pt x="320" y="330"/>
                  </a:lnTo>
                  <a:lnTo>
                    <a:pt x="303" y="328"/>
                  </a:lnTo>
                  <a:lnTo>
                    <a:pt x="284" y="328"/>
                  </a:lnTo>
                  <a:lnTo>
                    <a:pt x="269" y="328"/>
                  </a:lnTo>
                  <a:lnTo>
                    <a:pt x="255" y="329"/>
                  </a:lnTo>
                  <a:lnTo>
                    <a:pt x="241" y="331"/>
                  </a:lnTo>
                  <a:lnTo>
                    <a:pt x="227" y="334"/>
                  </a:lnTo>
                  <a:lnTo>
                    <a:pt x="213" y="337"/>
                  </a:lnTo>
                  <a:lnTo>
                    <a:pt x="199" y="341"/>
                  </a:lnTo>
                  <a:lnTo>
                    <a:pt x="186" y="345"/>
                  </a:lnTo>
                  <a:lnTo>
                    <a:pt x="174" y="351"/>
                  </a:lnTo>
                  <a:lnTo>
                    <a:pt x="161" y="356"/>
                  </a:lnTo>
                  <a:lnTo>
                    <a:pt x="149" y="362"/>
                  </a:lnTo>
                  <a:lnTo>
                    <a:pt x="136" y="370"/>
                  </a:lnTo>
                  <a:lnTo>
                    <a:pt x="125" y="376"/>
                  </a:lnTo>
                  <a:lnTo>
                    <a:pt x="114" y="385"/>
                  </a:lnTo>
                  <a:lnTo>
                    <a:pt x="103" y="393"/>
                  </a:lnTo>
                  <a:lnTo>
                    <a:pt x="93" y="402"/>
                  </a:lnTo>
                  <a:lnTo>
                    <a:pt x="83" y="412"/>
                  </a:lnTo>
                  <a:lnTo>
                    <a:pt x="74" y="421"/>
                  </a:lnTo>
                  <a:lnTo>
                    <a:pt x="64" y="432"/>
                  </a:lnTo>
                  <a:lnTo>
                    <a:pt x="56" y="443"/>
                  </a:lnTo>
                  <a:lnTo>
                    <a:pt x="48" y="453"/>
                  </a:lnTo>
                  <a:lnTo>
                    <a:pt x="41" y="465"/>
                  </a:lnTo>
                  <a:lnTo>
                    <a:pt x="35" y="477"/>
                  </a:lnTo>
                  <a:lnTo>
                    <a:pt x="28" y="490"/>
                  </a:lnTo>
                  <a:lnTo>
                    <a:pt x="22" y="501"/>
                  </a:lnTo>
                  <a:lnTo>
                    <a:pt x="17" y="514"/>
                  </a:lnTo>
                  <a:lnTo>
                    <a:pt x="13" y="528"/>
                  </a:lnTo>
                  <a:lnTo>
                    <a:pt x="9" y="541"/>
                  </a:lnTo>
                  <a:lnTo>
                    <a:pt x="6" y="555"/>
                  </a:lnTo>
                  <a:lnTo>
                    <a:pt x="3" y="569"/>
                  </a:lnTo>
                  <a:lnTo>
                    <a:pt x="1" y="583"/>
                  </a:lnTo>
                  <a:lnTo>
                    <a:pt x="0" y="598"/>
                  </a:lnTo>
                  <a:lnTo>
                    <a:pt x="0" y="613"/>
                  </a:lnTo>
                  <a:lnTo>
                    <a:pt x="0" y="627"/>
                  </a:lnTo>
                  <a:lnTo>
                    <a:pt x="1" y="642"/>
                  </a:lnTo>
                  <a:lnTo>
                    <a:pt x="3" y="655"/>
                  </a:lnTo>
                  <a:lnTo>
                    <a:pt x="6" y="669"/>
                  </a:lnTo>
                  <a:lnTo>
                    <a:pt x="9" y="683"/>
                  </a:lnTo>
                  <a:lnTo>
                    <a:pt x="13" y="696"/>
                  </a:lnTo>
                  <a:lnTo>
                    <a:pt x="17" y="710"/>
                  </a:lnTo>
                  <a:lnTo>
                    <a:pt x="22" y="723"/>
                  </a:lnTo>
                  <a:lnTo>
                    <a:pt x="28" y="735"/>
                  </a:lnTo>
                  <a:lnTo>
                    <a:pt x="35" y="747"/>
                  </a:lnTo>
                  <a:lnTo>
                    <a:pt x="41" y="759"/>
                  </a:lnTo>
                  <a:lnTo>
                    <a:pt x="48" y="771"/>
                  </a:lnTo>
                  <a:lnTo>
                    <a:pt x="56" y="782"/>
                  </a:lnTo>
                  <a:lnTo>
                    <a:pt x="64" y="792"/>
                  </a:lnTo>
                  <a:lnTo>
                    <a:pt x="74" y="803"/>
                  </a:lnTo>
                  <a:lnTo>
                    <a:pt x="83" y="813"/>
                  </a:lnTo>
                  <a:lnTo>
                    <a:pt x="93" y="822"/>
                  </a:lnTo>
                  <a:lnTo>
                    <a:pt x="103" y="831"/>
                  </a:lnTo>
                  <a:lnTo>
                    <a:pt x="114" y="839"/>
                  </a:lnTo>
                  <a:lnTo>
                    <a:pt x="125" y="848"/>
                  </a:lnTo>
                  <a:lnTo>
                    <a:pt x="136" y="854"/>
                  </a:lnTo>
                  <a:lnTo>
                    <a:pt x="149" y="862"/>
                  </a:lnTo>
                  <a:lnTo>
                    <a:pt x="161" y="868"/>
                  </a:lnTo>
                  <a:lnTo>
                    <a:pt x="174" y="874"/>
                  </a:lnTo>
                  <a:lnTo>
                    <a:pt x="186" y="879"/>
                  </a:lnTo>
                  <a:lnTo>
                    <a:pt x="199" y="883"/>
                  </a:lnTo>
                  <a:lnTo>
                    <a:pt x="213" y="887"/>
                  </a:lnTo>
                  <a:lnTo>
                    <a:pt x="227" y="891"/>
                  </a:lnTo>
                  <a:lnTo>
                    <a:pt x="241" y="893"/>
                  </a:lnTo>
                  <a:lnTo>
                    <a:pt x="255" y="895"/>
                  </a:lnTo>
                  <a:lnTo>
                    <a:pt x="269" y="896"/>
                  </a:lnTo>
                  <a:lnTo>
                    <a:pt x="284" y="896"/>
                  </a:lnTo>
                  <a:lnTo>
                    <a:pt x="299" y="896"/>
                  </a:lnTo>
                  <a:lnTo>
                    <a:pt x="313" y="895"/>
                  </a:lnTo>
                  <a:lnTo>
                    <a:pt x="327" y="893"/>
                  </a:lnTo>
                  <a:lnTo>
                    <a:pt x="340" y="891"/>
                  </a:lnTo>
                  <a:lnTo>
                    <a:pt x="354" y="887"/>
                  </a:lnTo>
                  <a:lnTo>
                    <a:pt x="368" y="883"/>
                  </a:lnTo>
                  <a:lnTo>
                    <a:pt x="381" y="879"/>
                  </a:lnTo>
                  <a:lnTo>
                    <a:pt x="394" y="874"/>
                  </a:lnTo>
                  <a:lnTo>
                    <a:pt x="407" y="868"/>
                  </a:lnTo>
                  <a:lnTo>
                    <a:pt x="419" y="862"/>
                  </a:lnTo>
                  <a:lnTo>
                    <a:pt x="431" y="854"/>
                  </a:lnTo>
                  <a:lnTo>
                    <a:pt x="442" y="848"/>
                  </a:lnTo>
                  <a:lnTo>
                    <a:pt x="454" y="839"/>
                  </a:lnTo>
                  <a:lnTo>
                    <a:pt x="465" y="831"/>
                  </a:lnTo>
                  <a:lnTo>
                    <a:pt x="474" y="822"/>
                  </a:lnTo>
                  <a:lnTo>
                    <a:pt x="485" y="813"/>
                  </a:lnTo>
                  <a:lnTo>
                    <a:pt x="493" y="803"/>
                  </a:lnTo>
                  <a:lnTo>
                    <a:pt x="503" y="792"/>
                  </a:lnTo>
                  <a:lnTo>
                    <a:pt x="512" y="782"/>
                  </a:lnTo>
                  <a:lnTo>
                    <a:pt x="519" y="771"/>
                  </a:lnTo>
                  <a:lnTo>
                    <a:pt x="527" y="759"/>
                  </a:lnTo>
                  <a:lnTo>
                    <a:pt x="533" y="747"/>
                  </a:lnTo>
                  <a:lnTo>
                    <a:pt x="539" y="735"/>
                  </a:lnTo>
                  <a:lnTo>
                    <a:pt x="546" y="723"/>
                  </a:lnTo>
                  <a:lnTo>
                    <a:pt x="550" y="710"/>
                  </a:lnTo>
                  <a:lnTo>
                    <a:pt x="555" y="696"/>
                  </a:lnTo>
                  <a:lnTo>
                    <a:pt x="559" y="683"/>
                  </a:lnTo>
                  <a:lnTo>
                    <a:pt x="562" y="669"/>
                  </a:lnTo>
                  <a:lnTo>
                    <a:pt x="564" y="655"/>
                  </a:lnTo>
                  <a:lnTo>
                    <a:pt x="566" y="642"/>
                  </a:lnTo>
                  <a:lnTo>
                    <a:pt x="567" y="627"/>
                  </a:lnTo>
                  <a:lnTo>
                    <a:pt x="567" y="613"/>
                  </a:lnTo>
                  <a:lnTo>
                    <a:pt x="567" y="598"/>
                  </a:lnTo>
                  <a:lnTo>
                    <a:pt x="566" y="583"/>
                  </a:lnTo>
                  <a:lnTo>
                    <a:pt x="564" y="569"/>
                  </a:lnTo>
                  <a:lnTo>
                    <a:pt x="561" y="554"/>
                  </a:lnTo>
                  <a:lnTo>
                    <a:pt x="558" y="539"/>
                  </a:lnTo>
                  <a:lnTo>
                    <a:pt x="552" y="525"/>
                  </a:lnTo>
                  <a:lnTo>
                    <a:pt x="547" y="510"/>
                  </a:lnTo>
                  <a:lnTo>
                    <a:pt x="540" y="496"/>
                  </a:lnTo>
                  <a:lnTo>
                    <a:pt x="649" y="388"/>
                  </a:lnTo>
                  <a:lnTo>
                    <a:pt x="717" y="388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92" y="313"/>
                  </a:lnTo>
                  <a:lnTo>
                    <a:pt x="792" y="245"/>
                  </a:lnTo>
                  <a:lnTo>
                    <a:pt x="798" y="238"/>
                  </a:lnTo>
                  <a:lnTo>
                    <a:pt x="867" y="238"/>
                  </a:lnTo>
                  <a:lnTo>
                    <a:pt x="867" y="169"/>
                  </a:lnTo>
                  <a:lnTo>
                    <a:pt x="897" y="133"/>
                  </a:lnTo>
                  <a:lnTo>
                    <a:pt x="89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7677153" y="108029"/>
            <a:ext cx="3801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Đánh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dấu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Note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1" y="1586382"/>
            <a:ext cx="5744377" cy="1305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5" y="3413303"/>
            <a:ext cx="570627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19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731332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56732E5D-007A-42AD-A138-F84C8324AF46}"/>
              </a:ext>
            </a:extLst>
          </p:cNvPr>
          <p:cNvSpPr/>
          <p:nvPr/>
        </p:nvSpPr>
        <p:spPr>
          <a:xfrm>
            <a:off x="7146695" y="1594698"/>
            <a:ext cx="4438594" cy="4438595"/>
          </a:xfrm>
          <a:prstGeom prst="frame">
            <a:avLst>
              <a:gd name="adj1" fmla="val 154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="" xmlns:a16="http://schemas.microsoft.com/office/drawing/2014/main" id="{81EB4D29-8572-4A3F-AF42-641FC32AF1B0}"/>
              </a:ext>
            </a:extLst>
          </p:cNvPr>
          <p:cNvSpPr/>
          <p:nvPr/>
        </p:nvSpPr>
        <p:spPr>
          <a:xfrm>
            <a:off x="6879245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BD78E6BF-DFA1-4DF3-A1D9-17BCCA735516}"/>
              </a:ext>
            </a:extLst>
          </p:cNvPr>
          <p:cNvSpPr/>
          <p:nvPr/>
        </p:nvSpPr>
        <p:spPr>
          <a:xfrm>
            <a:off x="6879245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9506031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6421084A-5842-4DE1-B073-90EB0221F392}"/>
              </a:ext>
            </a:extLst>
          </p:cNvPr>
          <p:cNvSpPr/>
          <p:nvPr/>
        </p:nvSpPr>
        <p:spPr>
          <a:xfrm>
            <a:off x="9506031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="" xmlns:a16="http://schemas.microsoft.com/office/drawing/2014/main" id="{D8269BD7-7FF5-49A3-92B6-C2E592BAAB19}"/>
              </a:ext>
            </a:extLst>
          </p:cNvPr>
          <p:cNvSpPr/>
          <p:nvPr/>
        </p:nvSpPr>
        <p:spPr>
          <a:xfrm rot="16200000">
            <a:off x="10984588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="" xmlns:a16="http://schemas.microsoft.com/office/drawing/2014/main" id="{A6F78B7C-33CC-43C7-BC98-1CBAEAD0195E}"/>
              </a:ext>
            </a:extLst>
          </p:cNvPr>
          <p:cNvSpPr/>
          <p:nvPr/>
        </p:nvSpPr>
        <p:spPr>
          <a:xfrm rot="5400000" flipH="1">
            <a:off x="6879245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="" xmlns:a16="http://schemas.microsoft.com/office/drawing/2014/main" id="{8476C31C-3E94-4397-9AF4-61F2CCD11B6B}"/>
              </a:ext>
            </a:extLst>
          </p:cNvPr>
          <p:cNvSpPr/>
          <p:nvPr/>
        </p:nvSpPr>
        <p:spPr>
          <a:xfrm rot="16200000">
            <a:off x="10984588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="" xmlns:a16="http://schemas.microsoft.com/office/drawing/2014/main" id="{185893A6-9141-4CF1-97D5-24444F2A937E}"/>
              </a:ext>
            </a:extLst>
          </p:cNvPr>
          <p:cNvSpPr/>
          <p:nvPr/>
        </p:nvSpPr>
        <p:spPr>
          <a:xfrm rot="5400000" flipH="1">
            <a:off x="6879245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6895480" y="2663828"/>
            <a:ext cx="2195206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9631635" y="2667060"/>
            <a:ext cx="2095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chemeClr val="accent1"/>
              </a:buClr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6F164ED-062F-4495-9BCE-350F75FD7325}"/>
              </a:ext>
            </a:extLst>
          </p:cNvPr>
          <p:cNvSpPr txBox="1"/>
          <p:nvPr/>
        </p:nvSpPr>
        <p:spPr>
          <a:xfrm>
            <a:off x="7747394" y="1551868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901CCD74-1A15-437B-A90A-8BE98B701B51}"/>
              </a:ext>
            </a:extLst>
          </p:cNvPr>
          <p:cNvSpPr txBox="1"/>
          <p:nvPr/>
        </p:nvSpPr>
        <p:spPr>
          <a:xfrm>
            <a:off x="9745155" y="1521157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5625578-B3A9-40B4-9A23-CC7725E9B6C5}"/>
              </a:ext>
            </a:extLst>
          </p:cNvPr>
          <p:cNvSpPr txBox="1"/>
          <p:nvPr/>
        </p:nvSpPr>
        <p:spPr>
          <a:xfrm>
            <a:off x="7747394" y="5369779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CFDC610-FBC5-4F4B-B132-ACDD098C3145}"/>
              </a:ext>
            </a:extLst>
          </p:cNvPr>
          <p:cNvSpPr txBox="1"/>
          <p:nvPr/>
        </p:nvSpPr>
        <p:spPr>
          <a:xfrm>
            <a:off x="9745155" y="5355436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E06777DF-561F-4268-A51B-7C41E7E9EAA0}"/>
              </a:ext>
            </a:extLst>
          </p:cNvPr>
          <p:cNvGrpSpPr/>
          <p:nvPr/>
        </p:nvGrpSpPr>
        <p:grpSpPr>
          <a:xfrm>
            <a:off x="7172033" y="1778370"/>
            <a:ext cx="282575" cy="282575"/>
            <a:chOff x="9318625" y="771526"/>
            <a:chExt cx="282575" cy="282575"/>
          </a:xfrm>
          <a:solidFill>
            <a:schemeClr val="bg1"/>
          </a:solidFill>
        </p:grpSpPr>
        <p:sp>
          <p:nvSpPr>
            <p:cNvPr id="98" name="Freeform 177">
              <a:extLst>
                <a:ext uri="{FF2B5EF4-FFF2-40B4-BE49-F238E27FC236}">
                  <a16:creationId xmlns="" xmlns:a16="http://schemas.microsoft.com/office/drawing/2014/main" id="{B139BF9F-D279-4049-90D0-41FC1E57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798513"/>
              <a:ext cx="236537" cy="255588"/>
            </a:xfrm>
            <a:custGeom>
              <a:avLst/>
              <a:gdLst>
                <a:gd name="T0" fmla="*/ 729 w 747"/>
                <a:gd name="T1" fmla="*/ 306 h 806"/>
                <a:gd name="T2" fmla="*/ 723 w 747"/>
                <a:gd name="T3" fmla="*/ 308 h 806"/>
                <a:gd name="T4" fmla="*/ 720 w 747"/>
                <a:gd name="T5" fmla="*/ 312 h 806"/>
                <a:gd name="T6" fmla="*/ 717 w 747"/>
                <a:gd name="T7" fmla="*/ 318 h 806"/>
                <a:gd name="T8" fmla="*/ 717 w 747"/>
                <a:gd name="T9" fmla="*/ 776 h 806"/>
                <a:gd name="T10" fmla="*/ 30 w 747"/>
                <a:gd name="T11" fmla="*/ 30 h 806"/>
                <a:gd name="T12" fmla="*/ 621 w 747"/>
                <a:gd name="T13" fmla="*/ 29 h 806"/>
                <a:gd name="T14" fmla="*/ 626 w 747"/>
                <a:gd name="T15" fmla="*/ 27 h 806"/>
                <a:gd name="T16" fmla="*/ 630 w 747"/>
                <a:gd name="T17" fmla="*/ 22 h 806"/>
                <a:gd name="T18" fmla="*/ 632 w 747"/>
                <a:gd name="T19" fmla="*/ 17 h 806"/>
                <a:gd name="T20" fmla="*/ 632 w 747"/>
                <a:gd name="T21" fmla="*/ 12 h 806"/>
                <a:gd name="T22" fmla="*/ 630 w 747"/>
                <a:gd name="T23" fmla="*/ 6 h 806"/>
                <a:gd name="T24" fmla="*/ 626 w 747"/>
                <a:gd name="T25" fmla="*/ 2 h 806"/>
                <a:gd name="T26" fmla="*/ 621 w 747"/>
                <a:gd name="T27" fmla="*/ 0 h 806"/>
                <a:gd name="T28" fmla="*/ 15 w 747"/>
                <a:gd name="T29" fmla="*/ 0 h 806"/>
                <a:gd name="T30" fmla="*/ 9 w 747"/>
                <a:gd name="T31" fmla="*/ 1 h 806"/>
                <a:gd name="T32" fmla="*/ 5 w 747"/>
                <a:gd name="T33" fmla="*/ 4 h 806"/>
                <a:gd name="T34" fmla="*/ 1 w 747"/>
                <a:gd name="T35" fmla="*/ 9 h 806"/>
                <a:gd name="T36" fmla="*/ 0 w 747"/>
                <a:gd name="T37" fmla="*/ 15 h 806"/>
                <a:gd name="T38" fmla="*/ 0 w 747"/>
                <a:gd name="T39" fmla="*/ 794 h 806"/>
                <a:gd name="T40" fmla="*/ 2 w 747"/>
                <a:gd name="T41" fmla="*/ 800 h 806"/>
                <a:gd name="T42" fmla="*/ 7 w 747"/>
                <a:gd name="T43" fmla="*/ 804 h 806"/>
                <a:gd name="T44" fmla="*/ 12 w 747"/>
                <a:gd name="T45" fmla="*/ 806 h 806"/>
                <a:gd name="T46" fmla="*/ 732 w 747"/>
                <a:gd name="T47" fmla="*/ 806 h 806"/>
                <a:gd name="T48" fmla="*/ 738 w 747"/>
                <a:gd name="T49" fmla="*/ 805 h 806"/>
                <a:gd name="T50" fmla="*/ 743 w 747"/>
                <a:gd name="T51" fmla="*/ 802 h 806"/>
                <a:gd name="T52" fmla="*/ 746 w 747"/>
                <a:gd name="T53" fmla="*/ 798 h 806"/>
                <a:gd name="T54" fmla="*/ 747 w 747"/>
                <a:gd name="T55" fmla="*/ 791 h 806"/>
                <a:gd name="T56" fmla="*/ 747 w 747"/>
                <a:gd name="T57" fmla="*/ 318 h 806"/>
                <a:gd name="T58" fmla="*/ 745 w 747"/>
                <a:gd name="T59" fmla="*/ 312 h 806"/>
                <a:gd name="T60" fmla="*/ 741 w 747"/>
                <a:gd name="T61" fmla="*/ 308 h 806"/>
                <a:gd name="T62" fmla="*/ 735 w 747"/>
                <a:gd name="T63" fmla="*/ 306 h 806"/>
                <a:gd name="T64" fmla="*/ 732 w 747"/>
                <a:gd name="T65" fmla="*/ 3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7" h="806">
                  <a:moveTo>
                    <a:pt x="732" y="306"/>
                  </a:moveTo>
                  <a:lnTo>
                    <a:pt x="729" y="306"/>
                  </a:lnTo>
                  <a:lnTo>
                    <a:pt x="727" y="307"/>
                  </a:lnTo>
                  <a:lnTo>
                    <a:pt x="723" y="308"/>
                  </a:lnTo>
                  <a:lnTo>
                    <a:pt x="721" y="310"/>
                  </a:lnTo>
                  <a:lnTo>
                    <a:pt x="720" y="312"/>
                  </a:lnTo>
                  <a:lnTo>
                    <a:pt x="718" y="314"/>
                  </a:lnTo>
                  <a:lnTo>
                    <a:pt x="717" y="318"/>
                  </a:lnTo>
                  <a:lnTo>
                    <a:pt x="717" y="321"/>
                  </a:lnTo>
                  <a:lnTo>
                    <a:pt x="717" y="776"/>
                  </a:lnTo>
                  <a:lnTo>
                    <a:pt x="30" y="776"/>
                  </a:lnTo>
                  <a:lnTo>
                    <a:pt x="30" y="30"/>
                  </a:lnTo>
                  <a:lnTo>
                    <a:pt x="617" y="30"/>
                  </a:lnTo>
                  <a:lnTo>
                    <a:pt x="621" y="29"/>
                  </a:lnTo>
                  <a:lnTo>
                    <a:pt x="624" y="28"/>
                  </a:lnTo>
                  <a:lnTo>
                    <a:pt x="626" y="27"/>
                  </a:lnTo>
                  <a:lnTo>
                    <a:pt x="628" y="25"/>
                  </a:lnTo>
                  <a:lnTo>
                    <a:pt x="630" y="22"/>
                  </a:lnTo>
                  <a:lnTo>
                    <a:pt x="631" y="20"/>
                  </a:lnTo>
                  <a:lnTo>
                    <a:pt x="632" y="17"/>
                  </a:lnTo>
                  <a:lnTo>
                    <a:pt x="632" y="15"/>
                  </a:lnTo>
                  <a:lnTo>
                    <a:pt x="632" y="12"/>
                  </a:lnTo>
                  <a:lnTo>
                    <a:pt x="631" y="9"/>
                  </a:lnTo>
                  <a:lnTo>
                    <a:pt x="630" y="6"/>
                  </a:lnTo>
                  <a:lnTo>
                    <a:pt x="628" y="4"/>
                  </a:lnTo>
                  <a:lnTo>
                    <a:pt x="626" y="2"/>
                  </a:lnTo>
                  <a:lnTo>
                    <a:pt x="624" y="1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91"/>
                  </a:lnTo>
                  <a:lnTo>
                    <a:pt x="0" y="794"/>
                  </a:lnTo>
                  <a:lnTo>
                    <a:pt x="1" y="798"/>
                  </a:lnTo>
                  <a:lnTo>
                    <a:pt x="2" y="800"/>
                  </a:lnTo>
                  <a:lnTo>
                    <a:pt x="5" y="802"/>
                  </a:lnTo>
                  <a:lnTo>
                    <a:pt x="7" y="804"/>
                  </a:lnTo>
                  <a:lnTo>
                    <a:pt x="9" y="805"/>
                  </a:lnTo>
                  <a:lnTo>
                    <a:pt x="12" y="806"/>
                  </a:lnTo>
                  <a:lnTo>
                    <a:pt x="15" y="806"/>
                  </a:lnTo>
                  <a:lnTo>
                    <a:pt x="732" y="806"/>
                  </a:lnTo>
                  <a:lnTo>
                    <a:pt x="735" y="806"/>
                  </a:lnTo>
                  <a:lnTo>
                    <a:pt x="738" y="805"/>
                  </a:lnTo>
                  <a:lnTo>
                    <a:pt x="741" y="804"/>
                  </a:lnTo>
                  <a:lnTo>
                    <a:pt x="743" y="802"/>
                  </a:lnTo>
                  <a:lnTo>
                    <a:pt x="745" y="800"/>
                  </a:lnTo>
                  <a:lnTo>
                    <a:pt x="746" y="798"/>
                  </a:lnTo>
                  <a:lnTo>
                    <a:pt x="747" y="794"/>
                  </a:lnTo>
                  <a:lnTo>
                    <a:pt x="747" y="791"/>
                  </a:lnTo>
                  <a:lnTo>
                    <a:pt x="747" y="321"/>
                  </a:lnTo>
                  <a:lnTo>
                    <a:pt x="747" y="318"/>
                  </a:lnTo>
                  <a:lnTo>
                    <a:pt x="746" y="314"/>
                  </a:lnTo>
                  <a:lnTo>
                    <a:pt x="745" y="312"/>
                  </a:lnTo>
                  <a:lnTo>
                    <a:pt x="743" y="310"/>
                  </a:lnTo>
                  <a:lnTo>
                    <a:pt x="741" y="308"/>
                  </a:lnTo>
                  <a:lnTo>
                    <a:pt x="738" y="307"/>
                  </a:lnTo>
                  <a:lnTo>
                    <a:pt x="735" y="306"/>
                  </a:lnTo>
                  <a:lnTo>
                    <a:pt x="732" y="306"/>
                  </a:lnTo>
                  <a:lnTo>
                    <a:pt x="732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8">
              <a:extLst>
                <a:ext uri="{FF2B5EF4-FFF2-40B4-BE49-F238E27FC236}">
                  <a16:creationId xmlns="" xmlns:a16="http://schemas.microsoft.com/office/drawing/2014/main" id="{56100A4B-E55A-44EA-ADFB-41A926D8F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2450" y="771526"/>
              <a:ext cx="158750" cy="160338"/>
            </a:xfrm>
            <a:custGeom>
              <a:avLst/>
              <a:gdLst>
                <a:gd name="T0" fmla="*/ 433 w 503"/>
                <a:gd name="T1" fmla="*/ 110 h 504"/>
                <a:gd name="T2" fmla="*/ 429 w 503"/>
                <a:gd name="T3" fmla="*/ 37 h 504"/>
                <a:gd name="T4" fmla="*/ 435 w 503"/>
                <a:gd name="T5" fmla="*/ 31 h 504"/>
                <a:gd name="T6" fmla="*/ 442 w 503"/>
                <a:gd name="T7" fmla="*/ 30 h 504"/>
                <a:gd name="T8" fmla="*/ 451 w 503"/>
                <a:gd name="T9" fmla="*/ 31 h 504"/>
                <a:gd name="T10" fmla="*/ 460 w 503"/>
                <a:gd name="T11" fmla="*/ 36 h 504"/>
                <a:gd name="T12" fmla="*/ 466 w 503"/>
                <a:gd name="T13" fmla="*/ 43 h 504"/>
                <a:gd name="T14" fmla="*/ 471 w 503"/>
                <a:gd name="T15" fmla="*/ 52 h 504"/>
                <a:gd name="T16" fmla="*/ 473 w 503"/>
                <a:gd name="T17" fmla="*/ 65 h 504"/>
                <a:gd name="T18" fmla="*/ 467 w 503"/>
                <a:gd name="T19" fmla="*/ 75 h 504"/>
                <a:gd name="T20" fmla="*/ 111 w 503"/>
                <a:gd name="T21" fmla="*/ 431 h 504"/>
                <a:gd name="T22" fmla="*/ 72 w 503"/>
                <a:gd name="T23" fmla="*/ 393 h 504"/>
                <a:gd name="T24" fmla="*/ 411 w 503"/>
                <a:gd name="T25" fmla="*/ 131 h 504"/>
                <a:gd name="T26" fmla="*/ 499 w 503"/>
                <a:gd name="T27" fmla="*/ 40 h 504"/>
                <a:gd name="T28" fmla="*/ 489 w 503"/>
                <a:gd name="T29" fmla="*/ 24 h 504"/>
                <a:gd name="T30" fmla="*/ 476 w 503"/>
                <a:gd name="T31" fmla="*/ 11 h 504"/>
                <a:gd name="T32" fmla="*/ 460 w 503"/>
                <a:gd name="T33" fmla="*/ 4 h 504"/>
                <a:gd name="T34" fmla="*/ 442 w 503"/>
                <a:gd name="T35" fmla="*/ 0 h 504"/>
                <a:gd name="T36" fmla="*/ 424 w 503"/>
                <a:gd name="T37" fmla="*/ 4 h 504"/>
                <a:gd name="T38" fmla="*/ 407 w 503"/>
                <a:gd name="T39" fmla="*/ 15 h 504"/>
                <a:gd name="T40" fmla="*/ 47 w 503"/>
                <a:gd name="T41" fmla="*/ 376 h 504"/>
                <a:gd name="T42" fmla="*/ 1 w 503"/>
                <a:gd name="T43" fmla="*/ 483 h 504"/>
                <a:gd name="T44" fmla="*/ 0 w 503"/>
                <a:gd name="T45" fmla="*/ 492 h 504"/>
                <a:gd name="T46" fmla="*/ 4 w 503"/>
                <a:gd name="T47" fmla="*/ 500 h 504"/>
                <a:gd name="T48" fmla="*/ 9 w 503"/>
                <a:gd name="T49" fmla="*/ 503 h 504"/>
                <a:gd name="T50" fmla="*/ 15 w 503"/>
                <a:gd name="T51" fmla="*/ 504 h 504"/>
                <a:gd name="T52" fmla="*/ 20 w 503"/>
                <a:gd name="T53" fmla="*/ 503 h 504"/>
                <a:gd name="T54" fmla="*/ 127 w 503"/>
                <a:gd name="T55" fmla="*/ 457 h 504"/>
                <a:gd name="T56" fmla="*/ 488 w 503"/>
                <a:gd name="T57" fmla="*/ 96 h 504"/>
                <a:gd name="T58" fmla="*/ 497 w 503"/>
                <a:gd name="T59" fmla="*/ 84 h 504"/>
                <a:gd name="T60" fmla="*/ 502 w 503"/>
                <a:gd name="T61" fmla="*/ 70 h 504"/>
                <a:gd name="T62" fmla="*/ 503 w 503"/>
                <a:gd name="T63" fmla="*/ 55 h 504"/>
                <a:gd name="T64" fmla="*/ 499 w 503"/>
                <a:gd name="T65" fmla="*/ 4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504">
                  <a:moveTo>
                    <a:pt x="467" y="75"/>
                  </a:moveTo>
                  <a:lnTo>
                    <a:pt x="433" y="110"/>
                  </a:lnTo>
                  <a:lnTo>
                    <a:pt x="394" y="71"/>
                  </a:lnTo>
                  <a:lnTo>
                    <a:pt x="429" y="37"/>
                  </a:lnTo>
                  <a:lnTo>
                    <a:pt x="432" y="34"/>
                  </a:lnTo>
                  <a:lnTo>
                    <a:pt x="435" y="31"/>
                  </a:lnTo>
                  <a:lnTo>
                    <a:pt x="439" y="30"/>
                  </a:lnTo>
                  <a:lnTo>
                    <a:pt x="442" y="30"/>
                  </a:lnTo>
                  <a:lnTo>
                    <a:pt x="447" y="30"/>
                  </a:lnTo>
                  <a:lnTo>
                    <a:pt x="451" y="31"/>
                  </a:lnTo>
                  <a:lnTo>
                    <a:pt x="455" y="34"/>
                  </a:lnTo>
                  <a:lnTo>
                    <a:pt x="460" y="36"/>
                  </a:lnTo>
                  <a:lnTo>
                    <a:pt x="463" y="39"/>
                  </a:lnTo>
                  <a:lnTo>
                    <a:pt x="466" y="43"/>
                  </a:lnTo>
                  <a:lnTo>
                    <a:pt x="469" y="48"/>
                  </a:lnTo>
                  <a:lnTo>
                    <a:pt x="471" y="52"/>
                  </a:lnTo>
                  <a:lnTo>
                    <a:pt x="473" y="58"/>
                  </a:lnTo>
                  <a:lnTo>
                    <a:pt x="473" y="65"/>
                  </a:lnTo>
                  <a:lnTo>
                    <a:pt x="471" y="70"/>
                  </a:lnTo>
                  <a:lnTo>
                    <a:pt x="467" y="75"/>
                  </a:lnTo>
                  <a:lnTo>
                    <a:pt x="467" y="75"/>
                  </a:lnTo>
                  <a:close/>
                  <a:moveTo>
                    <a:pt x="111" y="431"/>
                  </a:moveTo>
                  <a:lnTo>
                    <a:pt x="42" y="460"/>
                  </a:lnTo>
                  <a:lnTo>
                    <a:pt x="72" y="393"/>
                  </a:lnTo>
                  <a:lnTo>
                    <a:pt x="373" y="91"/>
                  </a:lnTo>
                  <a:lnTo>
                    <a:pt x="411" y="131"/>
                  </a:lnTo>
                  <a:lnTo>
                    <a:pt x="111" y="431"/>
                  </a:lnTo>
                  <a:close/>
                  <a:moveTo>
                    <a:pt x="499" y="40"/>
                  </a:moveTo>
                  <a:lnTo>
                    <a:pt x="495" y="31"/>
                  </a:lnTo>
                  <a:lnTo>
                    <a:pt x="489" y="24"/>
                  </a:lnTo>
                  <a:lnTo>
                    <a:pt x="483" y="18"/>
                  </a:lnTo>
                  <a:lnTo>
                    <a:pt x="476" y="11"/>
                  </a:lnTo>
                  <a:lnTo>
                    <a:pt x="468" y="7"/>
                  </a:lnTo>
                  <a:lnTo>
                    <a:pt x="460" y="4"/>
                  </a:lnTo>
                  <a:lnTo>
                    <a:pt x="451" y="0"/>
                  </a:lnTo>
                  <a:lnTo>
                    <a:pt x="442" y="0"/>
                  </a:lnTo>
                  <a:lnTo>
                    <a:pt x="433" y="2"/>
                  </a:lnTo>
                  <a:lnTo>
                    <a:pt x="424" y="4"/>
                  </a:lnTo>
                  <a:lnTo>
                    <a:pt x="415" y="9"/>
                  </a:lnTo>
                  <a:lnTo>
                    <a:pt x="407" y="15"/>
                  </a:lnTo>
                  <a:lnTo>
                    <a:pt x="49" y="374"/>
                  </a:lnTo>
                  <a:lnTo>
                    <a:pt x="47" y="376"/>
                  </a:lnTo>
                  <a:lnTo>
                    <a:pt x="46" y="379"/>
                  </a:lnTo>
                  <a:lnTo>
                    <a:pt x="1" y="483"/>
                  </a:lnTo>
                  <a:lnTo>
                    <a:pt x="0" y="487"/>
                  </a:lnTo>
                  <a:lnTo>
                    <a:pt x="0" y="492"/>
                  </a:lnTo>
                  <a:lnTo>
                    <a:pt x="1" y="496"/>
                  </a:lnTo>
                  <a:lnTo>
                    <a:pt x="4" y="500"/>
                  </a:lnTo>
                  <a:lnTo>
                    <a:pt x="6" y="502"/>
                  </a:lnTo>
                  <a:lnTo>
                    <a:pt x="9" y="503"/>
                  </a:lnTo>
                  <a:lnTo>
                    <a:pt x="11" y="504"/>
                  </a:lnTo>
                  <a:lnTo>
                    <a:pt x="15" y="504"/>
                  </a:lnTo>
                  <a:lnTo>
                    <a:pt x="18" y="504"/>
                  </a:lnTo>
                  <a:lnTo>
                    <a:pt x="20" y="503"/>
                  </a:lnTo>
                  <a:lnTo>
                    <a:pt x="125" y="458"/>
                  </a:lnTo>
                  <a:lnTo>
                    <a:pt x="127" y="457"/>
                  </a:lnTo>
                  <a:lnTo>
                    <a:pt x="129" y="455"/>
                  </a:lnTo>
                  <a:lnTo>
                    <a:pt x="488" y="96"/>
                  </a:lnTo>
                  <a:lnTo>
                    <a:pt x="494" y="90"/>
                  </a:lnTo>
                  <a:lnTo>
                    <a:pt x="497" y="84"/>
                  </a:lnTo>
                  <a:lnTo>
                    <a:pt x="500" y="77"/>
                  </a:lnTo>
                  <a:lnTo>
                    <a:pt x="502" y="70"/>
                  </a:lnTo>
                  <a:lnTo>
                    <a:pt x="503" y="63"/>
                  </a:lnTo>
                  <a:lnTo>
                    <a:pt x="503" y="55"/>
                  </a:lnTo>
                  <a:lnTo>
                    <a:pt x="501" y="48"/>
                  </a:lnTo>
                  <a:lnTo>
                    <a:pt x="49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Freeform 229">
            <a:extLst>
              <a:ext uri="{FF2B5EF4-FFF2-40B4-BE49-F238E27FC236}">
                <a16:creationId xmlns="" xmlns:a16="http://schemas.microsoft.com/office/drawing/2014/main" id="{E6BF8BBA-0F47-4553-86FF-A331A24B8D3C}"/>
              </a:ext>
            </a:extLst>
          </p:cNvPr>
          <p:cNvSpPr>
            <a:spLocks noEditPoints="1"/>
          </p:cNvSpPr>
          <p:nvPr/>
        </p:nvSpPr>
        <p:spPr bwMode="auto">
          <a:xfrm>
            <a:off x="7177589" y="5568634"/>
            <a:ext cx="271462" cy="279400"/>
          </a:xfrm>
          <a:custGeom>
            <a:avLst/>
            <a:gdLst>
              <a:gd name="T0" fmla="*/ 571 w 852"/>
              <a:gd name="T1" fmla="*/ 332 h 881"/>
              <a:gd name="T2" fmla="*/ 465 w 852"/>
              <a:gd name="T3" fmla="*/ 271 h 881"/>
              <a:gd name="T4" fmla="*/ 540 w 852"/>
              <a:gd name="T5" fmla="*/ 137 h 881"/>
              <a:gd name="T6" fmla="*/ 644 w 852"/>
              <a:gd name="T7" fmla="*/ 195 h 881"/>
              <a:gd name="T8" fmla="*/ 720 w 852"/>
              <a:gd name="T9" fmla="*/ 287 h 881"/>
              <a:gd name="T10" fmla="*/ 759 w 852"/>
              <a:gd name="T11" fmla="*/ 402 h 881"/>
              <a:gd name="T12" fmla="*/ 495 w 852"/>
              <a:gd name="T13" fmla="*/ 616 h 881"/>
              <a:gd name="T14" fmla="*/ 588 w 852"/>
              <a:gd name="T15" fmla="*/ 538 h 881"/>
              <a:gd name="T16" fmla="*/ 759 w 852"/>
              <a:gd name="T17" fmla="*/ 494 h 881"/>
              <a:gd name="T18" fmla="*/ 720 w 852"/>
              <a:gd name="T19" fmla="*/ 609 h 881"/>
              <a:gd name="T20" fmla="*/ 644 w 852"/>
              <a:gd name="T21" fmla="*/ 700 h 881"/>
              <a:gd name="T22" fmla="*/ 540 w 852"/>
              <a:gd name="T23" fmla="*/ 759 h 881"/>
              <a:gd name="T24" fmla="*/ 583 w 852"/>
              <a:gd name="T25" fmla="*/ 463 h 881"/>
              <a:gd name="T26" fmla="*/ 539 w 852"/>
              <a:gd name="T27" fmla="*/ 554 h 881"/>
              <a:gd name="T28" fmla="*/ 449 w 852"/>
              <a:gd name="T29" fmla="*/ 596 h 881"/>
              <a:gd name="T30" fmla="*/ 520 w 852"/>
              <a:gd name="T31" fmla="*/ 326 h 881"/>
              <a:gd name="T32" fmla="*/ 578 w 852"/>
              <a:gd name="T33" fmla="*/ 407 h 881"/>
              <a:gd name="T34" fmla="*/ 372 w 852"/>
              <a:gd name="T35" fmla="*/ 280 h 881"/>
              <a:gd name="T36" fmla="*/ 279 w 852"/>
              <a:gd name="T37" fmla="*/ 358 h 881"/>
              <a:gd name="T38" fmla="*/ 108 w 852"/>
              <a:gd name="T39" fmla="*/ 402 h 881"/>
              <a:gd name="T40" fmla="*/ 148 w 852"/>
              <a:gd name="T41" fmla="*/ 286 h 881"/>
              <a:gd name="T42" fmla="*/ 223 w 852"/>
              <a:gd name="T43" fmla="*/ 195 h 881"/>
              <a:gd name="T44" fmla="*/ 327 w 852"/>
              <a:gd name="T45" fmla="*/ 137 h 881"/>
              <a:gd name="T46" fmla="*/ 419 w 852"/>
              <a:gd name="T47" fmla="*/ 433 h 881"/>
              <a:gd name="T48" fmla="*/ 320 w 852"/>
              <a:gd name="T49" fmla="*/ 352 h 881"/>
              <a:gd name="T50" fmla="*/ 405 w 852"/>
              <a:gd name="T51" fmla="*/ 301 h 881"/>
              <a:gd name="T52" fmla="*/ 358 w 852"/>
              <a:gd name="T53" fmla="*/ 577 h 881"/>
              <a:gd name="T54" fmla="*/ 294 w 852"/>
              <a:gd name="T55" fmla="*/ 501 h 881"/>
              <a:gd name="T56" fmla="*/ 387 w 852"/>
              <a:gd name="T57" fmla="*/ 774 h 881"/>
              <a:gd name="T58" fmla="*/ 273 w 852"/>
              <a:gd name="T59" fmla="*/ 734 h 881"/>
              <a:gd name="T60" fmla="*/ 182 w 852"/>
              <a:gd name="T61" fmla="*/ 658 h 881"/>
              <a:gd name="T62" fmla="*/ 123 w 852"/>
              <a:gd name="T63" fmla="*/ 554 h 881"/>
              <a:gd name="T64" fmla="*/ 258 w 852"/>
              <a:gd name="T65" fmla="*/ 479 h 881"/>
              <a:gd name="T66" fmla="*/ 319 w 852"/>
              <a:gd name="T67" fmla="*/ 585 h 881"/>
              <a:gd name="T68" fmla="*/ 419 w 852"/>
              <a:gd name="T69" fmla="*/ 776 h 881"/>
              <a:gd name="T70" fmla="*/ 773 w 852"/>
              <a:gd name="T71" fmla="*/ 333 h 881"/>
              <a:gd name="T72" fmla="*/ 709 w 852"/>
              <a:gd name="T73" fmla="*/ 219 h 881"/>
              <a:gd name="T74" fmla="*/ 610 w 852"/>
              <a:gd name="T75" fmla="*/ 136 h 881"/>
              <a:gd name="T76" fmla="*/ 483 w 852"/>
              <a:gd name="T77" fmla="*/ 93 h 881"/>
              <a:gd name="T78" fmla="*/ 442 w 852"/>
              <a:gd name="T79" fmla="*/ 2 h 881"/>
              <a:gd name="T80" fmla="*/ 421 w 852"/>
              <a:gd name="T81" fmla="*/ 6 h 881"/>
              <a:gd name="T82" fmla="*/ 351 w 852"/>
              <a:gd name="T83" fmla="*/ 99 h 881"/>
              <a:gd name="T84" fmla="*/ 231 w 852"/>
              <a:gd name="T85" fmla="*/ 153 h 881"/>
              <a:gd name="T86" fmla="*/ 139 w 852"/>
              <a:gd name="T87" fmla="*/ 245 h 881"/>
              <a:gd name="T88" fmla="*/ 84 w 852"/>
              <a:gd name="T89" fmla="*/ 365 h 881"/>
              <a:gd name="T90" fmla="*/ 7 w 852"/>
              <a:gd name="T91" fmla="*/ 436 h 881"/>
              <a:gd name="T92" fmla="*/ 3 w 852"/>
              <a:gd name="T93" fmla="*/ 456 h 881"/>
              <a:gd name="T94" fmla="*/ 79 w 852"/>
              <a:gd name="T95" fmla="*/ 497 h 881"/>
              <a:gd name="T96" fmla="*/ 121 w 852"/>
              <a:gd name="T97" fmla="*/ 623 h 881"/>
              <a:gd name="T98" fmla="*/ 204 w 852"/>
              <a:gd name="T99" fmla="*/ 724 h 881"/>
              <a:gd name="T100" fmla="*/ 319 w 852"/>
              <a:gd name="T101" fmla="*/ 788 h 881"/>
              <a:gd name="T102" fmla="*/ 419 w 852"/>
              <a:gd name="T103" fmla="*/ 869 h 881"/>
              <a:gd name="T104" fmla="*/ 436 w 852"/>
              <a:gd name="T105" fmla="*/ 881 h 881"/>
              <a:gd name="T106" fmla="*/ 449 w 852"/>
              <a:gd name="T107" fmla="*/ 806 h 881"/>
              <a:gd name="T108" fmla="*/ 580 w 852"/>
              <a:gd name="T109" fmla="*/ 775 h 881"/>
              <a:gd name="T110" fmla="*/ 688 w 852"/>
              <a:gd name="T111" fmla="*/ 701 h 881"/>
              <a:gd name="T112" fmla="*/ 762 w 852"/>
              <a:gd name="T113" fmla="*/ 594 h 881"/>
              <a:gd name="T114" fmla="*/ 793 w 852"/>
              <a:gd name="T115" fmla="*/ 463 h 881"/>
              <a:gd name="T116" fmla="*/ 852 w 852"/>
              <a:gd name="T117" fmla="*/ 451 h 881"/>
              <a:gd name="T118" fmla="*/ 841 w 852"/>
              <a:gd name="T119" fmla="*/ 434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2" h="881">
                <a:moveTo>
                  <a:pt x="613" y="433"/>
                </a:moveTo>
                <a:lnTo>
                  <a:pt x="611" y="417"/>
                </a:lnTo>
                <a:lnTo>
                  <a:pt x="606" y="402"/>
                </a:lnTo>
                <a:lnTo>
                  <a:pt x="602" y="386"/>
                </a:lnTo>
                <a:lnTo>
                  <a:pt x="596" y="372"/>
                </a:lnTo>
                <a:lnTo>
                  <a:pt x="588" y="358"/>
                </a:lnTo>
                <a:lnTo>
                  <a:pt x="581" y="345"/>
                </a:lnTo>
                <a:lnTo>
                  <a:pt x="571" y="332"/>
                </a:lnTo>
                <a:lnTo>
                  <a:pt x="560" y="322"/>
                </a:lnTo>
                <a:lnTo>
                  <a:pt x="549" y="311"/>
                </a:lnTo>
                <a:lnTo>
                  <a:pt x="537" y="301"/>
                </a:lnTo>
                <a:lnTo>
                  <a:pt x="524" y="293"/>
                </a:lnTo>
                <a:lnTo>
                  <a:pt x="510" y="286"/>
                </a:lnTo>
                <a:lnTo>
                  <a:pt x="495" y="280"/>
                </a:lnTo>
                <a:lnTo>
                  <a:pt x="480" y="275"/>
                </a:lnTo>
                <a:lnTo>
                  <a:pt x="465" y="271"/>
                </a:lnTo>
                <a:lnTo>
                  <a:pt x="449" y="269"/>
                </a:lnTo>
                <a:lnTo>
                  <a:pt x="449" y="120"/>
                </a:lnTo>
                <a:lnTo>
                  <a:pt x="464" y="121"/>
                </a:lnTo>
                <a:lnTo>
                  <a:pt x="480" y="123"/>
                </a:lnTo>
                <a:lnTo>
                  <a:pt x="495" y="125"/>
                </a:lnTo>
                <a:lnTo>
                  <a:pt x="510" y="128"/>
                </a:lnTo>
                <a:lnTo>
                  <a:pt x="525" y="132"/>
                </a:lnTo>
                <a:lnTo>
                  <a:pt x="540" y="137"/>
                </a:lnTo>
                <a:lnTo>
                  <a:pt x="554" y="142"/>
                </a:lnTo>
                <a:lnTo>
                  <a:pt x="568" y="148"/>
                </a:lnTo>
                <a:lnTo>
                  <a:pt x="582" y="155"/>
                </a:lnTo>
                <a:lnTo>
                  <a:pt x="595" y="161"/>
                </a:lnTo>
                <a:lnTo>
                  <a:pt x="607" y="170"/>
                </a:lnTo>
                <a:lnTo>
                  <a:pt x="620" y="177"/>
                </a:lnTo>
                <a:lnTo>
                  <a:pt x="632" y="186"/>
                </a:lnTo>
                <a:lnTo>
                  <a:pt x="644" y="195"/>
                </a:lnTo>
                <a:lnTo>
                  <a:pt x="656" y="205"/>
                </a:lnTo>
                <a:lnTo>
                  <a:pt x="666" y="216"/>
                </a:lnTo>
                <a:lnTo>
                  <a:pt x="676" y="226"/>
                </a:lnTo>
                <a:lnTo>
                  <a:pt x="687" y="238"/>
                </a:lnTo>
                <a:lnTo>
                  <a:pt x="695" y="249"/>
                </a:lnTo>
                <a:lnTo>
                  <a:pt x="705" y="262"/>
                </a:lnTo>
                <a:lnTo>
                  <a:pt x="712" y="273"/>
                </a:lnTo>
                <a:lnTo>
                  <a:pt x="720" y="287"/>
                </a:lnTo>
                <a:lnTo>
                  <a:pt x="727" y="300"/>
                </a:lnTo>
                <a:lnTo>
                  <a:pt x="734" y="314"/>
                </a:lnTo>
                <a:lnTo>
                  <a:pt x="740" y="328"/>
                </a:lnTo>
                <a:lnTo>
                  <a:pt x="745" y="342"/>
                </a:lnTo>
                <a:lnTo>
                  <a:pt x="750" y="357"/>
                </a:lnTo>
                <a:lnTo>
                  <a:pt x="754" y="371"/>
                </a:lnTo>
                <a:lnTo>
                  <a:pt x="757" y="387"/>
                </a:lnTo>
                <a:lnTo>
                  <a:pt x="759" y="402"/>
                </a:lnTo>
                <a:lnTo>
                  <a:pt x="762" y="418"/>
                </a:lnTo>
                <a:lnTo>
                  <a:pt x="763" y="433"/>
                </a:lnTo>
                <a:lnTo>
                  <a:pt x="613" y="433"/>
                </a:lnTo>
                <a:close/>
                <a:moveTo>
                  <a:pt x="449" y="776"/>
                </a:moveTo>
                <a:lnTo>
                  <a:pt x="449" y="626"/>
                </a:lnTo>
                <a:lnTo>
                  <a:pt x="465" y="624"/>
                </a:lnTo>
                <a:lnTo>
                  <a:pt x="480" y="621"/>
                </a:lnTo>
                <a:lnTo>
                  <a:pt x="495" y="616"/>
                </a:lnTo>
                <a:lnTo>
                  <a:pt x="510" y="610"/>
                </a:lnTo>
                <a:lnTo>
                  <a:pt x="524" y="603"/>
                </a:lnTo>
                <a:lnTo>
                  <a:pt x="537" y="594"/>
                </a:lnTo>
                <a:lnTo>
                  <a:pt x="549" y="585"/>
                </a:lnTo>
                <a:lnTo>
                  <a:pt x="560" y="575"/>
                </a:lnTo>
                <a:lnTo>
                  <a:pt x="571" y="563"/>
                </a:lnTo>
                <a:lnTo>
                  <a:pt x="581" y="551"/>
                </a:lnTo>
                <a:lnTo>
                  <a:pt x="588" y="538"/>
                </a:lnTo>
                <a:lnTo>
                  <a:pt x="596" y="524"/>
                </a:lnTo>
                <a:lnTo>
                  <a:pt x="602" y="510"/>
                </a:lnTo>
                <a:lnTo>
                  <a:pt x="606" y="495"/>
                </a:lnTo>
                <a:lnTo>
                  <a:pt x="611" y="479"/>
                </a:lnTo>
                <a:lnTo>
                  <a:pt x="613" y="463"/>
                </a:lnTo>
                <a:lnTo>
                  <a:pt x="763" y="463"/>
                </a:lnTo>
                <a:lnTo>
                  <a:pt x="762" y="479"/>
                </a:lnTo>
                <a:lnTo>
                  <a:pt x="759" y="494"/>
                </a:lnTo>
                <a:lnTo>
                  <a:pt x="757" y="510"/>
                </a:lnTo>
                <a:lnTo>
                  <a:pt x="754" y="525"/>
                </a:lnTo>
                <a:lnTo>
                  <a:pt x="750" y="540"/>
                </a:lnTo>
                <a:lnTo>
                  <a:pt x="745" y="554"/>
                </a:lnTo>
                <a:lnTo>
                  <a:pt x="740" y="569"/>
                </a:lnTo>
                <a:lnTo>
                  <a:pt x="734" y="582"/>
                </a:lnTo>
                <a:lnTo>
                  <a:pt x="727" y="595"/>
                </a:lnTo>
                <a:lnTo>
                  <a:pt x="720" y="609"/>
                </a:lnTo>
                <a:lnTo>
                  <a:pt x="712" y="622"/>
                </a:lnTo>
                <a:lnTo>
                  <a:pt x="705" y="635"/>
                </a:lnTo>
                <a:lnTo>
                  <a:pt x="695" y="647"/>
                </a:lnTo>
                <a:lnTo>
                  <a:pt x="687" y="658"/>
                </a:lnTo>
                <a:lnTo>
                  <a:pt x="676" y="669"/>
                </a:lnTo>
                <a:lnTo>
                  <a:pt x="666" y="680"/>
                </a:lnTo>
                <a:lnTo>
                  <a:pt x="656" y="690"/>
                </a:lnTo>
                <a:lnTo>
                  <a:pt x="644" y="700"/>
                </a:lnTo>
                <a:lnTo>
                  <a:pt x="632" y="710"/>
                </a:lnTo>
                <a:lnTo>
                  <a:pt x="620" y="718"/>
                </a:lnTo>
                <a:lnTo>
                  <a:pt x="607" y="727"/>
                </a:lnTo>
                <a:lnTo>
                  <a:pt x="595" y="734"/>
                </a:lnTo>
                <a:lnTo>
                  <a:pt x="582" y="742"/>
                </a:lnTo>
                <a:lnTo>
                  <a:pt x="568" y="748"/>
                </a:lnTo>
                <a:lnTo>
                  <a:pt x="554" y="754"/>
                </a:lnTo>
                <a:lnTo>
                  <a:pt x="540" y="759"/>
                </a:lnTo>
                <a:lnTo>
                  <a:pt x="525" y="763"/>
                </a:lnTo>
                <a:lnTo>
                  <a:pt x="510" y="767"/>
                </a:lnTo>
                <a:lnTo>
                  <a:pt x="495" y="771"/>
                </a:lnTo>
                <a:lnTo>
                  <a:pt x="480" y="774"/>
                </a:lnTo>
                <a:lnTo>
                  <a:pt x="464" y="775"/>
                </a:lnTo>
                <a:lnTo>
                  <a:pt x="449" y="776"/>
                </a:lnTo>
                <a:close/>
                <a:moveTo>
                  <a:pt x="449" y="463"/>
                </a:moveTo>
                <a:lnTo>
                  <a:pt x="583" y="463"/>
                </a:lnTo>
                <a:lnTo>
                  <a:pt x="581" y="476"/>
                </a:lnTo>
                <a:lnTo>
                  <a:pt x="578" y="488"/>
                </a:lnTo>
                <a:lnTo>
                  <a:pt x="573" y="501"/>
                </a:lnTo>
                <a:lnTo>
                  <a:pt x="569" y="513"/>
                </a:lnTo>
                <a:lnTo>
                  <a:pt x="563" y="524"/>
                </a:lnTo>
                <a:lnTo>
                  <a:pt x="556" y="534"/>
                </a:lnTo>
                <a:lnTo>
                  <a:pt x="548" y="544"/>
                </a:lnTo>
                <a:lnTo>
                  <a:pt x="539" y="554"/>
                </a:lnTo>
                <a:lnTo>
                  <a:pt x="530" y="562"/>
                </a:lnTo>
                <a:lnTo>
                  <a:pt x="520" y="570"/>
                </a:lnTo>
                <a:lnTo>
                  <a:pt x="509" y="577"/>
                </a:lnTo>
                <a:lnTo>
                  <a:pt x="498" y="582"/>
                </a:lnTo>
                <a:lnTo>
                  <a:pt x="487" y="588"/>
                </a:lnTo>
                <a:lnTo>
                  <a:pt x="475" y="592"/>
                </a:lnTo>
                <a:lnTo>
                  <a:pt x="462" y="594"/>
                </a:lnTo>
                <a:lnTo>
                  <a:pt x="449" y="596"/>
                </a:lnTo>
                <a:lnTo>
                  <a:pt x="449" y="463"/>
                </a:lnTo>
                <a:close/>
                <a:moveTo>
                  <a:pt x="449" y="299"/>
                </a:moveTo>
                <a:lnTo>
                  <a:pt x="462" y="301"/>
                </a:lnTo>
                <a:lnTo>
                  <a:pt x="475" y="304"/>
                </a:lnTo>
                <a:lnTo>
                  <a:pt x="487" y="309"/>
                </a:lnTo>
                <a:lnTo>
                  <a:pt x="498" y="313"/>
                </a:lnTo>
                <a:lnTo>
                  <a:pt x="509" y="319"/>
                </a:lnTo>
                <a:lnTo>
                  <a:pt x="520" y="326"/>
                </a:lnTo>
                <a:lnTo>
                  <a:pt x="530" y="334"/>
                </a:lnTo>
                <a:lnTo>
                  <a:pt x="539" y="342"/>
                </a:lnTo>
                <a:lnTo>
                  <a:pt x="548" y="352"/>
                </a:lnTo>
                <a:lnTo>
                  <a:pt x="556" y="361"/>
                </a:lnTo>
                <a:lnTo>
                  <a:pt x="563" y="372"/>
                </a:lnTo>
                <a:lnTo>
                  <a:pt x="569" y="384"/>
                </a:lnTo>
                <a:lnTo>
                  <a:pt x="573" y="395"/>
                </a:lnTo>
                <a:lnTo>
                  <a:pt x="578" y="407"/>
                </a:lnTo>
                <a:lnTo>
                  <a:pt x="581" y="420"/>
                </a:lnTo>
                <a:lnTo>
                  <a:pt x="583" y="433"/>
                </a:lnTo>
                <a:lnTo>
                  <a:pt x="449" y="433"/>
                </a:lnTo>
                <a:lnTo>
                  <a:pt x="449" y="299"/>
                </a:lnTo>
                <a:close/>
                <a:moveTo>
                  <a:pt x="419" y="269"/>
                </a:moveTo>
                <a:lnTo>
                  <a:pt x="403" y="271"/>
                </a:lnTo>
                <a:lnTo>
                  <a:pt x="387" y="275"/>
                </a:lnTo>
                <a:lnTo>
                  <a:pt x="372" y="280"/>
                </a:lnTo>
                <a:lnTo>
                  <a:pt x="357" y="286"/>
                </a:lnTo>
                <a:lnTo>
                  <a:pt x="344" y="293"/>
                </a:lnTo>
                <a:lnTo>
                  <a:pt x="330" y="301"/>
                </a:lnTo>
                <a:lnTo>
                  <a:pt x="319" y="311"/>
                </a:lnTo>
                <a:lnTo>
                  <a:pt x="307" y="322"/>
                </a:lnTo>
                <a:lnTo>
                  <a:pt x="296" y="332"/>
                </a:lnTo>
                <a:lnTo>
                  <a:pt x="288" y="345"/>
                </a:lnTo>
                <a:lnTo>
                  <a:pt x="279" y="358"/>
                </a:lnTo>
                <a:lnTo>
                  <a:pt x="272" y="372"/>
                </a:lnTo>
                <a:lnTo>
                  <a:pt x="265" y="387"/>
                </a:lnTo>
                <a:lnTo>
                  <a:pt x="261" y="402"/>
                </a:lnTo>
                <a:lnTo>
                  <a:pt x="258" y="417"/>
                </a:lnTo>
                <a:lnTo>
                  <a:pt x="256" y="433"/>
                </a:lnTo>
                <a:lnTo>
                  <a:pt x="106" y="433"/>
                </a:lnTo>
                <a:lnTo>
                  <a:pt x="107" y="417"/>
                </a:lnTo>
                <a:lnTo>
                  <a:pt x="108" y="402"/>
                </a:lnTo>
                <a:lnTo>
                  <a:pt x="111" y="387"/>
                </a:lnTo>
                <a:lnTo>
                  <a:pt x="114" y="371"/>
                </a:lnTo>
                <a:lnTo>
                  <a:pt x="118" y="357"/>
                </a:lnTo>
                <a:lnTo>
                  <a:pt x="123" y="342"/>
                </a:lnTo>
                <a:lnTo>
                  <a:pt x="128" y="328"/>
                </a:lnTo>
                <a:lnTo>
                  <a:pt x="134" y="314"/>
                </a:lnTo>
                <a:lnTo>
                  <a:pt x="140" y="300"/>
                </a:lnTo>
                <a:lnTo>
                  <a:pt x="148" y="286"/>
                </a:lnTo>
                <a:lnTo>
                  <a:pt x="155" y="273"/>
                </a:lnTo>
                <a:lnTo>
                  <a:pt x="164" y="262"/>
                </a:lnTo>
                <a:lnTo>
                  <a:pt x="172" y="249"/>
                </a:lnTo>
                <a:lnTo>
                  <a:pt x="182" y="238"/>
                </a:lnTo>
                <a:lnTo>
                  <a:pt x="191" y="226"/>
                </a:lnTo>
                <a:lnTo>
                  <a:pt x="201" y="216"/>
                </a:lnTo>
                <a:lnTo>
                  <a:pt x="213" y="205"/>
                </a:lnTo>
                <a:lnTo>
                  <a:pt x="223" y="195"/>
                </a:lnTo>
                <a:lnTo>
                  <a:pt x="235" y="186"/>
                </a:lnTo>
                <a:lnTo>
                  <a:pt x="247" y="177"/>
                </a:lnTo>
                <a:lnTo>
                  <a:pt x="260" y="170"/>
                </a:lnTo>
                <a:lnTo>
                  <a:pt x="273" y="161"/>
                </a:lnTo>
                <a:lnTo>
                  <a:pt x="285" y="155"/>
                </a:lnTo>
                <a:lnTo>
                  <a:pt x="299" y="148"/>
                </a:lnTo>
                <a:lnTo>
                  <a:pt x="313" y="142"/>
                </a:lnTo>
                <a:lnTo>
                  <a:pt x="327" y="137"/>
                </a:lnTo>
                <a:lnTo>
                  <a:pt x="342" y="132"/>
                </a:lnTo>
                <a:lnTo>
                  <a:pt x="357" y="128"/>
                </a:lnTo>
                <a:lnTo>
                  <a:pt x="372" y="125"/>
                </a:lnTo>
                <a:lnTo>
                  <a:pt x="387" y="123"/>
                </a:lnTo>
                <a:lnTo>
                  <a:pt x="403" y="121"/>
                </a:lnTo>
                <a:lnTo>
                  <a:pt x="419" y="120"/>
                </a:lnTo>
                <a:lnTo>
                  <a:pt x="419" y="269"/>
                </a:lnTo>
                <a:close/>
                <a:moveTo>
                  <a:pt x="419" y="433"/>
                </a:moveTo>
                <a:lnTo>
                  <a:pt x="285" y="433"/>
                </a:lnTo>
                <a:lnTo>
                  <a:pt x="287" y="420"/>
                </a:lnTo>
                <a:lnTo>
                  <a:pt x="290" y="407"/>
                </a:lnTo>
                <a:lnTo>
                  <a:pt x="294" y="395"/>
                </a:lnTo>
                <a:lnTo>
                  <a:pt x="299" y="384"/>
                </a:lnTo>
                <a:lnTo>
                  <a:pt x="305" y="372"/>
                </a:lnTo>
                <a:lnTo>
                  <a:pt x="312" y="361"/>
                </a:lnTo>
                <a:lnTo>
                  <a:pt x="320" y="352"/>
                </a:lnTo>
                <a:lnTo>
                  <a:pt x="328" y="342"/>
                </a:lnTo>
                <a:lnTo>
                  <a:pt x="338" y="334"/>
                </a:lnTo>
                <a:lnTo>
                  <a:pt x="348" y="326"/>
                </a:lnTo>
                <a:lnTo>
                  <a:pt x="358" y="319"/>
                </a:lnTo>
                <a:lnTo>
                  <a:pt x="369" y="313"/>
                </a:lnTo>
                <a:lnTo>
                  <a:pt x="381" y="309"/>
                </a:lnTo>
                <a:lnTo>
                  <a:pt x="394" y="304"/>
                </a:lnTo>
                <a:lnTo>
                  <a:pt x="405" y="301"/>
                </a:lnTo>
                <a:lnTo>
                  <a:pt x="419" y="299"/>
                </a:lnTo>
                <a:lnTo>
                  <a:pt x="419" y="433"/>
                </a:lnTo>
                <a:close/>
                <a:moveTo>
                  <a:pt x="419" y="596"/>
                </a:moveTo>
                <a:lnTo>
                  <a:pt x="405" y="594"/>
                </a:lnTo>
                <a:lnTo>
                  <a:pt x="394" y="592"/>
                </a:lnTo>
                <a:lnTo>
                  <a:pt x="381" y="588"/>
                </a:lnTo>
                <a:lnTo>
                  <a:pt x="369" y="582"/>
                </a:lnTo>
                <a:lnTo>
                  <a:pt x="358" y="577"/>
                </a:lnTo>
                <a:lnTo>
                  <a:pt x="348" y="570"/>
                </a:lnTo>
                <a:lnTo>
                  <a:pt x="338" y="562"/>
                </a:lnTo>
                <a:lnTo>
                  <a:pt x="328" y="554"/>
                </a:lnTo>
                <a:lnTo>
                  <a:pt x="320" y="544"/>
                </a:lnTo>
                <a:lnTo>
                  <a:pt x="312" y="534"/>
                </a:lnTo>
                <a:lnTo>
                  <a:pt x="305" y="524"/>
                </a:lnTo>
                <a:lnTo>
                  <a:pt x="299" y="513"/>
                </a:lnTo>
                <a:lnTo>
                  <a:pt x="294" y="501"/>
                </a:lnTo>
                <a:lnTo>
                  <a:pt x="290" y="488"/>
                </a:lnTo>
                <a:lnTo>
                  <a:pt x="287" y="476"/>
                </a:lnTo>
                <a:lnTo>
                  <a:pt x="285" y="463"/>
                </a:lnTo>
                <a:lnTo>
                  <a:pt x="419" y="463"/>
                </a:lnTo>
                <a:lnTo>
                  <a:pt x="419" y="596"/>
                </a:lnTo>
                <a:close/>
                <a:moveTo>
                  <a:pt x="419" y="776"/>
                </a:moveTo>
                <a:lnTo>
                  <a:pt x="403" y="775"/>
                </a:lnTo>
                <a:lnTo>
                  <a:pt x="387" y="774"/>
                </a:lnTo>
                <a:lnTo>
                  <a:pt x="372" y="771"/>
                </a:lnTo>
                <a:lnTo>
                  <a:pt x="357" y="767"/>
                </a:lnTo>
                <a:lnTo>
                  <a:pt x="342" y="763"/>
                </a:lnTo>
                <a:lnTo>
                  <a:pt x="327" y="759"/>
                </a:lnTo>
                <a:lnTo>
                  <a:pt x="313" y="754"/>
                </a:lnTo>
                <a:lnTo>
                  <a:pt x="299" y="748"/>
                </a:lnTo>
                <a:lnTo>
                  <a:pt x="285" y="742"/>
                </a:lnTo>
                <a:lnTo>
                  <a:pt x="273" y="734"/>
                </a:lnTo>
                <a:lnTo>
                  <a:pt x="260" y="727"/>
                </a:lnTo>
                <a:lnTo>
                  <a:pt x="247" y="718"/>
                </a:lnTo>
                <a:lnTo>
                  <a:pt x="235" y="710"/>
                </a:lnTo>
                <a:lnTo>
                  <a:pt x="223" y="700"/>
                </a:lnTo>
                <a:lnTo>
                  <a:pt x="213" y="690"/>
                </a:lnTo>
                <a:lnTo>
                  <a:pt x="201" y="680"/>
                </a:lnTo>
                <a:lnTo>
                  <a:pt x="191" y="669"/>
                </a:lnTo>
                <a:lnTo>
                  <a:pt x="182" y="658"/>
                </a:lnTo>
                <a:lnTo>
                  <a:pt x="172" y="647"/>
                </a:lnTo>
                <a:lnTo>
                  <a:pt x="164" y="635"/>
                </a:lnTo>
                <a:lnTo>
                  <a:pt x="155" y="622"/>
                </a:lnTo>
                <a:lnTo>
                  <a:pt x="148" y="609"/>
                </a:lnTo>
                <a:lnTo>
                  <a:pt x="140" y="596"/>
                </a:lnTo>
                <a:lnTo>
                  <a:pt x="134" y="582"/>
                </a:lnTo>
                <a:lnTo>
                  <a:pt x="128" y="569"/>
                </a:lnTo>
                <a:lnTo>
                  <a:pt x="123" y="554"/>
                </a:lnTo>
                <a:lnTo>
                  <a:pt x="118" y="540"/>
                </a:lnTo>
                <a:lnTo>
                  <a:pt x="114" y="525"/>
                </a:lnTo>
                <a:lnTo>
                  <a:pt x="111" y="510"/>
                </a:lnTo>
                <a:lnTo>
                  <a:pt x="108" y="495"/>
                </a:lnTo>
                <a:lnTo>
                  <a:pt x="107" y="479"/>
                </a:lnTo>
                <a:lnTo>
                  <a:pt x="106" y="463"/>
                </a:lnTo>
                <a:lnTo>
                  <a:pt x="256" y="463"/>
                </a:lnTo>
                <a:lnTo>
                  <a:pt x="258" y="479"/>
                </a:lnTo>
                <a:lnTo>
                  <a:pt x="261" y="495"/>
                </a:lnTo>
                <a:lnTo>
                  <a:pt x="265" y="510"/>
                </a:lnTo>
                <a:lnTo>
                  <a:pt x="272" y="524"/>
                </a:lnTo>
                <a:lnTo>
                  <a:pt x="279" y="538"/>
                </a:lnTo>
                <a:lnTo>
                  <a:pt x="288" y="551"/>
                </a:lnTo>
                <a:lnTo>
                  <a:pt x="296" y="563"/>
                </a:lnTo>
                <a:lnTo>
                  <a:pt x="307" y="575"/>
                </a:lnTo>
                <a:lnTo>
                  <a:pt x="319" y="585"/>
                </a:lnTo>
                <a:lnTo>
                  <a:pt x="330" y="594"/>
                </a:lnTo>
                <a:lnTo>
                  <a:pt x="344" y="603"/>
                </a:lnTo>
                <a:lnTo>
                  <a:pt x="357" y="610"/>
                </a:lnTo>
                <a:lnTo>
                  <a:pt x="372" y="617"/>
                </a:lnTo>
                <a:lnTo>
                  <a:pt x="387" y="621"/>
                </a:lnTo>
                <a:lnTo>
                  <a:pt x="403" y="624"/>
                </a:lnTo>
                <a:lnTo>
                  <a:pt x="419" y="626"/>
                </a:lnTo>
                <a:lnTo>
                  <a:pt x="419" y="776"/>
                </a:lnTo>
                <a:close/>
                <a:moveTo>
                  <a:pt x="837" y="433"/>
                </a:moveTo>
                <a:lnTo>
                  <a:pt x="793" y="433"/>
                </a:lnTo>
                <a:lnTo>
                  <a:pt x="791" y="416"/>
                </a:lnTo>
                <a:lnTo>
                  <a:pt x="789" y="399"/>
                </a:lnTo>
                <a:lnTo>
                  <a:pt x="786" y="381"/>
                </a:lnTo>
                <a:lnTo>
                  <a:pt x="783" y="365"/>
                </a:lnTo>
                <a:lnTo>
                  <a:pt x="779" y="349"/>
                </a:lnTo>
                <a:lnTo>
                  <a:pt x="773" y="333"/>
                </a:lnTo>
                <a:lnTo>
                  <a:pt x="768" y="317"/>
                </a:lnTo>
                <a:lnTo>
                  <a:pt x="762" y="302"/>
                </a:lnTo>
                <a:lnTo>
                  <a:pt x="754" y="287"/>
                </a:lnTo>
                <a:lnTo>
                  <a:pt x="747" y="272"/>
                </a:lnTo>
                <a:lnTo>
                  <a:pt x="738" y="259"/>
                </a:lnTo>
                <a:lnTo>
                  <a:pt x="729" y="245"/>
                </a:lnTo>
                <a:lnTo>
                  <a:pt x="720" y="232"/>
                </a:lnTo>
                <a:lnTo>
                  <a:pt x="709" y="219"/>
                </a:lnTo>
                <a:lnTo>
                  <a:pt x="698" y="206"/>
                </a:lnTo>
                <a:lnTo>
                  <a:pt x="688" y="194"/>
                </a:lnTo>
                <a:lnTo>
                  <a:pt x="676" y="184"/>
                </a:lnTo>
                <a:lnTo>
                  <a:pt x="663" y="173"/>
                </a:lnTo>
                <a:lnTo>
                  <a:pt x="650" y="162"/>
                </a:lnTo>
                <a:lnTo>
                  <a:pt x="637" y="153"/>
                </a:lnTo>
                <a:lnTo>
                  <a:pt x="624" y="144"/>
                </a:lnTo>
                <a:lnTo>
                  <a:pt x="610" y="136"/>
                </a:lnTo>
                <a:lnTo>
                  <a:pt x="595" y="128"/>
                </a:lnTo>
                <a:lnTo>
                  <a:pt x="580" y="121"/>
                </a:lnTo>
                <a:lnTo>
                  <a:pt x="565" y="114"/>
                </a:lnTo>
                <a:lnTo>
                  <a:pt x="549" y="109"/>
                </a:lnTo>
                <a:lnTo>
                  <a:pt x="533" y="103"/>
                </a:lnTo>
                <a:lnTo>
                  <a:pt x="517" y="99"/>
                </a:lnTo>
                <a:lnTo>
                  <a:pt x="500" y="96"/>
                </a:lnTo>
                <a:lnTo>
                  <a:pt x="483" y="93"/>
                </a:lnTo>
                <a:lnTo>
                  <a:pt x="466" y="91"/>
                </a:lnTo>
                <a:lnTo>
                  <a:pt x="449" y="90"/>
                </a:lnTo>
                <a:lnTo>
                  <a:pt x="449" y="15"/>
                </a:lnTo>
                <a:lnTo>
                  <a:pt x="448" y="12"/>
                </a:lnTo>
                <a:lnTo>
                  <a:pt x="448" y="9"/>
                </a:lnTo>
                <a:lnTo>
                  <a:pt x="446" y="6"/>
                </a:lnTo>
                <a:lnTo>
                  <a:pt x="445" y="4"/>
                </a:lnTo>
                <a:lnTo>
                  <a:pt x="442" y="2"/>
                </a:lnTo>
                <a:lnTo>
                  <a:pt x="440" y="1"/>
                </a:lnTo>
                <a:lnTo>
                  <a:pt x="436" y="0"/>
                </a:lnTo>
                <a:lnTo>
                  <a:pt x="434" y="0"/>
                </a:lnTo>
                <a:lnTo>
                  <a:pt x="431" y="0"/>
                </a:lnTo>
                <a:lnTo>
                  <a:pt x="428" y="1"/>
                </a:lnTo>
                <a:lnTo>
                  <a:pt x="426" y="2"/>
                </a:lnTo>
                <a:lnTo>
                  <a:pt x="423" y="4"/>
                </a:lnTo>
                <a:lnTo>
                  <a:pt x="421" y="6"/>
                </a:lnTo>
                <a:lnTo>
                  <a:pt x="420" y="9"/>
                </a:lnTo>
                <a:lnTo>
                  <a:pt x="419" y="12"/>
                </a:lnTo>
                <a:lnTo>
                  <a:pt x="419" y="15"/>
                </a:lnTo>
                <a:lnTo>
                  <a:pt x="419" y="90"/>
                </a:lnTo>
                <a:lnTo>
                  <a:pt x="401" y="91"/>
                </a:lnTo>
                <a:lnTo>
                  <a:pt x="384" y="93"/>
                </a:lnTo>
                <a:lnTo>
                  <a:pt x="368" y="96"/>
                </a:lnTo>
                <a:lnTo>
                  <a:pt x="351" y="99"/>
                </a:lnTo>
                <a:lnTo>
                  <a:pt x="335" y="103"/>
                </a:lnTo>
                <a:lnTo>
                  <a:pt x="319" y="109"/>
                </a:lnTo>
                <a:lnTo>
                  <a:pt x="304" y="114"/>
                </a:lnTo>
                <a:lnTo>
                  <a:pt x="288" y="121"/>
                </a:lnTo>
                <a:lnTo>
                  <a:pt x="273" y="128"/>
                </a:lnTo>
                <a:lnTo>
                  <a:pt x="259" y="136"/>
                </a:lnTo>
                <a:lnTo>
                  <a:pt x="244" y="144"/>
                </a:lnTo>
                <a:lnTo>
                  <a:pt x="231" y="153"/>
                </a:lnTo>
                <a:lnTo>
                  <a:pt x="217" y="162"/>
                </a:lnTo>
                <a:lnTo>
                  <a:pt x="204" y="173"/>
                </a:lnTo>
                <a:lnTo>
                  <a:pt x="192" y="184"/>
                </a:lnTo>
                <a:lnTo>
                  <a:pt x="181" y="194"/>
                </a:lnTo>
                <a:lnTo>
                  <a:pt x="169" y="206"/>
                </a:lnTo>
                <a:lnTo>
                  <a:pt x="158" y="219"/>
                </a:lnTo>
                <a:lnTo>
                  <a:pt x="149" y="232"/>
                </a:lnTo>
                <a:lnTo>
                  <a:pt x="139" y="245"/>
                </a:lnTo>
                <a:lnTo>
                  <a:pt x="129" y="259"/>
                </a:lnTo>
                <a:lnTo>
                  <a:pt x="121" y="272"/>
                </a:lnTo>
                <a:lnTo>
                  <a:pt x="113" y="287"/>
                </a:lnTo>
                <a:lnTo>
                  <a:pt x="106" y="302"/>
                </a:lnTo>
                <a:lnTo>
                  <a:pt x="99" y="317"/>
                </a:lnTo>
                <a:lnTo>
                  <a:pt x="94" y="333"/>
                </a:lnTo>
                <a:lnTo>
                  <a:pt x="89" y="349"/>
                </a:lnTo>
                <a:lnTo>
                  <a:pt x="84" y="365"/>
                </a:lnTo>
                <a:lnTo>
                  <a:pt x="81" y="381"/>
                </a:lnTo>
                <a:lnTo>
                  <a:pt x="79" y="399"/>
                </a:lnTo>
                <a:lnTo>
                  <a:pt x="77" y="416"/>
                </a:lnTo>
                <a:lnTo>
                  <a:pt x="76" y="433"/>
                </a:lnTo>
                <a:lnTo>
                  <a:pt x="15" y="433"/>
                </a:lnTo>
                <a:lnTo>
                  <a:pt x="13" y="434"/>
                </a:lnTo>
                <a:lnTo>
                  <a:pt x="10" y="434"/>
                </a:lnTo>
                <a:lnTo>
                  <a:pt x="7" y="436"/>
                </a:lnTo>
                <a:lnTo>
                  <a:pt x="5" y="437"/>
                </a:lnTo>
                <a:lnTo>
                  <a:pt x="3" y="439"/>
                </a:lnTo>
                <a:lnTo>
                  <a:pt x="2" y="442"/>
                </a:lnTo>
                <a:lnTo>
                  <a:pt x="1" y="445"/>
                </a:lnTo>
                <a:lnTo>
                  <a:pt x="0" y="448"/>
                </a:lnTo>
                <a:lnTo>
                  <a:pt x="1" y="451"/>
                </a:lnTo>
                <a:lnTo>
                  <a:pt x="2" y="454"/>
                </a:lnTo>
                <a:lnTo>
                  <a:pt x="3" y="456"/>
                </a:lnTo>
                <a:lnTo>
                  <a:pt x="5" y="458"/>
                </a:lnTo>
                <a:lnTo>
                  <a:pt x="7" y="461"/>
                </a:lnTo>
                <a:lnTo>
                  <a:pt x="10" y="462"/>
                </a:lnTo>
                <a:lnTo>
                  <a:pt x="13" y="463"/>
                </a:lnTo>
                <a:lnTo>
                  <a:pt x="15" y="463"/>
                </a:lnTo>
                <a:lnTo>
                  <a:pt x="76" y="463"/>
                </a:lnTo>
                <a:lnTo>
                  <a:pt x="77" y="480"/>
                </a:lnTo>
                <a:lnTo>
                  <a:pt x="79" y="497"/>
                </a:lnTo>
                <a:lnTo>
                  <a:pt x="81" y="514"/>
                </a:lnTo>
                <a:lnTo>
                  <a:pt x="84" y="531"/>
                </a:lnTo>
                <a:lnTo>
                  <a:pt x="89" y="547"/>
                </a:lnTo>
                <a:lnTo>
                  <a:pt x="94" y="563"/>
                </a:lnTo>
                <a:lnTo>
                  <a:pt x="99" y="578"/>
                </a:lnTo>
                <a:lnTo>
                  <a:pt x="106" y="594"/>
                </a:lnTo>
                <a:lnTo>
                  <a:pt x="113" y="609"/>
                </a:lnTo>
                <a:lnTo>
                  <a:pt x="121" y="623"/>
                </a:lnTo>
                <a:lnTo>
                  <a:pt x="129" y="637"/>
                </a:lnTo>
                <a:lnTo>
                  <a:pt x="139" y="651"/>
                </a:lnTo>
                <a:lnTo>
                  <a:pt x="149" y="665"/>
                </a:lnTo>
                <a:lnTo>
                  <a:pt x="158" y="678"/>
                </a:lnTo>
                <a:lnTo>
                  <a:pt x="169" y="689"/>
                </a:lnTo>
                <a:lnTo>
                  <a:pt x="181" y="701"/>
                </a:lnTo>
                <a:lnTo>
                  <a:pt x="192" y="713"/>
                </a:lnTo>
                <a:lnTo>
                  <a:pt x="204" y="724"/>
                </a:lnTo>
                <a:lnTo>
                  <a:pt x="217" y="733"/>
                </a:lnTo>
                <a:lnTo>
                  <a:pt x="231" y="743"/>
                </a:lnTo>
                <a:lnTo>
                  <a:pt x="244" y="753"/>
                </a:lnTo>
                <a:lnTo>
                  <a:pt x="259" y="761"/>
                </a:lnTo>
                <a:lnTo>
                  <a:pt x="273" y="769"/>
                </a:lnTo>
                <a:lnTo>
                  <a:pt x="288" y="775"/>
                </a:lnTo>
                <a:lnTo>
                  <a:pt x="304" y="781"/>
                </a:lnTo>
                <a:lnTo>
                  <a:pt x="319" y="788"/>
                </a:lnTo>
                <a:lnTo>
                  <a:pt x="335" y="792"/>
                </a:lnTo>
                <a:lnTo>
                  <a:pt x="351" y="796"/>
                </a:lnTo>
                <a:lnTo>
                  <a:pt x="368" y="801"/>
                </a:lnTo>
                <a:lnTo>
                  <a:pt x="384" y="803"/>
                </a:lnTo>
                <a:lnTo>
                  <a:pt x="401" y="805"/>
                </a:lnTo>
                <a:lnTo>
                  <a:pt x="419" y="806"/>
                </a:lnTo>
                <a:lnTo>
                  <a:pt x="419" y="866"/>
                </a:lnTo>
                <a:lnTo>
                  <a:pt x="419" y="869"/>
                </a:lnTo>
                <a:lnTo>
                  <a:pt x="420" y="872"/>
                </a:lnTo>
                <a:lnTo>
                  <a:pt x="421" y="874"/>
                </a:lnTo>
                <a:lnTo>
                  <a:pt x="423" y="877"/>
                </a:lnTo>
                <a:lnTo>
                  <a:pt x="426" y="879"/>
                </a:lnTo>
                <a:lnTo>
                  <a:pt x="428" y="880"/>
                </a:lnTo>
                <a:lnTo>
                  <a:pt x="431" y="881"/>
                </a:lnTo>
                <a:lnTo>
                  <a:pt x="434" y="881"/>
                </a:lnTo>
                <a:lnTo>
                  <a:pt x="436" y="881"/>
                </a:lnTo>
                <a:lnTo>
                  <a:pt x="440" y="880"/>
                </a:lnTo>
                <a:lnTo>
                  <a:pt x="442" y="879"/>
                </a:lnTo>
                <a:lnTo>
                  <a:pt x="445" y="877"/>
                </a:lnTo>
                <a:lnTo>
                  <a:pt x="446" y="874"/>
                </a:lnTo>
                <a:lnTo>
                  <a:pt x="448" y="872"/>
                </a:lnTo>
                <a:lnTo>
                  <a:pt x="448" y="869"/>
                </a:lnTo>
                <a:lnTo>
                  <a:pt x="449" y="866"/>
                </a:lnTo>
                <a:lnTo>
                  <a:pt x="449" y="806"/>
                </a:lnTo>
                <a:lnTo>
                  <a:pt x="466" y="805"/>
                </a:lnTo>
                <a:lnTo>
                  <a:pt x="483" y="803"/>
                </a:lnTo>
                <a:lnTo>
                  <a:pt x="500" y="801"/>
                </a:lnTo>
                <a:lnTo>
                  <a:pt x="517" y="796"/>
                </a:lnTo>
                <a:lnTo>
                  <a:pt x="533" y="792"/>
                </a:lnTo>
                <a:lnTo>
                  <a:pt x="549" y="788"/>
                </a:lnTo>
                <a:lnTo>
                  <a:pt x="565" y="781"/>
                </a:lnTo>
                <a:lnTo>
                  <a:pt x="580" y="775"/>
                </a:lnTo>
                <a:lnTo>
                  <a:pt x="595" y="769"/>
                </a:lnTo>
                <a:lnTo>
                  <a:pt x="610" y="761"/>
                </a:lnTo>
                <a:lnTo>
                  <a:pt x="624" y="753"/>
                </a:lnTo>
                <a:lnTo>
                  <a:pt x="637" y="743"/>
                </a:lnTo>
                <a:lnTo>
                  <a:pt x="650" y="733"/>
                </a:lnTo>
                <a:lnTo>
                  <a:pt x="663" y="724"/>
                </a:lnTo>
                <a:lnTo>
                  <a:pt x="676" y="713"/>
                </a:lnTo>
                <a:lnTo>
                  <a:pt x="688" y="701"/>
                </a:lnTo>
                <a:lnTo>
                  <a:pt x="698" y="689"/>
                </a:lnTo>
                <a:lnTo>
                  <a:pt x="709" y="678"/>
                </a:lnTo>
                <a:lnTo>
                  <a:pt x="720" y="665"/>
                </a:lnTo>
                <a:lnTo>
                  <a:pt x="729" y="651"/>
                </a:lnTo>
                <a:lnTo>
                  <a:pt x="738" y="637"/>
                </a:lnTo>
                <a:lnTo>
                  <a:pt x="747" y="623"/>
                </a:lnTo>
                <a:lnTo>
                  <a:pt x="754" y="609"/>
                </a:lnTo>
                <a:lnTo>
                  <a:pt x="762" y="594"/>
                </a:lnTo>
                <a:lnTo>
                  <a:pt x="768" y="578"/>
                </a:lnTo>
                <a:lnTo>
                  <a:pt x="773" y="563"/>
                </a:lnTo>
                <a:lnTo>
                  <a:pt x="779" y="547"/>
                </a:lnTo>
                <a:lnTo>
                  <a:pt x="783" y="531"/>
                </a:lnTo>
                <a:lnTo>
                  <a:pt x="786" y="514"/>
                </a:lnTo>
                <a:lnTo>
                  <a:pt x="789" y="497"/>
                </a:lnTo>
                <a:lnTo>
                  <a:pt x="791" y="480"/>
                </a:lnTo>
                <a:lnTo>
                  <a:pt x="793" y="463"/>
                </a:lnTo>
                <a:lnTo>
                  <a:pt x="837" y="463"/>
                </a:lnTo>
                <a:lnTo>
                  <a:pt x="841" y="463"/>
                </a:lnTo>
                <a:lnTo>
                  <a:pt x="843" y="462"/>
                </a:lnTo>
                <a:lnTo>
                  <a:pt x="846" y="461"/>
                </a:lnTo>
                <a:lnTo>
                  <a:pt x="848" y="458"/>
                </a:lnTo>
                <a:lnTo>
                  <a:pt x="849" y="456"/>
                </a:lnTo>
                <a:lnTo>
                  <a:pt x="851" y="454"/>
                </a:lnTo>
                <a:lnTo>
                  <a:pt x="852" y="451"/>
                </a:lnTo>
                <a:lnTo>
                  <a:pt x="852" y="448"/>
                </a:lnTo>
                <a:lnTo>
                  <a:pt x="852" y="445"/>
                </a:lnTo>
                <a:lnTo>
                  <a:pt x="851" y="442"/>
                </a:lnTo>
                <a:lnTo>
                  <a:pt x="849" y="439"/>
                </a:lnTo>
                <a:lnTo>
                  <a:pt x="848" y="437"/>
                </a:lnTo>
                <a:lnTo>
                  <a:pt x="846" y="436"/>
                </a:lnTo>
                <a:lnTo>
                  <a:pt x="843" y="434"/>
                </a:lnTo>
                <a:lnTo>
                  <a:pt x="841" y="434"/>
                </a:lnTo>
                <a:lnTo>
                  <a:pt x="837" y="4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F30512E9-71FD-401A-ABE8-2F58C07CDC09}"/>
              </a:ext>
            </a:extLst>
          </p:cNvPr>
          <p:cNvGrpSpPr/>
          <p:nvPr/>
        </p:nvGrpSpPr>
        <p:grpSpPr>
          <a:xfrm>
            <a:off x="11276582" y="1787895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102" name="Freeform 274">
              <a:extLst>
                <a:ext uri="{FF2B5EF4-FFF2-40B4-BE49-F238E27FC236}">
                  <a16:creationId xmlns="" xmlns:a16="http://schemas.microsoft.com/office/drawing/2014/main" id="{725FE9E2-F4BA-4F4C-93E7-876FEBB0A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="" xmlns:a16="http://schemas.microsoft.com/office/drawing/2014/main" id="{3B7826DA-829F-4688-9382-D51FAA40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="" xmlns:a16="http://schemas.microsoft.com/office/drawing/2014/main" id="{819956DA-3B7F-44B9-9961-D50D5F8D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2472F4FB-72BA-4B35-B387-A3ECFF4FC1A9}"/>
              </a:ext>
            </a:extLst>
          </p:cNvPr>
          <p:cNvGrpSpPr/>
          <p:nvPr/>
        </p:nvGrpSpPr>
        <p:grpSpPr>
          <a:xfrm>
            <a:off x="11276582" y="5566253"/>
            <a:ext cx="284162" cy="284163"/>
            <a:chOff x="9318625" y="3616326"/>
            <a:chExt cx="284162" cy="284163"/>
          </a:xfrm>
          <a:solidFill>
            <a:schemeClr val="bg1"/>
          </a:solidFill>
        </p:grpSpPr>
        <p:sp>
          <p:nvSpPr>
            <p:cNvPr id="106" name="Freeform 298">
              <a:extLst>
                <a:ext uri="{FF2B5EF4-FFF2-40B4-BE49-F238E27FC236}">
                  <a16:creationId xmlns="" xmlns:a16="http://schemas.microsoft.com/office/drawing/2014/main" id="{B0784884-99E1-40FE-A9D1-34B585CAD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6725" y="3810001"/>
              <a:ext cx="47625" cy="47625"/>
            </a:xfrm>
            <a:custGeom>
              <a:avLst/>
              <a:gdLst>
                <a:gd name="T0" fmla="*/ 66 w 150"/>
                <a:gd name="T1" fmla="*/ 117 h 148"/>
                <a:gd name="T2" fmla="*/ 50 w 150"/>
                <a:gd name="T3" fmla="*/ 111 h 148"/>
                <a:gd name="T4" fmla="*/ 37 w 150"/>
                <a:gd name="T5" fmla="*/ 99 h 148"/>
                <a:gd name="T6" fmla="*/ 31 w 150"/>
                <a:gd name="T7" fmla="*/ 83 h 148"/>
                <a:gd name="T8" fmla="*/ 31 w 150"/>
                <a:gd name="T9" fmla="*/ 65 h 148"/>
                <a:gd name="T10" fmla="*/ 37 w 150"/>
                <a:gd name="T11" fmla="*/ 49 h 148"/>
                <a:gd name="T12" fmla="*/ 50 w 150"/>
                <a:gd name="T13" fmla="*/ 37 h 148"/>
                <a:gd name="T14" fmla="*/ 66 w 150"/>
                <a:gd name="T15" fmla="*/ 30 h 148"/>
                <a:gd name="T16" fmla="*/ 85 w 150"/>
                <a:gd name="T17" fmla="*/ 30 h 148"/>
                <a:gd name="T18" fmla="*/ 101 w 150"/>
                <a:gd name="T19" fmla="*/ 37 h 148"/>
                <a:gd name="T20" fmla="*/ 112 w 150"/>
                <a:gd name="T21" fmla="*/ 49 h 148"/>
                <a:gd name="T22" fmla="*/ 119 w 150"/>
                <a:gd name="T23" fmla="*/ 65 h 148"/>
                <a:gd name="T24" fmla="*/ 119 w 150"/>
                <a:gd name="T25" fmla="*/ 83 h 148"/>
                <a:gd name="T26" fmla="*/ 112 w 150"/>
                <a:gd name="T27" fmla="*/ 99 h 148"/>
                <a:gd name="T28" fmla="*/ 101 w 150"/>
                <a:gd name="T29" fmla="*/ 111 h 148"/>
                <a:gd name="T30" fmla="*/ 85 w 150"/>
                <a:gd name="T31" fmla="*/ 117 h 148"/>
                <a:gd name="T32" fmla="*/ 75 w 150"/>
                <a:gd name="T33" fmla="*/ 0 h 148"/>
                <a:gd name="T34" fmla="*/ 60 w 150"/>
                <a:gd name="T35" fmla="*/ 1 h 148"/>
                <a:gd name="T36" fmla="*/ 46 w 150"/>
                <a:gd name="T37" fmla="*/ 5 h 148"/>
                <a:gd name="T38" fmla="*/ 33 w 150"/>
                <a:gd name="T39" fmla="*/ 11 h 148"/>
                <a:gd name="T40" fmla="*/ 22 w 150"/>
                <a:gd name="T41" fmla="*/ 21 h 148"/>
                <a:gd name="T42" fmla="*/ 13 w 150"/>
                <a:gd name="T43" fmla="*/ 32 h 148"/>
                <a:gd name="T44" fmla="*/ 6 w 150"/>
                <a:gd name="T45" fmla="*/ 45 h 148"/>
                <a:gd name="T46" fmla="*/ 2 w 150"/>
                <a:gd name="T47" fmla="*/ 58 h 148"/>
                <a:gd name="T48" fmla="*/ 0 w 150"/>
                <a:gd name="T49" fmla="*/ 73 h 148"/>
                <a:gd name="T50" fmla="*/ 2 w 150"/>
                <a:gd name="T51" fmla="*/ 88 h 148"/>
                <a:gd name="T52" fmla="*/ 6 w 150"/>
                <a:gd name="T53" fmla="*/ 103 h 148"/>
                <a:gd name="T54" fmla="*/ 13 w 150"/>
                <a:gd name="T55" fmla="*/ 115 h 148"/>
                <a:gd name="T56" fmla="*/ 22 w 150"/>
                <a:gd name="T57" fmla="*/ 127 h 148"/>
                <a:gd name="T58" fmla="*/ 33 w 150"/>
                <a:gd name="T59" fmla="*/ 135 h 148"/>
                <a:gd name="T60" fmla="*/ 46 w 150"/>
                <a:gd name="T61" fmla="*/ 143 h 148"/>
                <a:gd name="T62" fmla="*/ 60 w 150"/>
                <a:gd name="T63" fmla="*/ 147 h 148"/>
                <a:gd name="T64" fmla="*/ 75 w 150"/>
                <a:gd name="T65" fmla="*/ 148 h 148"/>
                <a:gd name="T66" fmla="*/ 90 w 150"/>
                <a:gd name="T67" fmla="*/ 147 h 148"/>
                <a:gd name="T68" fmla="*/ 104 w 150"/>
                <a:gd name="T69" fmla="*/ 143 h 148"/>
                <a:gd name="T70" fmla="*/ 117 w 150"/>
                <a:gd name="T71" fmla="*/ 135 h 148"/>
                <a:gd name="T72" fmla="*/ 128 w 150"/>
                <a:gd name="T73" fmla="*/ 127 h 148"/>
                <a:gd name="T74" fmla="*/ 137 w 150"/>
                <a:gd name="T75" fmla="*/ 115 h 148"/>
                <a:gd name="T76" fmla="*/ 144 w 150"/>
                <a:gd name="T77" fmla="*/ 103 h 148"/>
                <a:gd name="T78" fmla="*/ 149 w 150"/>
                <a:gd name="T79" fmla="*/ 88 h 148"/>
                <a:gd name="T80" fmla="*/ 150 w 150"/>
                <a:gd name="T81" fmla="*/ 73 h 148"/>
                <a:gd name="T82" fmla="*/ 149 w 150"/>
                <a:gd name="T83" fmla="*/ 58 h 148"/>
                <a:gd name="T84" fmla="*/ 144 w 150"/>
                <a:gd name="T85" fmla="*/ 45 h 148"/>
                <a:gd name="T86" fmla="*/ 137 w 150"/>
                <a:gd name="T87" fmla="*/ 32 h 148"/>
                <a:gd name="T88" fmla="*/ 128 w 150"/>
                <a:gd name="T89" fmla="*/ 21 h 148"/>
                <a:gd name="T90" fmla="*/ 117 w 150"/>
                <a:gd name="T91" fmla="*/ 11 h 148"/>
                <a:gd name="T92" fmla="*/ 104 w 150"/>
                <a:gd name="T93" fmla="*/ 5 h 148"/>
                <a:gd name="T94" fmla="*/ 90 w 150"/>
                <a:gd name="T95" fmla="*/ 1 h 148"/>
                <a:gd name="T96" fmla="*/ 75 w 150"/>
                <a:gd name="T9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48">
                  <a:moveTo>
                    <a:pt x="75" y="118"/>
                  </a:moveTo>
                  <a:lnTo>
                    <a:pt x="66" y="117"/>
                  </a:lnTo>
                  <a:lnTo>
                    <a:pt x="58" y="115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37" y="99"/>
                  </a:lnTo>
                  <a:lnTo>
                    <a:pt x="34" y="92"/>
                  </a:lnTo>
                  <a:lnTo>
                    <a:pt x="31" y="83"/>
                  </a:lnTo>
                  <a:lnTo>
                    <a:pt x="30" y="73"/>
                  </a:lnTo>
                  <a:lnTo>
                    <a:pt x="31" y="65"/>
                  </a:lnTo>
                  <a:lnTo>
                    <a:pt x="34" y="56"/>
                  </a:lnTo>
                  <a:lnTo>
                    <a:pt x="37" y="49"/>
                  </a:lnTo>
                  <a:lnTo>
                    <a:pt x="44" y="42"/>
                  </a:lnTo>
                  <a:lnTo>
                    <a:pt x="50" y="37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5" y="30"/>
                  </a:lnTo>
                  <a:lnTo>
                    <a:pt x="85" y="30"/>
                  </a:lnTo>
                  <a:lnTo>
                    <a:pt x="93" y="33"/>
                  </a:lnTo>
                  <a:lnTo>
                    <a:pt x="101" y="37"/>
                  </a:lnTo>
                  <a:lnTo>
                    <a:pt x="107" y="42"/>
                  </a:lnTo>
                  <a:lnTo>
                    <a:pt x="112" y="49"/>
                  </a:lnTo>
                  <a:lnTo>
                    <a:pt x="117" y="56"/>
                  </a:lnTo>
                  <a:lnTo>
                    <a:pt x="119" y="65"/>
                  </a:lnTo>
                  <a:lnTo>
                    <a:pt x="120" y="73"/>
                  </a:lnTo>
                  <a:lnTo>
                    <a:pt x="119" y="83"/>
                  </a:lnTo>
                  <a:lnTo>
                    <a:pt x="117" y="92"/>
                  </a:lnTo>
                  <a:lnTo>
                    <a:pt x="112" y="99"/>
                  </a:lnTo>
                  <a:lnTo>
                    <a:pt x="107" y="106"/>
                  </a:lnTo>
                  <a:lnTo>
                    <a:pt x="101" y="111"/>
                  </a:lnTo>
                  <a:lnTo>
                    <a:pt x="93" y="115"/>
                  </a:lnTo>
                  <a:lnTo>
                    <a:pt x="85" y="117"/>
                  </a:lnTo>
                  <a:lnTo>
                    <a:pt x="75" y="118"/>
                  </a:lnTo>
                  <a:close/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5"/>
                  </a:lnTo>
                  <a:lnTo>
                    <a:pt x="40" y="8"/>
                  </a:lnTo>
                  <a:lnTo>
                    <a:pt x="33" y="11"/>
                  </a:lnTo>
                  <a:lnTo>
                    <a:pt x="28" y="16"/>
                  </a:lnTo>
                  <a:lnTo>
                    <a:pt x="22" y="21"/>
                  </a:lnTo>
                  <a:lnTo>
                    <a:pt x="17" y="26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5"/>
                  </a:lnTo>
                  <a:lnTo>
                    <a:pt x="3" y="52"/>
                  </a:lnTo>
                  <a:lnTo>
                    <a:pt x="2" y="58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2" y="88"/>
                  </a:lnTo>
                  <a:lnTo>
                    <a:pt x="3" y="96"/>
                  </a:lnTo>
                  <a:lnTo>
                    <a:pt x="6" y="103"/>
                  </a:lnTo>
                  <a:lnTo>
                    <a:pt x="10" y="110"/>
                  </a:lnTo>
                  <a:lnTo>
                    <a:pt x="13" y="115"/>
                  </a:lnTo>
                  <a:lnTo>
                    <a:pt x="17" y="122"/>
                  </a:lnTo>
                  <a:lnTo>
                    <a:pt x="22" y="127"/>
                  </a:lnTo>
                  <a:lnTo>
                    <a:pt x="28" y="131"/>
                  </a:lnTo>
                  <a:lnTo>
                    <a:pt x="33" y="135"/>
                  </a:lnTo>
                  <a:lnTo>
                    <a:pt x="40" y="140"/>
                  </a:lnTo>
                  <a:lnTo>
                    <a:pt x="46" y="143"/>
                  </a:lnTo>
                  <a:lnTo>
                    <a:pt x="52" y="145"/>
                  </a:lnTo>
                  <a:lnTo>
                    <a:pt x="60" y="147"/>
                  </a:lnTo>
                  <a:lnTo>
                    <a:pt x="67" y="148"/>
                  </a:lnTo>
                  <a:lnTo>
                    <a:pt x="75" y="148"/>
                  </a:lnTo>
                  <a:lnTo>
                    <a:pt x="82" y="148"/>
                  </a:lnTo>
                  <a:lnTo>
                    <a:pt x="90" y="147"/>
                  </a:lnTo>
                  <a:lnTo>
                    <a:pt x="97" y="145"/>
                  </a:lnTo>
                  <a:lnTo>
                    <a:pt x="104" y="143"/>
                  </a:lnTo>
                  <a:lnTo>
                    <a:pt x="110" y="140"/>
                  </a:lnTo>
                  <a:lnTo>
                    <a:pt x="117" y="135"/>
                  </a:lnTo>
                  <a:lnTo>
                    <a:pt x="123" y="131"/>
                  </a:lnTo>
                  <a:lnTo>
                    <a:pt x="128" y="127"/>
                  </a:lnTo>
                  <a:lnTo>
                    <a:pt x="133" y="122"/>
                  </a:lnTo>
                  <a:lnTo>
                    <a:pt x="137" y="115"/>
                  </a:lnTo>
                  <a:lnTo>
                    <a:pt x="141" y="110"/>
                  </a:lnTo>
                  <a:lnTo>
                    <a:pt x="144" y="103"/>
                  </a:lnTo>
                  <a:lnTo>
                    <a:pt x="147" y="96"/>
                  </a:lnTo>
                  <a:lnTo>
                    <a:pt x="149" y="88"/>
                  </a:lnTo>
                  <a:lnTo>
                    <a:pt x="150" y="82"/>
                  </a:lnTo>
                  <a:lnTo>
                    <a:pt x="150" y="73"/>
                  </a:lnTo>
                  <a:lnTo>
                    <a:pt x="150" y="66"/>
                  </a:lnTo>
                  <a:lnTo>
                    <a:pt x="149" y="58"/>
                  </a:lnTo>
                  <a:lnTo>
                    <a:pt x="147" y="52"/>
                  </a:lnTo>
                  <a:lnTo>
                    <a:pt x="144" y="45"/>
                  </a:lnTo>
                  <a:lnTo>
                    <a:pt x="141" y="38"/>
                  </a:lnTo>
                  <a:lnTo>
                    <a:pt x="137" y="32"/>
                  </a:lnTo>
                  <a:lnTo>
                    <a:pt x="133" y="26"/>
                  </a:lnTo>
                  <a:lnTo>
                    <a:pt x="128" y="21"/>
                  </a:lnTo>
                  <a:lnTo>
                    <a:pt x="123" y="17"/>
                  </a:lnTo>
                  <a:lnTo>
                    <a:pt x="117" y="11"/>
                  </a:lnTo>
                  <a:lnTo>
                    <a:pt x="110" y="8"/>
                  </a:lnTo>
                  <a:lnTo>
                    <a:pt x="104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="" xmlns:a16="http://schemas.microsoft.com/office/drawing/2014/main" id="{CC413A81-649D-422F-9E60-6C6F5AC01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25" y="3616326"/>
              <a:ext cx="284162" cy="284163"/>
            </a:xfrm>
            <a:custGeom>
              <a:avLst/>
              <a:gdLst>
                <a:gd name="T0" fmla="*/ 785 w 897"/>
                <a:gd name="T1" fmla="*/ 208 h 896"/>
                <a:gd name="T2" fmla="*/ 687 w 897"/>
                <a:gd name="T3" fmla="*/ 307 h 896"/>
                <a:gd name="T4" fmla="*/ 509 w 897"/>
                <a:gd name="T5" fmla="*/ 499 h 896"/>
                <a:gd name="T6" fmla="*/ 531 w 897"/>
                <a:gd name="T7" fmla="*/ 556 h 896"/>
                <a:gd name="T8" fmla="*/ 538 w 897"/>
                <a:gd name="T9" fmla="*/ 613 h 896"/>
                <a:gd name="T10" fmla="*/ 533 w 897"/>
                <a:gd name="T11" fmla="*/ 663 h 896"/>
                <a:gd name="T12" fmla="*/ 518 w 897"/>
                <a:gd name="T13" fmla="*/ 711 h 896"/>
                <a:gd name="T14" fmla="*/ 494 w 897"/>
                <a:gd name="T15" fmla="*/ 754 h 896"/>
                <a:gd name="T16" fmla="*/ 463 w 897"/>
                <a:gd name="T17" fmla="*/ 791 h 896"/>
                <a:gd name="T18" fmla="*/ 426 w 897"/>
                <a:gd name="T19" fmla="*/ 822 h 896"/>
                <a:gd name="T20" fmla="*/ 382 w 897"/>
                <a:gd name="T21" fmla="*/ 846 h 896"/>
                <a:gd name="T22" fmla="*/ 335 w 897"/>
                <a:gd name="T23" fmla="*/ 861 h 896"/>
                <a:gd name="T24" fmla="*/ 284 w 897"/>
                <a:gd name="T25" fmla="*/ 866 h 896"/>
                <a:gd name="T26" fmla="*/ 232 w 897"/>
                <a:gd name="T27" fmla="*/ 861 h 896"/>
                <a:gd name="T28" fmla="*/ 185 w 897"/>
                <a:gd name="T29" fmla="*/ 846 h 896"/>
                <a:gd name="T30" fmla="*/ 141 w 897"/>
                <a:gd name="T31" fmla="*/ 822 h 896"/>
                <a:gd name="T32" fmla="*/ 104 w 897"/>
                <a:gd name="T33" fmla="*/ 791 h 896"/>
                <a:gd name="T34" fmla="*/ 73 w 897"/>
                <a:gd name="T35" fmla="*/ 754 h 896"/>
                <a:gd name="T36" fmla="*/ 49 w 897"/>
                <a:gd name="T37" fmla="*/ 711 h 896"/>
                <a:gd name="T38" fmla="*/ 35 w 897"/>
                <a:gd name="T39" fmla="*/ 663 h 896"/>
                <a:gd name="T40" fmla="*/ 30 w 897"/>
                <a:gd name="T41" fmla="*/ 613 h 896"/>
                <a:gd name="T42" fmla="*/ 35 w 897"/>
                <a:gd name="T43" fmla="*/ 561 h 896"/>
                <a:gd name="T44" fmla="*/ 49 w 897"/>
                <a:gd name="T45" fmla="*/ 513 h 896"/>
                <a:gd name="T46" fmla="*/ 73 w 897"/>
                <a:gd name="T47" fmla="*/ 470 h 896"/>
                <a:gd name="T48" fmla="*/ 104 w 897"/>
                <a:gd name="T49" fmla="*/ 433 h 896"/>
                <a:gd name="T50" fmla="*/ 141 w 897"/>
                <a:gd name="T51" fmla="*/ 402 h 896"/>
                <a:gd name="T52" fmla="*/ 185 w 897"/>
                <a:gd name="T53" fmla="*/ 378 h 896"/>
                <a:gd name="T54" fmla="*/ 232 w 897"/>
                <a:gd name="T55" fmla="*/ 364 h 896"/>
                <a:gd name="T56" fmla="*/ 284 w 897"/>
                <a:gd name="T57" fmla="*/ 358 h 896"/>
                <a:gd name="T58" fmla="*/ 354 w 897"/>
                <a:gd name="T59" fmla="*/ 366 h 896"/>
                <a:gd name="T60" fmla="*/ 411 w 897"/>
                <a:gd name="T61" fmla="*/ 386 h 896"/>
                <a:gd name="T62" fmla="*/ 867 w 897"/>
                <a:gd name="T63" fmla="*/ 122 h 896"/>
                <a:gd name="T64" fmla="*/ 386 w 897"/>
                <a:gd name="T65" fmla="*/ 343 h 896"/>
                <a:gd name="T66" fmla="*/ 320 w 897"/>
                <a:gd name="T67" fmla="*/ 330 h 896"/>
                <a:gd name="T68" fmla="*/ 255 w 897"/>
                <a:gd name="T69" fmla="*/ 329 h 896"/>
                <a:gd name="T70" fmla="*/ 199 w 897"/>
                <a:gd name="T71" fmla="*/ 341 h 896"/>
                <a:gd name="T72" fmla="*/ 149 w 897"/>
                <a:gd name="T73" fmla="*/ 362 h 896"/>
                <a:gd name="T74" fmla="*/ 103 w 897"/>
                <a:gd name="T75" fmla="*/ 393 h 896"/>
                <a:gd name="T76" fmla="*/ 64 w 897"/>
                <a:gd name="T77" fmla="*/ 432 h 896"/>
                <a:gd name="T78" fmla="*/ 35 w 897"/>
                <a:gd name="T79" fmla="*/ 477 h 896"/>
                <a:gd name="T80" fmla="*/ 13 w 897"/>
                <a:gd name="T81" fmla="*/ 528 h 896"/>
                <a:gd name="T82" fmla="*/ 1 w 897"/>
                <a:gd name="T83" fmla="*/ 583 h 896"/>
                <a:gd name="T84" fmla="*/ 1 w 897"/>
                <a:gd name="T85" fmla="*/ 642 h 896"/>
                <a:gd name="T86" fmla="*/ 13 w 897"/>
                <a:gd name="T87" fmla="*/ 696 h 896"/>
                <a:gd name="T88" fmla="*/ 35 w 897"/>
                <a:gd name="T89" fmla="*/ 747 h 896"/>
                <a:gd name="T90" fmla="*/ 64 w 897"/>
                <a:gd name="T91" fmla="*/ 792 h 896"/>
                <a:gd name="T92" fmla="*/ 103 w 897"/>
                <a:gd name="T93" fmla="*/ 831 h 896"/>
                <a:gd name="T94" fmla="*/ 149 w 897"/>
                <a:gd name="T95" fmla="*/ 862 h 896"/>
                <a:gd name="T96" fmla="*/ 199 w 897"/>
                <a:gd name="T97" fmla="*/ 883 h 896"/>
                <a:gd name="T98" fmla="*/ 255 w 897"/>
                <a:gd name="T99" fmla="*/ 895 h 896"/>
                <a:gd name="T100" fmla="*/ 313 w 897"/>
                <a:gd name="T101" fmla="*/ 895 h 896"/>
                <a:gd name="T102" fmla="*/ 368 w 897"/>
                <a:gd name="T103" fmla="*/ 883 h 896"/>
                <a:gd name="T104" fmla="*/ 419 w 897"/>
                <a:gd name="T105" fmla="*/ 862 h 896"/>
                <a:gd name="T106" fmla="*/ 465 w 897"/>
                <a:gd name="T107" fmla="*/ 831 h 896"/>
                <a:gd name="T108" fmla="*/ 503 w 897"/>
                <a:gd name="T109" fmla="*/ 792 h 896"/>
                <a:gd name="T110" fmla="*/ 533 w 897"/>
                <a:gd name="T111" fmla="*/ 747 h 896"/>
                <a:gd name="T112" fmla="*/ 555 w 897"/>
                <a:gd name="T113" fmla="*/ 696 h 896"/>
                <a:gd name="T114" fmla="*/ 566 w 897"/>
                <a:gd name="T115" fmla="*/ 642 h 896"/>
                <a:gd name="T116" fmla="*/ 566 w 897"/>
                <a:gd name="T117" fmla="*/ 583 h 896"/>
                <a:gd name="T118" fmla="*/ 552 w 897"/>
                <a:gd name="T119" fmla="*/ 525 h 896"/>
                <a:gd name="T120" fmla="*/ 717 w 897"/>
                <a:gd name="T121" fmla="*/ 388 h 896"/>
                <a:gd name="T122" fmla="*/ 792 w 897"/>
                <a:gd name="T123" fmla="*/ 245 h 896"/>
                <a:gd name="T124" fmla="*/ 897 w 897"/>
                <a:gd name="T125" fmla="*/ 13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7" h="896">
                  <a:moveTo>
                    <a:pt x="867" y="122"/>
                  </a:moveTo>
                  <a:lnTo>
                    <a:pt x="837" y="158"/>
                  </a:lnTo>
                  <a:lnTo>
                    <a:pt x="837" y="208"/>
                  </a:lnTo>
                  <a:lnTo>
                    <a:pt x="785" y="208"/>
                  </a:lnTo>
                  <a:lnTo>
                    <a:pt x="762" y="232"/>
                  </a:lnTo>
                  <a:lnTo>
                    <a:pt x="762" y="283"/>
                  </a:lnTo>
                  <a:lnTo>
                    <a:pt x="711" y="283"/>
                  </a:lnTo>
                  <a:lnTo>
                    <a:pt x="687" y="307"/>
                  </a:lnTo>
                  <a:lnTo>
                    <a:pt x="687" y="358"/>
                  </a:lnTo>
                  <a:lnTo>
                    <a:pt x="637" y="358"/>
                  </a:lnTo>
                  <a:lnTo>
                    <a:pt x="505" y="490"/>
                  </a:lnTo>
                  <a:lnTo>
                    <a:pt x="509" y="499"/>
                  </a:lnTo>
                  <a:lnTo>
                    <a:pt x="516" y="513"/>
                  </a:lnTo>
                  <a:lnTo>
                    <a:pt x="522" y="527"/>
                  </a:lnTo>
                  <a:lnTo>
                    <a:pt x="527" y="542"/>
                  </a:lnTo>
                  <a:lnTo>
                    <a:pt x="531" y="556"/>
                  </a:lnTo>
                  <a:lnTo>
                    <a:pt x="534" y="570"/>
                  </a:lnTo>
                  <a:lnTo>
                    <a:pt x="536" y="584"/>
                  </a:lnTo>
                  <a:lnTo>
                    <a:pt x="537" y="598"/>
                  </a:lnTo>
                  <a:lnTo>
                    <a:pt x="538" y="613"/>
                  </a:lnTo>
                  <a:lnTo>
                    <a:pt x="537" y="625"/>
                  </a:lnTo>
                  <a:lnTo>
                    <a:pt x="536" y="638"/>
                  </a:lnTo>
                  <a:lnTo>
                    <a:pt x="535" y="651"/>
                  </a:lnTo>
                  <a:lnTo>
                    <a:pt x="533" y="663"/>
                  </a:lnTo>
                  <a:lnTo>
                    <a:pt x="530" y="676"/>
                  </a:lnTo>
                  <a:lnTo>
                    <a:pt x="527" y="687"/>
                  </a:lnTo>
                  <a:lnTo>
                    <a:pt x="522" y="699"/>
                  </a:lnTo>
                  <a:lnTo>
                    <a:pt x="518" y="711"/>
                  </a:lnTo>
                  <a:lnTo>
                    <a:pt x="513" y="722"/>
                  </a:lnTo>
                  <a:lnTo>
                    <a:pt x="507" y="733"/>
                  </a:lnTo>
                  <a:lnTo>
                    <a:pt x="501" y="744"/>
                  </a:lnTo>
                  <a:lnTo>
                    <a:pt x="494" y="754"/>
                  </a:lnTo>
                  <a:lnTo>
                    <a:pt x="487" y="764"/>
                  </a:lnTo>
                  <a:lnTo>
                    <a:pt x="479" y="774"/>
                  </a:lnTo>
                  <a:lnTo>
                    <a:pt x="472" y="783"/>
                  </a:lnTo>
                  <a:lnTo>
                    <a:pt x="463" y="791"/>
                  </a:lnTo>
                  <a:lnTo>
                    <a:pt x="455" y="800"/>
                  </a:lnTo>
                  <a:lnTo>
                    <a:pt x="445" y="808"/>
                  </a:lnTo>
                  <a:lnTo>
                    <a:pt x="436" y="816"/>
                  </a:lnTo>
                  <a:lnTo>
                    <a:pt x="426" y="822"/>
                  </a:lnTo>
                  <a:lnTo>
                    <a:pt x="415" y="830"/>
                  </a:lnTo>
                  <a:lnTo>
                    <a:pt x="405" y="835"/>
                  </a:lnTo>
                  <a:lnTo>
                    <a:pt x="394" y="841"/>
                  </a:lnTo>
                  <a:lnTo>
                    <a:pt x="382" y="846"/>
                  </a:lnTo>
                  <a:lnTo>
                    <a:pt x="371" y="851"/>
                  </a:lnTo>
                  <a:lnTo>
                    <a:pt x="360" y="854"/>
                  </a:lnTo>
                  <a:lnTo>
                    <a:pt x="347" y="859"/>
                  </a:lnTo>
                  <a:lnTo>
                    <a:pt x="335" y="861"/>
                  </a:lnTo>
                  <a:lnTo>
                    <a:pt x="322" y="863"/>
                  </a:lnTo>
                  <a:lnTo>
                    <a:pt x="309" y="865"/>
                  </a:lnTo>
                  <a:lnTo>
                    <a:pt x="297" y="866"/>
                  </a:lnTo>
                  <a:lnTo>
                    <a:pt x="284" y="866"/>
                  </a:lnTo>
                  <a:lnTo>
                    <a:pt x="271" y="866"/>
                  </a:lnTo>
                  <a:lnTo>
                    <a:pt x="258" y="865"/>
                  </a:lnTo>
                  <a:lnTo>
                    <a:pt x="245" y="863"/>
                  </a:lnTo>
                  <a:lnTo>
                    <a:pt x="232" y="861"/>
                  </a:lnTo>
                  <a:lnTo>
                    <a:pt x="221" y="859"/>
                  </a:lnTo>
                  <a:lnTo>
                    <a:pt x="208" y="854"/>
                  </a:lnTo>
                  <a:lnTo>
                    <a:pt x="196" y="851"/>
                  </a:lnTo>
                  <a:lnTo>
                    <a:pt x="185" y="846"/>
                  </a:lnTo>
                  <a:lnTo>
                    <a:pt x="174" y="841"/>
                  </a:lnTo>
                  <a:lnTo>
                    <a:pt x="163" y="835"/>
                  </a:lnTo>
                  <a:lnTo>
                    <a:pt x="152" y="830"/>
                  </a:lnTo>
                  <a:lnTo>
                    <a:pt x="141" y="822"/>
                  </a:lnTo>
                  <a:lnTo>
                    <a:pt x="132" y="816"/>
                  </a:lnTo>
                  <a:lnTo>
                    <a:pt x="122" y="808"/>
                  </a:lnTo>
                  <a:lnTo>
                    <a:pt x="113" y="800"/>
                  </a:lnTo>
                  <a:lnTo>
                    <a:pt x="104" y="791"/>
                  </a:lnTo>
                  <a:lnTo>
                    <a:pt x="95" y="783"/>
                  </a:lnTo>
                  <a:lnTo>
                    <a:pt x="88" y="774"/>
                  </a:lnTo>
                  <a:lnTo>
                    <a:pt x="81" y="764"/>
                  </a:lnTo>
                  <a:lnTo>
                    <a:pt x="73" y="754"/>
                  </a:lnTo>
                  <a:lnTo>
                    <a:pt x="67" y="744"/>
                  </a:lnTo>
                  <a:lnTo>
                    <a:pt x="60" y="733"/>
                  </a:lnTo>
                  <a:lnTo>
                    <a:pt x="55" y="722"/>
                  </a:lnTo>
                  <a:lnTo>
                    <a:pt x="49" y="711"/>
                  </a:lnTo>
                  <a:lnTo>
                    <a:pt x="45" y="699"/>
                  </a:lnTo>
                  <a:lnTo>
                    <a:pt x="41" y="687"/>
                  </a:lnTo>
                  <a:lnTo>
                    <a:pt x="38" y="676"/>
                  </a:lnTo>
                  <a:lnTo>
                    <a:pt x="35" y="663"/>
                  </a:lnTo>
                  <a:lnTo>
                    <a:pt x="32" y="651"/>
                  </a:lnTo>
                  <a:lnTo>
                    <a:pt x="31" y="638"/>
                  </a:lnTo>
                  <a:lnTo>
                    <a:pt x="30" y="625"/>
                  </a:lnTo>
                  <a:lnTo>
                    <a:pt x="30" y="613"/>
                  </a:lnTo>
                  <a:lnTo>
                    <a:pt x="30" y="599"/>
                  </a:lnTo>
                  <a:lnTo>
                    <a:pt x="31" y="586"/>
                  </a:lnTo>
                  <a:lnTo>
                    <a:pt x="32" y="573"/>
                  </a:lnTo>
                  <a:lnTo>
                    <a:pt x="35" y="561"/>
                  </a:lnTo>
                  <a:lnTo>
                    <a:pt x="38" y="548"/>
                  </a:lnTo>
                  <a:lnTo>
                    <a:pt x="41" y="537"/>
                  </a:lnTo>
                  <a:lnTo>
                    <a:pt x="45" y="525"/>
                  </a:lnTo>
                  <a:lnTo>
                    <a:pt x="49" y="513"/>
                  </a:lnTo>
                  <a:lnTo>
                    <a:pt x="55" y="503"/>
                  </a:lnTo>
                  <a:lnTo>
                    <a:pt x="60" y="491"/>
                  </a:lnTo>
                  <a:lnTo>
                    <a:pt x="67" y="480"/>
                  </a:lnTo>
                  <a:lnTo>
                    <a:pt x="73" y="470"/>
                  </a:lnTo>
                  <a:lnTo>
                    <a:pt x="81" y="460"/>
                  </a:lnTo>
                  <a:lnTo>
                    <a:pt x="88" y="450"/>
                  </a:lnTo>
                  <a:lnTo>
                    <a:pt x="95" y="442"/>
                  </a:lnTo>
                  <a:lnTo>
                    <a:pt x="104" y="433"/>
                  </a:lnTo>
                  <a:lnTo>
                    <a:pt x="113" y="424"/>
                  </a:lnTo>
                  <a:lnTo>
                    <a:pt x="122" y="416"/>
                  </a:lnTo>
                  <a:lnTo>
                    <a:pt x="132" y="408"/>
                  </a:lnTo>
                  <a:lnTo>
                    <a:pt x="141" y="402"/>
                  </a:lnTo>
                  <a:lnTo>
                    <a:pt x="152" y="395"/>
                  </a:lnTo>
                  <a:lnTo>
                    <a:pt x="163" y="389"/>
                  </a:lnTo>
                  <a:lnTo>
                    <a:pt x="174" y="383"/>
                  </a:lnTo>
                  <a:lnTo>
                    <a:pt x="185" y="378"/>
                  </a:lnTo>
                  <a:lnTo>
                    <a:pt x="196" y="373"/>
                  </a:lnTo>
                  <a:lnTo>
                    <a:pt x="208" y="370"/>
                  </a:lnTo>
                  <a:lnTo>
                    <a:pt x="221" y="367"/>
                  </a:lnTo>
                  <a:lnTo>
                    <a:pt x="232" y="364"/>
                  </a:lnTo>
                  <a:lnTo>
                    <a:pt x="245" y="361"/>
                  </a:lnTo>
                  <a:lnTo>
                    <a:pt x="258" y="359"/>
                  </a:lnTo>
                  <a:lnTo>
                    <a:pt x="271" y="358"/>
                  </a:lnTo>
                  <a:lnTo>
                    <a:pt x="284" y="358"/>
                  </a:lnTo>
                  <a:lnTo>
                    <a:pt x="302" y="358"/>
                  </a:lnTo>
                  <a:lnTo>
                    <a:pt x="320" y="360"/>
                  </a:lnTo>
                  <a:lnTo>
                    <a:pt x="337" y="362"/>
                  </a:lnTo>
                  <a:lnTo>
                    <a:pt x="354" y="366"/>
                  </a:lnTo>
                  <a:lnTo>
                    <a:pt x="369" y="369"/>
                  </a:lnTo>
                  <a:lnTo>
                    <a:pt x="384" y="374"/>
                  </a:lnTo>
                  <a:lnTo>
                    <a:pt x="398" y="380"/>
                  </a:lnTo>
                  <a:lnTo>
                    <a:pt x="411" y="386"/>
                  </a:lnTo>
                  <a:lnTo>
                    <a:pt x="421" y="391"/>
                  </a:lnTo>
                  <a:lnTo>
                    <a:pt x="783" y="30"/>
                  </a:lnTo>
                  <a:lnTo>
                    <a:pt x="867" y="30"/>
                  </a:lnTo>
                  <a:lnTo>
                    <a:pt x="867" y="122"/>
                  </a:lnTo>
                  <a:close/>
                  <a:moveTo>
                    <a:pt x="770" y="0"/>
                  </a:moveTo>
                  <a:lnTo>
                    <a:pt x="415" y="355"/>
                  </a:lnTo>
                  <a:lnTo>
                    <a:pt x="401" y="349"/>
                  </a:lnTo>
                  <a:lnTo>
                    <a:pt x="386" y="343"/>
                  </a:lnTo>
                  <a:lnTo>
                    <a:pt x="371" y="339"/>
                  </a:lnTo>
                  <a:lnTo>
                    <a:pt x="355" y="335"/>
                  </a:lnTo>
                  <a:lnTo>
                    <a:pt x="338" y="332"/>
                  </a:lnTo>
                  <a:lnTo>
                    <a:pt x="320" y="330"/>
                  </a:lnTo>
                  <a:lnTo>
                    <a:pt x="303" y="328"/>
                  </a:lnTo>
                  <a:lnTo>
                    <a:pt x="284" y="328"/>
                  </a:lnTo>
                  <a:lnTo>
                    <a:pt x="269" y="328"/>
                  </a:lnTo>
                  <a:lnTo>
                    <a:pt x="255" y="329"/>
                  </a:lnTo>
                  <a:lnTo>
                    <a:pt x="241" y="331"/>
                  </a:lnTo>
                  <a:lnTo>
                    <a:pt x="227" y="334"/>
                  </a:lnTo>
                  <a:lnTo>
                    <a:pt x="213" y="337"/>
                  </a:lnTo>
                  <a:lnTo>
                    <a:pt x="199" y="341"/>
                  </a:lnTo>
                  <a:lnTo>
                    <a:pt x="186" y="345"/>
                  </a:lnTo>
                  <a:lnTo>
                    <a:pt x="174" y="351"/>
                  </a:lnTo>
                  <a:lnTo>
                    <a:pt x="161" y="356"/>
                  </a:lnTo>
                  <a:lnTo>
                    <a:pt x="149" y="362"/>
                  </a:lnTo>
                  <a:lnTo>
                    <a:pt x="136" y="370"/>
                  </a:lnTo>
                  <a:lnTo>
                    <a:pt x="125" y="376"/>
                  </a:lnTo>
                  <a:lnTo>
                    <a:pt x="114" y="385"/>
                  </a:lnTo>
                  <a:lnTo>
                    <a:pt x="103" y="393"/>
                  </a:lnTo>
                  <a:lnTo>
                    <a:pt x="93" y="402"/>
                  </a:lnTo>
                  <a:lnTo>
                    <a:pt x="83" y="412"/>
                  </a:lnTo>
                  <a:lnTo>
                    <a:pt x="74" y="421"/>
                  </a:lnTo>
                  <a:lnTo>
                    <a:pt x="64" y="432"/>
                  </a:lnTo>
                  <a:lnTo>
                    <a:pt x="56" y="443"/>
                  </a:lnTo>
                  <a:lnTo>
                    <a:pt x="48" y="453"/>
                  </a:lnTo>
                  <a:lnTo>
                    <a:pt x="41" y="465"/>
                  </a:lnTo>
                  <a:lnTo>
                    <a:pt x="35" y="477"/>
                  </a:lnTo>
                  <a:lnTo>
                    <a:pt x="28" y="490"/>
                  </a:lnTo>
                  <a:lnTo>
                    <a:pt x="22" y="501"/>
                  </a:lnTo>
                  <a:lnTo>
                    <a:pt x="17" y="514"/>
                  </a:lnTo>
                  <a:lnTo>
                    <a:pt x="13" y="528"/>
                  </a:lnTo>
                  <a:lnTo>
                    <a:pt x="9" y="541"/>
                  </a:lnTo>
                  <a:lnTo>
                    <a:pt x="6" y="555"/>
                  </a:lnTo>
                  <a:lnTo>
                    <a:pt x="3" y="569"/>
                  </a:lnTo>
                  <a:lnTo>
                    <a:pt x="1" y="583"/>
                  </a:lnTo>
                  <a:lnTo>
                    <a:pt x="0" y="598"/>
                  </a:lnTo>
                  <a:lnTo>
                    <a:pt x="0" y="613"/>
                  </a:lnTo>
                  <a:lnTo>
                    <a:pt x="0" y="627"/>
                  </a:lnTo>
                  <a:lnTo>
                    <a:pt x="1" y="642"/>
                  </a:lnTo>
                  <a:lnTo>
                    <a:pt x="3" y="655"/>
                  </a:lnTo>
                  <a:lnTo>
                    <a:pt x="6" y="669"/>
                  </a:lnTo>
                  <a:lnTo>
                    <a:pt x="9" y="683"/>
                  </a:lnTo>
                  <a:lnTo>
                    <a:pt x="13" y="696"/>
                  </a:lnTo>
                  <a:lnTo>
                    <a:pt x="17" y="710"/>
                  </a:lnTo>
                  <a:lnTo>
                    <a:pt x="22" y="723"/>
                  </a:lnTo>
                  <a:lnTo>
                    <a:pt x="28" y="735"/>
                  </a:lnTo>
                  <a:lnTo>
                    <a:pt x="35" y="747"/>
                  </a:lnTo>
                  <a:lnTo>
                    <a:pt x="41" y="759"/>
                  </a:lnTo>
                  <a:lnTo>
                    <a:pt x="48" y="771"/>
                  </a:lnTo>
                  <a:lnTo>
                    <a:pt x="56" y="782"/>
                  </a:lnTo>
                  <a:lnTo>
                    <a:pt x="64" y="792"/>
                  </a:lnTo>
                  <a:lnTo>
                    <a:pt x="74" y="803"/>
                  </a:lnTo>
                  <a:lnTo>
                    <a:pt x="83" y="813"/>
                  </a:lnTo>
                  <a:lnTo>
                    <a:pt x="93" y="822"/>
                  </a:lnTo>
                  <a:lnTo>
                    <a:pt x="103" y="831"/>
                  </a:lnTo>
                  <a:lnTo>
                    <a:pt x="114" y="839"/>
                  </a:lnTo>
                  <a:lnTo>
                    <a:pt x="125" y="848"/>
                  </a:lnTo>
                  <a:lnTo>
                    <a:pt x="136" y="854"/>
                  </a:lnTo>
                  <a:lnTo>
                    <a:pt x="149" y="862"/>
                  </a:lnTo>
                  <a:lnTo>
                    <a:pt x="161" y="868"/>
                  </a:lnTo>
                  <a:lnTo>
                    <a:pt x="174" y="874"/>
                  </a:lnTo>
                  <a:lnTo>
                    <a:pt x="186" y="879"/>
                  </a:lnTo>
                  <a:lnTo>
                    <a:pt x="199" y="883"/>
                  </a:lnTo>
                  <a:lnTo>
                    <a:pt x="213" y="887"/>
                  </a:lnTo>
                  <a:lnTo>
                    <a:pt x="227" y="891"/>
                  </a:lnTo>
                  <a:lnTo>
                    <a:pt x="241" y="893"/>
                  </a:lnTo>
                  <a:lnTo>
                    <a:pt x="255" y="895"/>
                  </a:lnTo>
                  <a:lnTo>
                    <a:pt x="269" y="896"/>
                  </a:lnTo>
                  <a:lnTo>
                    <a:pt x="284" y="896"/>
                  </a:lnTo>
                  <a:lnTo>
                    <a:pt x="299" y="896"/>
                  </a:lnTo>
                  <a:lnTo>
                    <a:pt x="313" y="895"/>
                  </a:lnTo>
                  <a:lnTo>
                    <a:pt x="327" y="893"/>
                  </a:lnTo>
                  <a:lnTo>
                    <a:pt x="340" y="891"/>
                  </a:lnTo>
                  <a:lnTo>
                    <a:pt x="354" y="887"/>
                  </a:lnTo>
                  <a:lnTo>
                    <a:pt x="368" y="883"/>
                  </a:lnTo>
                  <a:lnTo>
                    <a:pt x="381" y="879"/>
                  </a:lnTo>
                  <a:lnTo>
                    <a:pt x="394" y="874"/>
                  </a:lnTo>
                  <a:lnTo>
                    <a:pt x="407" y="868"/>
                  </a:lnTo>
                  <a:lnTo>
                    <a:pt x="419" y="862"/>
                  </a:lnTo>
                  <a:lnTo>
                    <a:pt x="431" y="854"/>
                  </a:lnTo>
                  <a:lnTo>
                    <a:pt x="442" y="848"/>
                  </a:lnTo>
                  <a:lnTo>
                    <a:pt x="454" y="839"/>
                  </a:lnTo>
                  <a:lnTo>
                    <a:pt x="465" y="831"/>
                  </a:lnTo>
                  <a:lnTo>
                    <a:pt x="474" y="822"/>
                  </a:lnTo>
                  <a:lnTo>
                    <a:pt x="485" y="813"/>
                  </a:lnTo>
                  <a:lnTo>
                    <a:pt x="493" y="803"/>
                  </a:lnTo>
                  <a:lnTo>
                    <a:pt x="503" y="792"/>
                  </a:lnTo>
                  <a:lnTo>
                    <a:pt x="512" y="782"/>
                  </a:lnTo>
                  <a:lnTo>
                    <a:pt x="519" y="771"/>
                  </a:lnTo>
                  <a:lnTo>
                    <a:pt x="527" y="759"/>
                  </a:lnTo>
                  <a:lnTo>
                    <a:pt x="533" y="747"/>
                  </a:lnTo>
                  <a:lnTo>
                    <a:pt x="539" y="735"/>
                  </a:lnTo>
                  <a:lnTo>
                    <a:pt x="546" y="723"/>
                  </a:lnTo>
                  <a:lnTo>
                    <a:pt x="550" y="710"/>
                  </a:lnTo>
                  <a:lnTo>
                    <a:pt x="555" y="696"/>
                  </a:lnTo>
                  <a:lnTo>
                    <a:pt x="559" y="683"/>
                  </a:lnTo>
                  <a:lnTo>
                    <a:pt x="562" y="669"/>
                  </a:lnTo>
                  <a:lnTo>
                    <a:pt x="564" y="655"/>
                  </a:lnTo>
                  <a:lnTo>
                    <a:pt x="566" y="642"/>
                  </a:lnTo>
                  <a:lnTo>
                    <a:pt x="567" y="627"/>
                  </a:lnTo>
                  <a:lnTo>
                    <a:pt x="567" y="613"/>
                  </a:lnTo>
                  <a:lnTo>
                    <a:pt x="567" y="598"/>
                  </a:lnTo>
                  <a:lnTo>
                    <a:pt x="566" y="583"/>
                  </a:lnTo>
                  <a:lnTo>
                    <a:pt x="564" y="569"/>
                  </a:lnTo>
                  <a:lnTo>
                    <a:pt x="561" y="554"/>
                  </a:lnTo>
                  <a:lnTo>
                    <a:pt x="558" y="539"/>
                  </a:lnTo>
                  <a:lnTo>
                    <a:pt x="552" y="525"/>
                  </a:lnTo>
                  <a:lnTo>
                    <a:pt x="547" y="510"/>
                  </a:lnTo>
                  <a:lnTo>
                    <a:pt x="540" y="496"/>
                  </a:lnTo>
                  <a:lnTo>
                    <a:pt x="649" y="388"/>
                  </a:lnTo>
                  <a:lnTo>
                    <a:pt x="717" y="388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92" y="313"/>
                  </a:lnTo>
                  <a:lnTo>
                    <a:pt x="792" y="245"/>
                  </a:lnTo>
                  <a:lnTo>
                    <a:pt x="798" y="238"/>
                  </a:lnTo>
                  <a:lnTo>
                    <a:pt x="867" y="238"/>
                  </a:lnTo>
                  <a:lnTo>
                    <a:pt x="867" y="169"/>
                  </a:lnTo>
                  <a:lnTo>
                    <a:pt x="897" y="133"/>
                  </a:lnTo>
                  <a:lnTo>
                    <a:pt x="89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7993083" y="113406"/>
            <a:ext cx="24657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Sửa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Note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54" y="821292"/>
            <a:ext cx="3673879" cy="54224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7004849" y="4188301"/>
            <a:ext cx="2095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9741004" y="4188301"/>
            <a:ext cx="2095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3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35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207178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Nội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dung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2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649401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0C6D6050-1AB9-4684-AA5E-28AA0DA6CD65}"/>
              </a:ext>
            </a:extLst>
          </p:cNvPr>
          <p:cNvGrpSpPr/>
          <p:nvPr/>
        </p:nvGrpSpPr>
        <p:grpSpPr>
          <a:xfrm>
            <a:off x="316309" y="1205744"/>
            <a:ext cx="5162550" cy="1509712"/>
            <a:chOff x="547688" y="1235641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grpSp>
          <p:nvGrpSpPr>
            <p:cNvPr id="76" name="Group 75">
              <a:extLst>
                <a:ext uri="{FF2B5EF4-FFF2-40B4-BE49-F238E27FC236}">
                  <a16:creationId xmlns="" xmlns:a16="http://schemas.microsoft.com/office/drawing/2014/main" id="{8F2285A7-71FB-4309-9545-BCAD6A35A2FC}"/>
                </a:ext>
              </a:extLst>
            </p:cNvPr>
            <p:cNvGrpSpPr/>
            <p:nvPr/>
          </p:nvGrpSpPr>
          <p:grpSpPr>
            <a:xfrm>
              <a:off x="547688" y="1235641"/>
              <a:ext cx="5162550" cy="1509712"/>
              <a:chOff x="547688" y="1411288"/>
              <a:chExt cx="5162550" cy="1509712"/>
            </a:xfrm>
          </p:grpSpPr>
          <p:sp>
            <p:nvSpPr>
              <p:cNvPr id="25" name="Freeform 5">
                <a:extLst>
                  <a:ext uri="{FF2B5EF4-FFF2-40B4-BE49-F238E27FC236}">
                    <a16:creationId xmlns="" xmlns:a16="http://schemas.microsoft.com/office/drawing/2014/main" id="{0083C0A7-3668-45A0-90D5-9845482B1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411288"/>
                <a:ext cx="369887" cy="452437"/>
              </a:xfrm>
              <a:custGeom>
                <a:avLst/>
                <a:gdLst>
                  <a:gd name="T0" fmla="*/ 96 w 96"/>
                  <a:gd name="T1" fmla="*/ 0 h 117"/>
                  <a:gd name="T2" fmla="*/ 32 w 96"/>
                  <a:gd name="T3" fmla="*/ 0 h 117"/>
                  <a:gd name="T4" fmla="*/ 0 w 96"/>
                  <a:gd name="T5" fmla="*/ 31 h 117"/>
                  <a:gd name="T6" fmla="*/ 0 w 96"/>
                  <a:gd name="T7" fmla="*/ 117 h 117"/>
                  <a:gd name="T8" fmla="*/ 96 w 96"/>
                  <a:gd name="T9" fmla="*/ 117 h 117"/>
                  <a:gd name="T10" fmla="*/ 96 w 96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17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6" y="117"/>
                      <a:pt x="96" y="117"/>
                      <a:pt x="96" y="117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="" xmlns:a16="http://schemas.microsoft.com/office/drawing/2014/main" id="{D8DF13E1-0D9A-49B9-A169-1FAB4EC07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63" y="1639888"/>
                <a:ext cx="4484687" cy="1103312"/>
              </a:xfrm>
              <a:custGeom>
                <a:avLst/>
                <a:gdLst>
                  <a:gd name="T0" fmla="*/ 1150 w 1163"/>
                  <a:gd name="T1" fmla="*/ 169 h 285"/>
                  <a:gd name="T2" fmla="*/ 1089 w 1163"/>
                  <a:gd name="T3" fmla="*/ 249 h 285"/>
                  <a:gd name="T4" fmla="*/ 1016 w 1163"/>
                  <a:gd name="T5" fmla="*/ 285 h 285"/>
                  <a:gd name="T6" fmla="*/ 129 w 1163"/>
                  <a:gd name="T7" fmla="*/ 285 h 285"/>
                  <a:gd name="T8" fmla="*/ 0 w 1163"/>
                  <a:gd name="T9" fmla="*/ 156 h 285"/>
                  <a:gd name="T10" fmla="*/ 0 w 1163"/>
                  <a:gd name="T11" fmla="*/ 0 h 285"/>
                  <a:gd name="T12" fmla="*/ 1017 w 1163"/>
                  <a:gd name="T13" fmla="*/ 0 h 285"/>
                  <a:gd name="T14" fmla="*/ 1089 w 1163"/>
                  <a:gd name="T15" fmla="*/ 35 h 285"/>
                  <a:gd name="T16" fmla="*/ 1149 w 1163"/>
                  <a:gd name="T17" fmla="*/ 112 h 285"/>
                  <a:gd name="T18" fmla="*/ 1150 w 1163"/>
                  <a:gd name="T19" fmla="*/ 169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3" h="285">
                    <a:moveTo>
                      <a:pt x="1150" y="169"/>
                    </a:moveTo>
                    <a:cubicBezTo>
                      <a:pt x="1089" y="249"/>
                      <a:pt x="1089" y="249"/>
                      <a:pt x="1089" y="249"/>
                    </a:cubicBezTo>
                    <a:cubicBezTo>
                      <a:pt x="1072" y="271"/>
                      <a:pt x="1045" y="285"/>
                      <a:pt x="1016" y="285"/>
                    </a:cubicBez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8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17" y="0"/>
                      <a:pt x="1017" y="0"/>
                      <a:pt x="1017" y="0"/>
                    </a:cubicBezTo>
                    <a:cubicBezTo>
                      <a:pt x="1045" y="0"/>
                      <a:pt x="1072" y="12"/>
                      <a:pt x="1089" y="35"/>
                    </a:cubicBezTo>
                    <a:cubicBezTo>
                      <a:pt x="1149" y="112"/>
                      <a:pt x="1149" y="112"/>
                      <a:pt x="1149" y="112"/>
                    </a:cubicBezTo>
                    <a:cubicBezTo>
                      <a:pt x="1163" y="129"/>
                      <a:pt x="1163" y="152"/>
                      <a:pt x="1150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="" xmlns:a16="http://schemas.microsoft.com/office/drawing/2014/main" id="{5D519EEA-6BD8-467F-9BF6-13C1806A9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688" y="1411288"/>
                <a:ext cx="1712912" cy="1331912"/>
              </a:xfrm>
              <a:custGeom>
                <a:avLst/>
                <a:gdLst>
                  <a:gd name="T0" fmla="*/ 315 w 444"/>
                  <a:gd name="T1" fmla="*/ 215 h 344"/>
                  <a:gd name="T2" fmla="*/ 315 w 444"/>
                  <a:gd name="T3" fmla="*/ 59 h 344"/>
                  <a:gd name="T4" fmla="*/ 255 w 444"/>
                  <a:gd name="T5" fmla="*/ 0 h 344"/>
                  <a:gd name="T6" fmla="*/ 59 w 444"/>
                  <a:gd name="T7" fmla="*/ 0 h 344"/>
                  <a:gd name="T8" fmla="*/ 0 w 444"/>
                  <a:gd name="T9" fmla="*/ 59 h 344"/>
                  <a:gd name="T10" fmla="*/ 0 w 444"/>
                  <a:gd name="T11" fmla="*/ 215 h 344"/>
                  <a:gd name="T12" fmla="*/ 129 w 444"/>
                  <a:gd name="T13" fmla="*/ 344 h 344"/>
                  <a:gd name="T14" fmla="*/ 444 w 444"/>
                  <a:gd name="T15" fmla="*/ 344 h 344"/>
                  <a:gd name="T16" fmla="*/ 315 w 444"/>
                  <a:gd name="T17" fmla="*/ 21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44">
                    <a:moveTo>
                      <a:pt x="315" y="215"/>
                    </a:moveTo>
                    <a:cubicBezTo>
                      <a:pt x="315" y="59"/>
                      <a:pt x="315" y="59"/>
                      <a:pt x="315" y="59"/>
                    </a:cubicBezTo>
                    <a:cubicBezTo>
                      <a:pt x="315" y="26"/>
                      <a:pt x="288" y="0"/>
                      <a:pt x="255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9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86"/>
                      <a:pt x="57" y="344"/>
                      <a:pt x="129" y="344"/>
                    </a:cubicBezTo>
                    <a:cubicBezTo>
                      <a:pt x="444" y="344"/>
                      <a:pt x="444" y="344"/>
                      <a:pt x="444" y="344"/>
                    </a:cubicBezTo>
                    <a:cubicBezTo>
                      <a:pt x="372" y="344"/>
                      <a:pt x="315" y="286"/>
                      <a:pt x="315" y="215"/>
                    </a:cubicBezTo>
                    <a:close/>
                  </a:path>
                </a:pathLst>
              </a:cu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="" xmlns:a16="http://schemas.microsoft.com/office/drawing/2014/main" id="{7477084D-D0BD-4CD8-8DAC-EB99F7A4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39888"/>
                <a:ext cx="601662" cy="1103312"/>
              </a:xfrm>
              <a:custGeom>
                <a:avLst/>
                <a:gdLst>
                  <a:gd name="T0" fmla="*/ 156 w 156"/>
                  <a:gd name="T1" fmla="*/ 285 h 285"/>
                  <a:gd name="T2" fmla="*/ 129 w 156"/>
                  <a:gd name="T3" fmla="*/ 285 h 285"/>
                  <a:gd name="T4" fmla="*/ 0 w 156"/>
                  <a:gd name="T5" fmla="*/ 156 h 285"/>
                  <a:gd name="T6" fmla="*/ 0 w 156"/>
                  <a:gd name="T7" fmla="*/ 0 h 285"/>
                  <a:gd name="T8" fmla="*/ 27 w 156"/>
                  <a:gd name="T9" fmla="*/ 0 h 285"/>
                  <a:gd name="T10" fmla="*/ 27 w 156"/>
                  <a:gd name="T11" fmla="*/ 156 h 285"/>
                  <a:gd name="T12" fmla="*/ 156 w 156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5">
                    <a:moveTo>
                      <a:pt x="156" y="285"/>
                    </a:move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7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227"/>
                      <a:pt x="85" y="285"/>
                      <a:pt x="156" y="28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9">
                <a:extLst>
                  <a:ext uri="{FF2B5EF4-FFF2-40B4-BE49-F238E27FC236}">
                    <a16:creationId xmlns="" xmlns:a16="http://schemas.microsoft.com/office/drawing/2014/main" id="{88434733-1FD0-4813-9FB7-5936F265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1411288"/>
                <a:ext cx="2900362" cy="503237"/>
              </a:xfrm>
              <a:custGeom>
                <a:avLst/>
                <a:gdLst>
                  <a:gd name="T0" fmla="*/ 52 w 752"/>
                  <a:gd name="T1" fmla="*/ 130 h 130"/>
                  <a:gd name="T2" fmla="*/ 709 w 752"/>
                  <a:gd name="T3" fmla="*/ 130 h 130"/>
                  <a:gd name="T4" fmla="*/ 752 w 752"/>
                  <a:gd name="T5" fmla="*/ 87 h 130"/>
                  <a:gd name="T6" fmla="*/ 752 w 752"/>
                  <a:gd name="T7" fmla="*/ 59 h 130"/>
                  <a:gd name="T8" fmla="*/ 692 w 752"/>
                  <a:gd name="T9" fmla="*/ 0 h 130"/>
                  <a:gd name="T10" fmla="*/ 0 w 752"/>
                  <a:gd name="T11" fmla="*/ 0 h 130"/>
                  <a:gd name="T12" fmla="*/ 20 w 752"/>
                  <a:gd name="T13" fmla="*/ 59 h 130"/>
                  <a:gd name="T14" fmla="*/ 20 w 752"/>
                  <a:gd name="T15" fmla="*/ 98 h 130"/>
                  <a:gd name="T16" fmla="*/ 52 w 752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2" h="130">
                    <a:moveTo>
                      <a:pt x="52" y="130"/>
                    </a:moveTo>
                    <a:cubicBezTo>
                      <a:pt x="709" y="130"/>
                      <a:pt x="709" y="130"/>
                      <a:pt x="709" y="130"/>
                    </a:cubicBezTo>
                    <a:cubicBezTo>
                      <a:pt x="733" y="130"/>
                      <a:pt x="752" y="111"/>
                      <a:pt x="752" y="87"/>
                    </a:cubicBezTo>
                    <a:cubicBezTo>
                      <a:pt x="752" y="59"/>
                      <a:pt x="752" y="59"/>
                      <a:pt x="752" y="59"/>
                    </a:cubicBezTo>
                    <a:cubicBezTo>
                      <a:pt x="752" y="26"/>
                      <a:pt x="725" y="0"/>
                      <a:pt x="6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6"/>
                      <a:pt x="20" y="37"/>
                      <a:pt x="20" y="59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116"/>
                      <a:pt x="34" y="130"/>
                      <a:pt x="52" y="130"/>
                    </a:cubicBezTo>
                    <a:close/>
                  </a:path>
                </a:pathLst>
              </a:cu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0">
                <a:extLst>
                  <a:ext uri="{FF2B5EF4-FFF2-40B4-BE49-F238E27FC236}">
                    <a16:creationId xmlns="" xmlns:a16="http://schemas.microsoft.com/office/drawing/2014/main" id="{9B33B3B6-C046-4697-A495-5ADD101E9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E46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="" xmlns:a16="http://schemas.microsoft.com/office/drawing/2014/main" id="{A27688A8-4B9B-4AD9-9AD8-7FED2A637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338" y="1898650"/>
                <a:ext cx="747712" cy="844550"/>
              </a:xfrm>
              <a:custGeom>
                <a:avLst/>
                <a:gdLst>
                  <a:gd name="T0" fmla="*/ 0 w 194"/>
                  <a:gd name="T1" fmla="*/ 123 h 218"/>
                  <a:gd name="T2" fmla="*/ 43 w 194"/>
                  <a:gd name="T3" fmla="*/ 218 h 218"/>
                  <a:gd name="T4" fmla="*/ 47 w 194"/>
                  <a:gd name="T5" fmla="*/ 218 h 218"/>
                  <a:gd name="T6" fmla="*/ 120 w 194"/>
                  <a:gd name="T7" fmla="*/ 182 h 218"/>
                  <a:gd name="T8" fmla="*/ 181 w 194"/>
                  <a:gd name="T9" fmla="*/ 102 h 218"/>
                  <a:gd name="T10" fmla="*/ 180 w 194"/>
                  <a:gd name="T11" fmla="*/ 45 h 218"/>
                  <a:gd name="T12" fmla="*/ 147 w 194"/>
                  <a:gd name="T13" fmla="*/ 2 h 218"/>
                  <a:gd name="T14" fmla="*/ 124 w 194"/>
                  <a:gd name="T15" fmla="*/ 0 h 218"/>
                  <a:gd name="T16" fmla="*/ 0 w 194"/>
                  <a:gd name="T17" fmla="*/ 12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218">
                    <a:moveTo>
                      <a:pt x="0" y="123"/>
                    </a:moveTo>
                    <a:cubicBezTo>
                      <a:pt x="0" y="161"/>
                      <a:pt x="17" y="195"/>
                      <a:pt x="43" y="218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76" y="218"/>
                      <a:pt x="103" y="204"/>
                      <a:pt x="120" y="182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94" y="85"/>
                      <a:pt x="194" y="62"/>
                      <a:pt x="180" y="45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39" y="0"/>
                      <a:pt x="131" y="0"/>
                      <a:pt x="124" y="0"/>
                    </a:cubicBezTo>
                    <a:cubicBezTo>
                      <a:pt x="55" y="0"/>
                      <a:pt x="0" y="55"/>
                      <a:pt x="0" y="1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2">
                <a:extLst>
                  <a:ext uri="{FF2B5EF4-FFF2-40B4-BE49-F238E27FC236}">
                    <a16:creationId xmlns="" xmlns:a16="http://schemas.microsoft.com/office/drawing/2014/main" id="{999104B3-D6B8-4E84-9DDE-1529498ED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FF6B6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">
                <a:extLst>
                  <a:ext uri="{FF2B5EF4-FFF2-40B4-BE49-F238E27FC236}">
                    <a16:creationId xmlns="" xmlns:a16="http://schemas.microsoft.com/office/drawing/2014/main" id="{21D6E056-29EA-4491-8396-1E1867C2D4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0288" y="2041525"/>
                <a:ext cx="785812" cy="793750"/>
              </a:xfrm>
              <a:custGeom>
                <a:avLst/>
                <a:gdLst>
                  <a:gd name="T0" fmla="*/ 102 w 204"/>
                  <a:gd name="T1" fmla="*/ 0 h 205"/>
                  <a:gd name="T2" fmla="*/ 0 w 204"/>
                  <a:gd name="T3" fmla="*/ 103 h 205"/>
                  <a:gd name="T4" fmla="*/ 102 w 204"/>
                  <a:gd name="T5" fmla="*/ 205 h 205"/>
                  <a:gd name="T6" fmla="*/ 204 w 204"/>
                  <a:gd name="T7" fmla="*/ 103 h 205"/>
                  <a:gd name="T8" fmla="*/ 102 w 204"/>
                  <a:gd name="T9" fmla="*/ 0 h 205"/>
                  <a:gd name="T10" fmla="*/ 102 w 204"/>
                  <a:gd name="T11" fmla="*/ 192 h 205"/>
                  <a:gd name="T12" fmla="*/ 13 w 204"/>
                  <a:gd name="T13" fmla="*/ 103 h 205"/>
                  <a:gd name="T14" fmla="*/ 102 w 204"/>
                  <a:gd name="T15" fmla="*/ 14 h 205"/>
                  <a:gd name="T16" fmla="*/ 191 w 204"/>
                  <a:gd name="T17" fmla="*/ 103 h 205"/>
                  <a:gd name="T18" fmla="*/ 102 w 204"/>
                  <a:gd name="T19" fmla="*/ 19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0"/>
                    </a:moveTo>
                    <a:cubicBezTo>
                      <a:pt x="45" y="0"/>
                      <a:pt x="0" y="46"/>
                      <a:pt x="0" y="103"/>
                    </a:cubicBezTo>
                    <a:cubicBezTo>
                      <a:pt x="0" y="159"/>
                      <a:pt x="45" y="205"/>
                      <a:pt x="102" y="205"/>
                    </a:cubicBezTo>
                    <a:cubicBezTo>
                      <a:pt x="159" y="205"/>
                      <a:pt x="204" y="159"/>
                      <a:pt x="204" y="103"/>
                    </a:cubicBezTo>
                    <a:cubicBezTo>
                      <a:pt x="204" y="46"/>
                      <a:pt x="159" y="0"/>
                      <a:pt x="102" y="0"/>
                    </a:cubicBezTo>
                    <a:close/>
                    <a:moveTo>
                      <a:pt x="102" y="192"/>
                    </a:moveTo>
                    <a:cubicBezTo>
                      <a:pt x="53" y="192"/>
                      <a:pt x="13" y="152"/>
                      <a:pt x="13" y="103"/>
                    </a:cubicBezTo>
                    <a:cubicBezTo>
                      <a:pt x="13" y="54"/>
                      <a:pt x="53" y="14"/>
                      <a:pt x="102" y="14"/>
                    </a:cubicBezTo>
                    <a:cubicBezTo>
                      <a:pt x="151" y="14"/>
                      <a:pt x="191" y="54"/>
                      <a:pt x="191" y="103"/>
                    </a:cubicBezTo>
                    <a:cubicBezTo>
                      <a:pt x="191" y="152"/>
                      <a:pt x="151" y="192"/>
                      <a:pt x="102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7EF39B13-94D1-4E0A-A9EE-17F677E9A320}"/>
                </a:ext>
              </a:extLst>
            </p:cNvPr>
            <p:cNvSpPr txBox="1"/>
            <p:nvPr/>
          </p:nvSpPr>
          <p:spPr>
            <a:xfrm>
              <a:off x="2040490" y="1799571"/>
              <a:ext cx="2572426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>
                <a:buClr>
                  <a:schemeClr val="accent1"/>
                </a:buClr>
              </a:pP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đồ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thành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3E19AE15-618E-4B5B-AE42-6BE19F06966C}"/>
                </a:ext>
              </a:extLst>
            </p:cNvPr>
            <p:cNvSpPr txBox="1"/>
            <p:nvPr/>
          </p:nvSpPr>
          <p:spPr>
            <a:xfrm>
              <a:off x="2380463" y="1291816"/>
              <a:ext cx="24018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400" dirty="0" smtClean="0">
                  <a:solidFill>
                    <a:schemeClr val="bg1"/>
                  </a:solidFill>
                </a:rPr>
                <a:t>Introduce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7FADAE94-9BDC-4D54-B957-C86031DF35EB}"/>
                </a:ext>
              </a:extLst>
            </p:cNvPr>
            <p:cNvSpPr txBox="1"/>
            <p:nvPr/>
          </p:nvSpPr>
          <p:spPr>
            <a:xfrm>
              <a:off x="756518" y="1492173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 dirty="0" smtClean="0">
                  <a:solidFill>
                    <a:schemeClr val="bg1"/>
                  </a:solidFill>
                </a:rPr>
                <a:t>01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18" name="Freeform 122">
              <a:extLst>
                <a:ext uri="{FF2B5EF4-FFF2-40B4-BE49-F238E27FC236}">
                  <a16:creationId xmlns="" xmlns:a16="http://schemas.microsoft.com/office/drawing/2014/main" id="{064246BB-FD4C-47D1-8BD9-681FED58B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2774" y="2130990"/>
              <a:ext cx="287338" cy="263525"/>
            </a:xfrm>
            <a:custGeom>
              <a:avLst/>
              <a:gdLst>
                <a:gd name="T0" fmla="*/ 376 w 907"/>
                <a:gd name="T1" fmla="*/ 508 h 827"/>
                <a:gd name="T2" fmla="*/ 866 w 907"/>
                <a:gd name="T3" fmla="*/ 58 h 827"/>
                <a:gd name="T4" fmla="*/ 366 w 907"/>
                <a:gd name="T5" fmla="*/ 758 h 827"/>
                <a:gd name="T6" fmla="*/ 466 w 907"/>
                <a:gd name="T7" fmla="*/ 590 h 827"/>
                <a:gd name="T8" fmla="*/ 819 w 907"/>
                <a:gd name="T9" fmla="*/ 61 h 827"/>
                <a:gd name="T10" fmla="*/ 55 w 907"/>
                <a:gd name="T11" fmla="*/ 375 h 827"/>
                <a:gd name="T12" fmla="*/ 907 w 907"/>
                <a:gd name="T13" fmla="*/ 15 h 827"/>
                <a:gd name="T14" fmla="*/ 906 w 907"/>
                <a:gd name="T15" fmla="*/ 12 h 827"/>
                <a:gd name="T16" fmla="*/ 906 w 907"/>
                <a:gd name="T17" fmla="*/ 11 h 827"/>
                <a:gd name="T18" fmla="*/ 905 w 907"/>
                <a:gd name="T19" fmla="*/ 8 h 827"/>
                <a:gd name="T20" fmla="*/ 905 w 907"/>
                <a:gd name="T21" fmla="*/ 6 h 827"/>
                <a:gd name="T22" fmla="*/ 904 w 907"/>
                <a:gd name="T23" fmla="*/ 5 h 827"/>
                <a:gd name="T24" fmla="*/ 902 w 907"/>
                <a:gd name="T25" fmla="*/ 3 h 827"/>
                <a:gd name="T26" fmla="*/ 900 w 907"/>
                <a:gd name="T27" fmla="*/ 2 h 827"/>
                <a:gd name="T28" fmla="*/ 900 w 907"/>
                <a:gd name="T29" fmla="*/ 2 h 827"/>
                <a:gd name="T30" fmla="*/ 897 w 907"/>
                <a:gd name="T31" fmla="*/ 1 h 827"/>
                <a:gd name="T32" fmla="*/ 895 w 907"/>
                <a:gd name="T33" fmla="*/ 0 h 827"/>
                <a:gd name="T34" fmla="*/ 893 w 907"/>
                <a:gd name="T35" fmla="*/ 0 h 827"/>
                <a:gd name="T36" fmla="*/ 891 w 907"/>
                <a:gd name="T37" fmla="*/ 0 h 827"/>
                <a:gd name="T38" fmla="*/ 887 w 907"/>
                <a:gd name="T39" fmla="*/ 1 h 827"/>
                <a:gd name="T40" fmla="*/ 886 w 907"/>
                <a:gd name="T41" fmla="*/ 1 h 827"/>
                <a:gd name="T42" fmla="*/ 886 w 907"/>
                <a:gd name="T43" fmla="*/ 1 h 827"/>
                <a:gd name="T44" fmla="*/ 5 w 907"/>
                <a:gd name="T45" fmla="*/ 365 h 827"/>
                <a:gd name="T46" fmla="*/ 1 w 907"/>
                <a:gd name="T47" fmla="*/ 372 h 827"/>
                <a:gd name="T48" fmla="*/ 1 w 907"/>
                <a:gd name="T49" fmla="*/ 381 h 827"/>
                <a:gd name="T50" fmla="*/ 5 w 907"/>
                <a:gd name="T51" fmla="*/ 388 h 827"/>
                <a:gd name="T52" fmla="*/ 336 w 907"/>
                <a:gd name="T53" fmla="*/ 521 h 827"/>
                <a:gd name="T54" fmla="*/ 336 w 907"/>
                <a:gd name="T55" fmla="*/ 817 h 827"/>
                <a:gd name="T56" fmla="*/ 342 w 907"/>
                <a:gd name="T57" fmla="*/ 825 h 827"/>
                <a:gd name="T58" fmla="*/ 348 w 907"/>
                <a:gd name="T59" fmla="*/ 827 h 827"/>
                <a:gd name="T60" fmla="*/ 354 w 907"/>
                <a:gd name="T61" fmla="*/ 827 h 827"/>
                <a:gd name="T62" fmla="*/ 360 w 907"/>
                <a:gd name="T63" fmla="*/ 823 h 827"/>
                <a:gd name="T64" fmla="*/ 492 w 907"/>
                <a:gd name="T65" fmla="*/ 605 h 827"/>
                <a:gd name="T66" fmla="*/ 732 w 907"/>
                <a:gd name="T67" fmla="*/ 732 h 827"/>
                <a:gd name="T68" fmla="*/ 739 w 907"/>
                <a:gd name="T69" fmla="*/ 732 h 827"/>
                <a:gd name="T70" fmla="*/ 745 w 907"/>
                <a:gd name="T71" fmla="*/ 729 h 827"/>
                <a:gd name="T72" fmla="*/ 749 w 907"/>
                <a:gd name="T73" fmla="*/ 724 h 827"/>
                <a:gd name="T74" fmla="*/ 906 w 907"/>
                <a:gd name="T75" fmla="*/ 18 h 827"/>
                <a:gd name="T76" fmla="*/ 906 w 907"/>
                <a:gd name="T77" fmla="*/ 17 h 827"/>
                <a:gd name="T78" fmla="*/ 907 w 907"/>
                <a:gd name="T79" fmla="*/ 1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7" h="827">
                  <a:moveTo>
                    <a:pt x="726" y="695"/>
                  </a:moveTo>
                  <a:lnTo>
                    <a:pt x="376" y="508"/>
                  </a:lnTo>
                  <a:lnTo>
                    <a:pt x="834" y="88"/>
                  </a:lnTo>
                  <a:lnTo>
                    <a:pt x="866" y="58"/>
                  </a:lnTo>
                  <a:lnTo>
                    <a:pt x="726" y="695"/>
                  </a:lnTo>
                  <a:close/>
                  <a:moveTo>
                    <a:pt x="366" y="758"/>
                  </a:moveTo>
                  <a:lnTo>
                    <a:pt x="366" y="536"/>
                  </a:lnTo>
                  <a:lnTo>
                    <a:pt x="466" y="590"/>
                  </a:lnTo>
                  <a:lnTo>
                    <a:pt x="366" y="758"/>
                  </a:lnTo>
                  <a:close/>
                  <a:moveTo>
                    <a:pt x="819" y="61"/>
                  </a:moveTo>
                  <a:lnTo>
                    <a:pt x="347" y="493"/>
                  </a:lnTo>
                  <a:lnTo>
                    <a:pt x="55" y="375"/>
                  </a:lnTo>
                  <a:lnTo>
                    <a:pt x="819" y="61"/>
                  </a:lnTo>
                  <a:close/>
                  <a:moveTo>
                    <a:pt x="907" y="15"/>
                  </a:moveTo>
                  <a:lnTo>
                    <a:pt x="907" y="14"/>
                  </a:lnTo>
                  <a:lnTo>
                    <a:pt x="906" y="12"/>
                  </a:lnTo>
                  <a:lnTo>
                    <a:pt x="906" y="12"/>
                  </a:lnTo>
                  <a:lnTo>
                    <a:pt x="906" y="11"/>
                  </a:lnTo>
                  <a:lnTo>
                    <a:pt x="905" y="9"/>
                  </a:lnTo>
                  <a:lnTo>
                    <a:pt x="905" y="8"/>
                  </a:lnTo>
                  <a:lnTo>
                    <a:pt x="905" y="8"/>
                  </a:lnTo>
                  <a:lnTo>
                    <a:pt x="905" y="6"/>
                  </a:lnTo>
                  <a:lnTo>
                    <a:pt x="904" y="6"/>
                  </a:lnTo>
                  <a:lnTo>
                    <a:pt x="904" y="5"/>
                  </a:lnTo>
                  <a:lnTo>
                    <a:pt x="903" y="4"/>
                  </a:lnTo>
                  <a:lnTo>
                    <a:pt x="902" y="3"/>
                  </a:lnTo>
                  <a:lnTo>
                    <a:pt x="901" y="3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898" y="1"/>
                  </a:lnTo>
                  <a:lnTo>
                    <a:pt x="897" y="1"/>
                  </a:lnTo>
                  <a:lnTo>
                    <a:pt x="896" y="1"/>
                  </a:lnTo>
                  <a:lnTo>
                    <a:pt x="895" y="0"/>
                  </a:lnTo>
                  <a:lnTo>
                    <a:pt x="894" y="0"/>
                  </a:lnTo>
                  <a:lnTo>
                    <a:pt x="893" y="0"/>
                  </a:lnTo>
                  <a:lnTo>
                    <a:pt x="892" y="0"/>
                  </a:lnTo>
                  <a:lnTo>
                    <a:pt x="891" y="0"/>
                  </a:lnTo>
                  <a:lnTo>
                    <a:pt x="889" y="0"/>
                  </a:lnTo>
                  <a:lnTo>
                    <a:pt x="887" y="1"/>
                  </a:lnTo>
                  <a:lnTo>
                    <a:pt x="887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10" y="362"/>
                  </a:lnTo>
                  <a:lnTo>
                    <a:pt x="5" y="365"/>
                  </a:lnTo>
                  <a:lnTo>
                    <a:pt x="2" y="368"/>
                  </a:lnTo>
                  <a:lnTo>
                    <a:pt x="1" y="372"/>
                  </a:lnTo>
                  <a:lnTo>
                    <a:pt x="0" y="376"/>
                  </a:lnTo>
                  <a:lnTo>
                    <a:pt x="1" y="381"/>
                  </a:lnTo>
                  <a:lnTo>
                    <a:pt x="2" y="384"/>
                  </a:lnTo>
                  <a:lnTo>
                    <a:pt x="5" y="388"/>
                  </a:lnTo>
                  <a:lnTo>
                    <a:pt x="10" y="390"/>
                  </a:lnTo>
                  <a:lnTo>
                    <a:pt x="336" y="521"/>
                  </a:lnTo>
                  <a:lnTo>
                    <a:pt x="336" y="812"/>
                  </a:lnTo>
                  <a:lnTo>
                    <a:pt x="336" y="817"/>
                  </a:lnTo>
                  <a:lnTo>
                    <a:pt x="338" y="821"/>
                  </a:lnTo>
                  <a:lnTo>
                    <a:pt x="342" y="825"/>
                  </a:lnTo>
                  <a:lnTo>
                    <a:pt x="346" y="827"/>
                  </a:lnTo>
                  <a:lnTo>
                    <a:pt x="348" y="827"/>
                  </a:lnTo>
                  <a:lnTo>
                    <a:pt x="351" y="827"/>
                  </a:lnTo>
                  <a:lnTo>
                    <a:pt x="354" y="827"/>
                  </a:lnTo>
                  <a:lnTo>
                    <a:pt x="357" y="826"/>
                  </a:lnTo>
                  <a:lnTo>
                    <a:pt x="360" y="823"/>
                  </a:lnTo>
                  <a:lnTo>
                    <a:pt x="363" y="820"/>
                  </a:lnTo>
                  <a:lnTo>
                    <a:pt x="492" y="605"/>
                  </a:lnTo>
                  <a:lnTo>
                    <a:pt x="729" y="730"/>
                  </a:lnTo>
                  <a:lnTo>
                    <a:pt x="732" y="732"/>
                  </a:lnTo>
                  <a:lnTo>
                    <a:pt x="736" y="732"/>
                  </a:lnTo>
                  <a:lnTo>
                    <a:pt x="739" y="732"/>
                  </a:lnTo>
                  <a:lnTo>
                    <a:pt x="742" y="731"/>
                  </a:lnTo>
                  <a:lnTo>
                    <a:pt x="745" y="729"/>
                  </a:lnTo>
                  <a:lnTo>
                    <a:pt x="747" y="727"/>
                  </a:lnTo>
                  <a:lnTo>
                    <a:pt x="749" y="724"/>
                  </a:lnTo>
                  <a:lnTo>
                    <a:pt x="751" y="721"/>
                  </a:lnTo>
                  <a:lnTo>
                    <a:pt x="906" y="18"/>
                  </a:lnTo>
                  <a:lnTo>
                    <a:pt x="906" y="17"/>
                  </a:lnTo>
                  <a:lnTo>
                    <a:pt x="906" y="17"/>
                  </a:lnTo>
                  <a:lnTo>
                    <a:pt x="907" y="16"/>
                  </a:lnTo>
                  <a:lnTo>
                    <a:pt x="907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9BAED14F-BA43-4934-8DC9-8A99CE732609}"/>
              </a:ext>
            </a:extLst>
          </p:cNvPr>
          <p:cNvGrpSpPr/>
          <p:nvPr/>
        </p:nvGrpSpPr>
        <p:grpSpPr>
          <a:xfrm>
            <a:off x="316309" y="3020842"/>
            <a:ext cx="5162550" cy="1509712"/>
            <a:chOff x="3514725" y="2991530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38" name="Freeform 5">
              <a:extLst>
                <a:ext uri="{FF2B5EF4-FFF2-40B4-BE49-F238E27FC236}">
                  <a16:creationId xmlns="" xmlns:a16="http://schemas.microsoft.com/office/drawing/2014/main" id="{04855104-4CC4-4C29-9117-629FBD44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7" y="2991530"/>
              <a:ext cx="369887" cy="452437"/>
            </a:xfrm>
            <a:custGeom>
              <a:avLst/>
              <a:gdLst>
                <a:gd name="T0" fmla="*/ 96 w 96"/>
                <a:gd name="T1" fmla="*/ 0 h 117"/>
                <a:gd name="T2" fmla="*/ 32 w 96"/>
                <a:gd name="T3" fmla="*/ 0 h 117"/>
                <a:gd name="T4" fmla="*/ 0 w 96"/>
                <a:gd name="T5" fmla="*/ 31 h 117"/>
                <a:gd name="T6" fmla="*/ 0 w 96"/>
                <a:gd name="T7" fmla="*/ 117 h 117"/>
                <a:gd name="T8" fmla="*/ 96 w 96"/>
                <a:gd name="T9" fmla="*/ 117 h 117"/>
                <a:gd name="T10" fmla="*/ 96 w 9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7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96" y="117"/>
                    <a:pt x="96" y="117"/>
                    <a:pt x="96" y="11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="" xmlns:a16="http://schemas.microsoft.com/office/drawing/2014/main" id="{37CD004B-A73D-4DC8-8A53-A65783EF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3220130"/>
              <a:ext cx="4484687" cy="1103312"/>
            </a:xfrm>
            <a:custGeom>
              <a:avLst/>
              <a:gdLst>
                <a:gd name="T0" fmla="*/ 1150 w 1163"/>
                <a:gd name="T1" fmla="*/ 169 h 285"/>
                <a:gd name="T2" fmla="*/ 1089 w 1163"/>
                <a:gd name="T3" fmla="*/ 249 h 285"/>
                <a:gd name="T4" fmla="*/ 1016 w 1163"/>
                <a:gd name="T5" fmla="*/ 285 h 285"/>
                <a:gd name="T6" fmla="*/ 129 w 1163"/>
                <a:gd name="T7" fmla="*/ 285 h 285"/>
                <a:gd name="T8" fmla="*/ 0 w 1163"/>
                <a:gd name="T9" fmla="*/ 156 h 285"/>
                <a:gd name="T10" fmla="*/ 0 w 1163"/>
                <a:gd name="T11" fmla="*/ 0 h 285"/>
                <a:gd name="T12" fmla="*/ 1017 w 1163"/>
                <a:gd name="T13" fmla="*/ 0 h 285"/>
                <a:gd name="T14" fmla="*/ 1089 w 1163"/>
                <a:gd name="T15" fmla="*/ 35 h 285"/>
                <a:gd name="T16" fmla="*/ 1149 w 1163"/>
                <a:gd name="T17" fmla="*/ 112 h 285"/>
                <a:gd name="T18" fmla="*/ 1150 w 1163"/>
                <a:gd name="T19" fmla="*/ 16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3" h="285">
                  <a:moveTo>
                    <a:pt x="1150" y="169"/>
                  </a:moveTo>
                  <a:cubicBezTo>
                    <a:pt x="1089" y="249"/>
                    <a:pt x="1089" y="249"/>
                    <a:pt x="1089" y="249"/>
                  </a:cubicBezTo>
                  <a:cubicBezTo>
                    <a:pt x="1072" y="271"/>
                    <a:pt x="1045" y="285"/>
                    <a:pt x="1016" y="285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58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5" y="0"/>
                    <a:pt x="1072" y="12"/>
                    <a:pt x="1089" y="35"/>
                  </a:cubicBezTo>
                  <a:cubicBezTo>
                    <a:pt x="1149" y="112"/>
                    <a:pt x="1149" y="112"/>
                    <a:pt x="1149" y="112"/>
                  </a:cubicBezTo>
                  <a:cubicBezTo>
                    <a:pt x="1163" y="129"/>
                    <a:pt x="1163" y="152"/>
                    <a:pt x="1150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="" xmlns:a16="http://schemas.microsoft.com/office/drawing/2014/main" id="{2389E65E-F07B-4D42-A90D-DBEAF265B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5" y="2991530"/>
              <a:ext cx="1712912" cy="1331912"/>
            </a:xfrm>
            <a:custGeom>
              <a:avLst/>
              <a:gdLst>
                <a:gd name="T0" fmla="*/ 315 w 444"/>
                <a:gd name="T1" fmla="*/ 215 h 344"/>
                <a:gd name="T2" fmla="*/ 315 w 444"/>
                <a:gd name="T3" fmla="*/ 59 h 344"/>
                <a:gd name="T4" fmla="*/ 255 w 444"/>
                <a:gd name="T5" fmla="*/ 0 h 344"/>
                <a:gd name="T6" fmla="*/ 59 w 444"/>
                <a:gd name="T7" fmla="*/ 0 h 344"/>
                <a:gd name="T8" fmla="*/ 0 w 444"/>
                <a:gd name="T9" fmla="*/ 59 h 344"/>
                <a:gd name="T10" fmla="*/ 0 w 444"/>
                <a:gd name="T11" fmla="*/ 215 h 344"/>
                <a:gd name="T12" fmla="*/ 129 w 444"/>
                <a:gd name="T13" fmla="*/ 344 h 344"/>
                <a:gd name="T14" fmla="*/ 444 w 444"/>
                <a:gd name="T15" fmla="*/ 344 h 344"/>
                <a:gd name="T16" fmla="*/ 315 w 444"/>
                <a:gd name="T17" fmla="*/ 2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44">
                  <a:moveTo>
                    <a:pt x="315" y="215"/>
                  </a:moveTo>
                  <a:cubicBezTo>
                    <a:pt x="315" y="59"/>
                    <a:pt x="315" y="59"/>
                    <a:pt x="315" y="59"/>
                  </a:cubicBezTo>
                  <a:cubicBezTo>
                    <a:pt x="315" y="26"/>
                    <a:pt x="288" y="0"/>
                    <a:pt x="25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86"/>
                    <a:pt x="57" y="344"/>
                    <a:pt x="129" y="344"/>
                  </a:cubicBezTo>
                  <a:cubicBezTo>
                    <a:pt x="444" y="344"/>
                    <a:pt x="444" y="344"/>
                    <a:pt x="444" y="344"/>
                  </a:cubicBezTo>
                  <a:cubicBezTo>
                    <a:pt x="372" y="344"/>
                    <a:pt x="315" y="286"/>
                    <a:pt x="315" y="215"/>
                  </a:cubicBezTo>
                  <a:close/>
                </a:path>
              </a:pathLst>
            </a:cu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8">
              <a:extLst>
                <a:ext uri="{FF2B5EF4-FFF2-40B4-BE49-F238E27FC236}">
                  <a16:creationId xmlns="" xmlns:a16="http://schemas.microsoft.com/office/drawing/2014/main" id="{EFC36BBD-45F2-421B-B575-CA5C906E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162" y="3220130"/>
              <a:ext cx="601662" cy="1103312"/>
            </a:xfrm>
            <a:custGeom>
              <a:avLst/>
              <a:gdLst>
                <a:gd name="T0" fmla="*/ 156 w 156"/>
                <a:gd name="T1" fmla="*/ 285 h 285"/>
                <a:gd name="T2" fmla="*/ 129 w 156"/>
                <a:gd name="T3" fmla="*/ 285 h 285"/>
                <a:gd name="T4" fmla="*/ 0 w 156"/>
                <a:gd name="T5" fmla="*/ 156 h 285"/>
                <a:gd name="T6" fmla="*/ 0 w 156"/>
                <a:gd name="T7" fmla="*/ 0 h 285"/>
                <a:gd name="T8" fmla="*/ 27 w 156"/>
                <a:gd name="T9" fmla="*/ 0 h 285"/>
                <a:gd name="T10" fmla="*/ 27 w 156"/>
                <a:gd name="T11" fmla="*/ 156 h 285"/>
                <a:gd name="T12" fmla="*/ 156 w 15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85">
                  <a:moveTo>
                    <a:pt x="156" y="285"/>
                  </a:moveTo>
                  <a:cubicBezTo>
                    <a:pt x="129" y="285"/>
                    <a:pt x="129" y="285"/>
                    <a:pt x="129" y="285"/>
                  </a:cubicBezTo>
                  <a:cubicBezTo>
                    <a:pt x="57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227"/>
                    <a:pt x="85" y="285"/>
                    <a:pt x="156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="" xmlns:a16="http://schemas.microsoft.com/office/drawing/2014/main" id="{4F45EC9C-A6A2-420C-81F5-4FF98E4A3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2" y="2991530"/>
              <a:ext cx="2900362" cy="503237"/>
            </a:xfrm>
            <a:custGeom>
              <a:avLst/>
              <a:gdLst>
                <a:gd name="T0" fmla="*/ 52 w 752"/>
                <a:gd name="T1" fmla="*/ 130 h 130"/>
                <a:gd name="T2" fmla="*/ 709 w 752"/>
                <a:gd name="T3" fmla="*/ 130 h 130"/>
                <a:gd name="T4" fmla="*/ 752 w 752"/>
                <a:gd name="T5" fmla="*/ 87 h 130"/>
                <a:gd name="T6" fmla="*/ 752 w 752"/>
                <a:gd name="T7" fmla="*/ 59 h 130"/>
                <a:gd name="T8" fmla="*/ 692 w 752"/>
                <a:gd name="T9" fmla="*/ 0 h 130"/>
                <a:gd name="T10" fmla="*/ 0 w 752"/>
                <a:gd name="T11" fmla="*/ 0 h 130"/>
                <a:gd name="T12" fmla="*/ 20 w 752"/>
                <a:gd name="T13" fmla="*/ 59 h 130"/>
                <a:gd name="T14" fmla="*/ 20 w 752"/>
                <a:gd name="T15" fmla="*/ 98 h 130"/>
                <a:gd name="T16" fmla="*/ 52 w 752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130">
                  <a:moveTo>
                    <a:pt x="52" y="130"/>
                  </a:moveTo>
                  <a:cubicBezTo>
                    <a:pt x="709" y="130"/>
                    <a:pt x="709" y="130"/>
                    <a:pt x="709" y="130"/>
                  </a:cubicBezTo>
                  <a:cubicBezTo>
                    <a:pt x="733" y="130"/>
                    <a:pt x="752" y="111"/>
                    <a:pt x="752" y="87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52" y="26"/>
                    <a:pt x="725" y="0"/>
                    <a:pt x="6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20" y="37"/>
                    <a:pt x="20" y="5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116"/>
                    <a:pt x="34" y="130"/>
                    <a:pt x="52" y="130"/>
                  </a:cubicBezTo>
                  <a:close/>
                </a:path>
              </a:pathLst>
            </a:cu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0">
              <a:extLst>
                <a:ext uri="{FF2B5EF4-FFF2-40B4-BE49-F238E27FC236}">
                  <a16:creationId xmlns="" xmlns:a16="http://schemas.microsoft.com/office/drawing/2014/main" id="{5AAF2D75-C030-453A-A558-65CBC41D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E46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="" xmlns:a16="http://schemas.microsoft.com/office/drawing/2014/main" id="{F7BB0689-EE6F-4D92-81BD-298BF8BE2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3478892"/>
              <a:ext cx="747712" cy="844550"/>
            </a:xfrm>
            <a:custGeom>
              <a:avLst/>
              <a:gdLst>
                <a:gd name="T0" fmla="*/ 0 w 194"/>
                <a:gd name="T1" fmla="*/ 123 h 218"/>
                <a:gd name="T2" fmla="*/ 43 w 194"/>
                <a:gd name="T3" fmla="*/ 218 h 218"/>
                <a:gd name="T4" fmla="*/ 47 w 194"/>
                <a:gd name="T5" fmla="*/ 218 h 218"/>
                <a:gd name="T6" fmla="*/ 120 w 194"/>
                <a:gd name="T7" fmla="*/ 182 h 218"/>
                <a:gd name="T8" fmla="*/ 181 w 194"/>
                <a:gd name="T9" fmla="*/ 102 h 218"/>
                <a:gd name="T10" fmla="*/ 180 w 194"/>
                <a:gd name="T11" fmla="*/ 45 h 218"/>
                <a:gd name="T12" fmla="*/ 147 w 194"/>
                <a:gd name="T13" fmla="*/ 2 h 218"/>
                <a:gd name="T14" fmla="*/ 124 w 194"/>
                <a:gd name="T15" fmla="*/ 0 h 218"/>
                <a:gd name="T16" fmla="*/ 0 w 194"/>
                <a:gd name="T17" fmla="*/ 12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18">
                  <a:moveTo>
                    <a:pt x="0" y="123"/>
                  </a:moveTo>
                  <a:cubicBezTo>
                    <a:pt x="0" y="161"/>
                    <a:pt x="17" y="195"/>
                    <a:pt x="43" y="218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76" y="218"/>
                    <a:pt x="103" y="204"/>
                    <a:pt x="120" y="18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94" y="85"/>
                    <a:pt x="194" y="62"/>
                    <a:pt x="180" y="45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39" y="0"/>
                    <a:pt x="131" y="0"/>
                    <a:pt x="124" y="0"/>
                  </a:cubicBezTo>
                  <a:cubicBezTo>
                    <a:pt x="55" y="0"/>
                    <a:pt x="0" y="55"/>
                    <a:pt x="0" y="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2">
              <a:extLst>
                <a:ext uri="{FF2B5EF4-FFF2-40B4-BE49-F238E27FC236}">
                  <a16:creationId xmlns="" xmlns:a16="http://schemas.microsoft.com/office/drawing/2014/main" id="{A8769C1C-7916-4638-B3C9-2E2AEE34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5562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="" xmlns:a16="http://schemas.microsoft.com/office/drawing/2014/main" id="{16D9AF4B-C7BE-44C8-91CC-7B0407B33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7325" y="3621767"/>
              <a:ext cx="785812" cy="793750"/>
            </a:xfrm>
            <a:custGeom>
              <a:avLst/>
              <a:gdLst>
                <a:gd name="T0" fmla="*/ 102 w 204"/>
                <a:gd name="T1" fmla="*/ 0 h 205"/>
                <a:gd name="T2" fmla="*/ 0 w 204"/>
                <a:gd name="T3" fmla="*/ 103 h 205"/>
                <a:gd name="T4" fmla="*/ 102 w 204"/>
                <a:gd name="T5" fmla="*/ 205 h 205"/>
                <a:gd name="T6" fmla="*/ 204 w 204"/>
                <a:gd name="T7" fmla="*/ 103 h 205"/>
                <a:gd name="T8" fmla="*/ 102 w 204"/>
                <a:gd name="T9" fmla="*/ 0 h 205"/>
                <a:gd name="T10" fmla="*/ 102 w 204"/>
                <a:gd name="T11" fmla="*/ 192 h 205"/>
                <a:gd name="T12" fmla="*/ 13 w 204"/>
                <a:gd name="T13" fmla="*/ 103 h 205"/>
                <a:gd name="T14" fmla="*/ 102 w 204"/>
                <a:gd name="T15" fmla="*/ 14 h 205"/>
                <a:gd name="T16" fmla="*/ 191 w 204"/>
                <a:gd name="T17" fmla="*/ 103 h 205"/>
                <a:gd name="T18" fmla="*/ 102 w 204"/>
                <a:gd name="T19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5">
                  <a:moveTo>
                    <a:pt x="102" y="0"/>
                  </a:moveTo>
                  <a:cubicBezTo>
                    <a:pt x="45" y="0"/>
                    <a:pt x="0" y="46"/>
                    <a:pt x="0" y="103"/>
                  </a:cubicBezTo>
                  <a:cubicBezTo>
                    <a:pt x="0" y="159"/>
                    <a:pt x="45" y="205"/>
                    <a:pt x="102" y="205"/>
                  </a:cubicBezTo>
                  <a:cubicBezTo>
                    <a:pt x="159" y="205"/>
                    <a:pt x="204" y="159"/>
                    <a:pt x="204" y="103"/>
                  </a:cubicBezTo>
                  <a:cubicBezTo>
                    <a:pt x="204" y="46"/>
                    <a:pt x="159" y="0"/>
                    <a:pt x="102" y="0"/>
                  </a:cubicBezTo>
                  <a:close/>
                  <a:moveTo>
                    <a:pt x="102" y="192"/>
                  </a:moveTo>
                  <a:cubicBezTo>
                    <a:pt x="53" y="192"/>
                    <a:pt x="13" y="152"/>
                    <a:pt x="13" y="103"/>
                  </a:cubicBezTo>
                  <a:cubicBezTo>
                    <a:pt x="13" y="54"/>
                    <a:pt x="53" y="14"/>
                    <a:pt x="102" y="14"/>
                  </a:cubicBezTo>
                  <a:cubicBezTo>
                    <a:pt x="151" y="14"/>
                    <a:pt x="191" y="54"/>
                    <a:pt x="191" y="103"/>
                  </a:cubicBezTo>
                  <a:cubicBezTo>
                    <a:pt x="191" y="152"/>
                    <a:pt x="151" y="192"/>
                    <a:pt x="102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2BE0B252-4CA8-4891-9888-57E7DC015910}"/>
                </a:ext>
              </a:extLst>
            </p:cNvPr>
            <p:cNvSpPr txBox="1"/>
            <p:nvPr/>
          </p:nvSpPr>
          <p:spPr>
            <a:xfrm>
              <a:off x="5347500" y="3093871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dirty="0">
                  <a:solidFill>
                    <a:schemeClr val="bg1"/>
                  </a:solidFill>
                </a:rPr>
                <a:t>Introduce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7BD88D3E-48FA-4E5B-865A-F335EA6EC1DC}"/>
                </a:ext>
              </a:extLst>
            </p:cNvPr>
            <p:cNvSpPr txBox="1"/>
            <p:nvPr/>
          </p:nvSpPr>
          <p:spPr>
            <a:xfrm>
              <a:off x="3723555" y="3248062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 dirty="0" smtClean="0">
                  <a:solidFill>
                    <a:schemeClr val="bg1"/>
                  </a:solidFill>
                </a:rPr>
                <a:t>02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="" xmlns:a16="http://schemas.microsoft.com/office/drawing/2014/main" id="{CAA2A0CA-C149-4057-8677-CBD3AE4C7CB1}"/>
                </a:ext>
              </a:extLst>
            </p:cNvPr>
            <p:cNvGrpSpPr/>
            <p:nvPr/>
          </p:nvGrpSpPr>
          <p:grpSpPr>
            <a:xfrm>
              <a:off x="8080374" y="3878148"/>
              <a:ext cx="238126" cy="285750"/>
              <a:chOff x="6489700" y="1933576"/>
              <a:chExt cx="238126" cy="285750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28" name="Freeform 304">
                <a:extLst>
                  <a:ext uri="{FF2B5EF4-FFF2-40B4-BE49-F238E27FC236}">
                    <a16:creationId xmlns="" xmlns:a16="http://schemas.microsoft.com/office/drawing/2014/main" id="{7AAF647D-7E93-4EFE-A3B5-64DB89924D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9700" y="1933576"/>
                <a:ext cx="200025" cy="257175"/>
              </a:xfrm>
              <a:custGeom>
                <a:avLst/>
                <a:gdLst>
                  <a:gd name="T0" fmla="*/ 580 w 631"/>
                  <a:gd name="T1" fmla="*/ 180 h 811"/>
                  <a:gd name="T2" fmla="*/ 450 w 631"/>
                  <a:gd name="T3" fmla="*/ 52 h 811"/>
                  <a:gd name="T4" fmla="*/ 30 w 631"/>
                  <a:gd name="T5" fmla="*/ 781 h 811"/>
                  <a:gd name="T6" fmla="*/ 420 w 631"/>
                  <a:gd name="T7" fmla="*/ 30 h 811"/>
                  <a:gd name="T8" fmla="*/ 421 w 631"/>
                  <a:gd name="T9" fmla="*/ 198 h 811"/>
                  <a:gd name="T10" fmla="*/ 424 w 631"/>
                  <a:gd name="T11" fmla="*/ 203 h 811"/>
                  <a:gd name="T12" fmla="*/ 427 w 631"/>
                  <a:gd name="T13" fmla="*/ 208 h 811"/>
                  <a:gd name="T14" fmla="*/ 432 w 631"/>
                  <a:gd name="T15" fmla="*/ 210 h 811"/>
                  <a:gd name="T16" fmla="*/ 601 w 631"/>
                  <a:gd name="T17" fmla="*/ 210 h 811"/>
                  <a:gd name="T18" fmla="*/ 601 w 631"/>
                  <a:gd name="T19" fmla="*/ 273 h 811"/>
                  <a:gd name="T20" fmla="*/ 603 w 631"/>
                  <a:gd name="T21" fmla="*/ 279 h 811"/>
                  <a:gd name="T22" fmla="*/ 608 w 631"/>
                  <a:gd name="T23" fmla="*/ 282 h 811"/>
                  <a:gd name="T24" fmla="*/ 613 w 631"/>
                  <a:gd name="T25" fmla="*/ 285 h 811"/>
                  <a:gd name="T26" fmla="*/ 619 w 631"/>
                  <a:gd name="T27" fmla="*/ 285 h 811"/>
                  <a:gd name="T28" fmla="*/ 625 w 631"/>
                  <a:gd name="T29" fmla="*/ 282 h 811"/>
                  <a:gd name="T30" fmla="*/ 628 w 631"/>
                  <a:gd name="T31" fmla="*/ 279 h 811"/>
                  <a:gd name="T32" fmla="*/ 630 w 631"/>
                  <a:gd name="T33" fmla="*/ 273 h 811"/>
                  <a:gd name="T34" fmla="*/ 631 w 631"/>
                  <a:gd name="T35" fmla="*/ 195 h 811"/>
                  <a:gd name="T36" fmla="*/ 627 w 631"/>
                  <a:gd name="T37" fmla="*/ 184 h 811"/>
                  <a:gd name="T38" fmla="*/ 444 w 631"/>
                  <a:gd name="T39" fmla="*/ 2 h 811"/>
                  <a:gd name="T40" fmla="*/ 439 w 631"/>
                  <a:gd name="T41" fmla="*/ 0 h 811"/>
                  <a:gd name="T42" fmla="*/ 15 w 631"/>
                  <a:gd name="T43" fmla="*/ 0 h 811"/>
                  <a:gd name="T44" fmla="*/ 9 w 631"/>
                  <a:gd name="T45" fmla="*/ 1 h 811"/>
                  <a:gd name="T46" fmla="*/ 4 w 631"/>
                  <a:gd name="T47" fmla="*/ 4 h 811"/>
                  <a:gd name="T48" fmla="*/ 1 w 631"/>
                  <a:gd name="T49" fmla="*/ 10 h 811"/>
                  <a:gd name="T50" fmla="*/ 0 w 631"/>
                  <a:gd name="T51" fmla="*/ 15 h 811"/>
                  <a:gd name="T52" fmla="*/ 1 w 631"/>
                  <a:gd name="T53" fmla="*/ 799 h 811"/>
                  <a:gd name="T54" fmla="*/ 3 w 631"/>
                  <a:gd name="T55" fmla="*/ 805 h 811"/>
                  <a:gd name="T56" fmla="*/ 6 w 631"/>
                  <a:gd name="T57" fmla="*/ 808 h 811"/>
                  <a:gd name="T58" fmla="*/ 12 w 631"/>
                  <a:gd name="T59" fmla="*/ 810 h 811"/>
                  <a:gd name="T60" fmla="*/ 351 w 631"/>
                  <a:gd name="T61" fmla="*/ 811 h 811"/>
                  <a:gd name="T62" fmla="*/ 357 w 631"/>
                  <a:gd name="T63" fmla="*/ 810 h 811"/>
                  <a:gd name="T64" fmla="*/ 362 w 631"/>
                  <a:gd name="T65" fmla="*/ 807 h 811"/>
                  <a:gd name="T66" fmla="*/ 365 w 631"/>
                  <a:gd name="T67" fmla="*/ 801 h 811"/>
                  <a:gd name="T68" fmla="*/ 366 w 631"/>
                  <a:gd name="T69" fmla="*/ 796 h 811"/>
                  <a:gd name="T70" fmla="*/ 365 w 631"/>
                  <a:gd name="T71" fmla="*/ 790 h 811"/>
                  <a:gd name="T72" fmla="*/ 362 w 631"/>
                  <a:gd name="T73" fmla="*/ 785 h 811"/>
                  <a:gd name="T74" fmla="*/ 357 w 631"/>
                  <a:gd name="T75" fmla="*/ 782 h 811"/>
                  <a:gd name="T76" fmla="*/ 351 w 631"/>
                  <a:gd name="T77" fmla="*/ 78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1" h="811">
                    <a:moveTo>
                      <a:pt x="450" y="52"/>
                    </a:moveTo>
                    <a:lnTo>
                      <a:pt x="580" y="180"/>
                    </a:lnTo>
                    <a:lnTo>
                      <a:pt x="450" y="180"/>
                    </a:lnTo>
                    <a:lnTo>
                      <a:pt x="450" y="52"/>
                    </a:lnTo>
                    <a:close/>
                    <a:moveTo>
                      <a:pt x="351" y="781"/>
                    </a:moveTo>
                    <a:lnTo>
                      <a:pt x="30" y="781"/>
                    </a:lnTo>
                    <a:lnTo>
                      <a:pt x="30" y="30"/>
                    </a:lnTo>
                    <a:lnTo>
                      <a:pt x="420" y="30"/>
                    </a:lnTo>
                    <a:lnTo>
                      <a:pt x="420" y="195"/>
                    </a:lnTo>
                    <a:lnTo>
                      <a:pt x="421" y="198"/>
                    </a:lnTo>
                    <a:lnTo>
                      <a:pt x="421" y="201"/>
                    </a:lnTo>
                    <a:lnTo>
                      <a:pt x="424" y="203"/>
                    </a:lnTo>
                    <a:lnTo>
                      <a:pt x="425" y="205"/>
                    </a:lnTo>
                    <a:lnTo>
                      <a:pt x="427" y="208"/>
                    </a:lnTo>
                    <a:lnTo>
                      <a:pt x="430" y="209"/>
                    </a:lnTo>
                    <a:lnTo>
                      <a:pt x="432" y="210"/>
                    </a:lnTo>
                    <a:lnTo>
                      <a:pt x="435" y="210"/>
                    </a:lnTo>
                    <a:lnTo>
                      <a:pt x="601" y="210"/>
                    </a:lnTo>
                    <a:lnTo>
                      <a:pt x="601" y="270"/>
                    </a:lnTo>
                    <a:lnTo>
                      <a:pt x="601" y="273"/>
                    </a:lnTo>
                    <a:lnTo>
                      <a:pt x="602" y="276"/>
                    </a:lnTo>
                    <a:lnTo>
                      <a:pt x="603" y="279"/>
                    </a:lnTo>
                    <a:lnTo>
                      <a:pt x="605" y="281"/>
                    </a:lnTo>
                    <a:lnTo>
                      <a:pt x="608" y="282"/>
                    </a:lnTo>
                    <a:lnTo>
                      <a:pt x="610" y="284"/>
                    </a:lnTo>
                    <a:lnTo>
                      <a:pt x="613" y="285"/>
                    </a:lnTo>
                    <a:lnTo>
                      <a:pt x="616" y="285"/>
                    </a:lnTo>
                    <a:lnTo>
                      <a:pt x="619" y="285"/>
                    </a:lnTo>
                    <a:lnTo>
                      <a:pt x="622" y="284"/>
                    </a:lnTo>
                    <a:lnTo>
                      <a:pt x="625" y="282"/>
                    </a:lnTo>
                    <a:lnTo>
                      <a:pt x="627" y="281"/>
                    </a:lnTo>
                    <a:lnTo>
                      <a:pt x="628" y="279"/>
                    </a:lnTo>
                    <a:lnTo>
                      <a:pt x="630" y="276"/>
                    </a:lnTo>
                    <a:lnTo>
                      <a:pt x="630" y="273"/>
                    </a:lnTo>
                    <a:lnTo>
                      <a:pt x="631" y="270"/>
                    </a:lnTo>
                    <a:lnTo>
                      <a:pt x="631" y="195"/>
                    </a:lnTo>
                    <a:lnTo>
                      <a:pt x="630" y="189"/>
                    </a:lnTo>
                    <a:lnTo>
                      <a:pt x="627" y="184"/>
                    </a:lnTo>
                    <a:lnTo>
                      <a:pt x="446" y="4"/>
                    </a:lnTo>
                    <a:lnTo>
                      <a:pt x="444" y="2"/>
                    </a:lnTo>
                    <a:lnTo>
                      <a:pt x="442" y="1"/>
                    </a:lnTo>
                    <a:lnTo>
                      <a:pt x="439" y="0"/>
                    </a:lnTo>
                    <a:lnTo>
                      <a:pt x="435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796"/>
                    </a:lnTo>
                    <a:lnTo>
                      <a:pt x="1" y="799"/>
                    </a:lnTo>
                    <a:lnTo>
                      <a:pt x="1" y="801"/>
                    </a:lnTo>
                    <a:lnTo>
                      <a:pt x="3" y="805"/>
                    </a:lnTo>
                    <a:lnTo>
                      <a:pt x="4" y="807"/>
                    </a:lnTo>
                    <a:lnTo>
                      <a:pt x="6" y="808"/>
                    </a:lnTo>
                    <a:lnTo>
                      <a:pt x="9" y="810"/>
                    </a:lnTo>
                    <a:lnTo>
                      <a:pt x="12" y="810"/>
                    </a:lnTo>
                    <a:lnTo>
                      <a:pt x="15" y="811"/>
                    </a:lnTo>
                    <a:lnTo>
                      <a:pt x="351" y="811"/>
                    </a:lnTo>
                    <a:lnTo>
                      <a:pt x="354" y="810"/>
                    </a:lnTo>
                    <a:lnTo>
                      <a:pt x="357" y="810"/>
                    </a:lnTo>
                    <a:lnTo>
                      <a:pt x="359" y="808"/>
                    </a:lnTo>
                    <a:lnTo>
                      <a:pt x="362" y="807"/>
                    </a:lnTo>
                    <a:lnTo>
                      <a:pt x="364" y="805"/>
                    </a:lnTo>
                    <a:lnTo>
                      <a:pt x="365" y="801"/>
                    </a:lnTo>
                    <a:lnTo>
                      <a:pt x="366" y="799"/>
                    </a:lnTo>
                    <a:lnTo>
                      <a:pt x="366" y="796"/>
                    </a:lnTo>
                    <a:lnTo>
                      <a:pt x="366" y="793"/>
                    </a:lnTo>
                    <a:lnTo>
                      <a:pt x="365" y="790"/>
                    </a:lnTo>
                    <a:lnTo>
                      <a:pt x="364" y="788"/>
                    </a:lnTo>
                    <a:lnTo>
                      <a:pt x="362" y="785"/>
                    </a:lnTo>
                    <a:lnTo>
                      <a:pt x="359" y="783"/>
                    </a:lnTo>
                    <a:lnTo>
                      <a:pt x="357" y="782"/>
                    </a:lnTo>
                    <a:lnTo>
                      <a:pt x="354" y="781"/>
                    </a:lnTo>
                    <a:lnTo>
                      <a:pt x="351" y="7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05">
                <a:extLst>
                  <a:ext uri="{FF2B5EF4-FFF2-40B4-BE49-F238E27FC236}">
                    <a16:creationId xmlns="" xmlns:a16="http://schemas.microsoft.com/office/drawing/2014/main" id="{106152A7-D7E0-4272-AB6D-17E0FC9C37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1625" y="2076451"/>
                <a:ext cx="47625" cy="47625"/>
              </a:xfrm>
              <a:custGeom>
                <a:avLst/>
                <a:gdLst>
                  <a:gd name="T0" fmla="*/ 85 w 151"/>
                  <a:gd name="T1" fmla="*/ 31 h 150"/>
                  <a:gd name="T2" fmla="*/ 101 w 151"/>
                  <a:gd name="T3" fmla="*/ 38 h 150"/>
                  <a:gd name="T4" fmla="*/ 114 w 151"/>
                  <a:gd name="T5" fmla="*/ 51 h 150"/>
                  <a:gd name="T6" fmla="*/ 120 w 151"/>
                  <a:gd name="T7" fmla="*/ 67 h 150"/>
                  <a:gd name="T8" fmla="*/ 120 w 151"/>
                  <a:gd name="T9" fmla="*/ 85 h 150"/>
                  <a:gd name="T10" fmla="*/ 114 w 151"/>
                  <a:gd name="T11" fmla="*/ 101 h 150"/>
                  <a:gd name="T12" fmla="*/ 101 w 151"/>
                  <a:gd name="T13" fmla="*/ 113 h 150"/>
                  <a:gd name="T14" fmla="*/ 85 w 151"/>
                  <a:gd name="T15" fmla="*/ 119 h 150"/>
                  <a:gd name="T16" fmla="*/ 67 w 151"/>
                  <a:gd name="T17" fmla="*/ 119 h 150"/>
                  <a:gd name="T18" fmla="*/ 51 w 151"/>
                  <a:gd name="T19" fmla="*/ 113 h 150"/>
                  <a:gd name="T20" fmla="*/ 39 w 151"/>
                  <a:gd name="T21" fmla="*/ 101 h 150"/>
                  <a:gd name="T22" fmla="*/ 31 w 151"/>
                  <a:gd name="T23" fmla="*/ 85 h 150"/>
                  <a:gd name="T24" fmla="*/ 31 w 151"/>
                  <a:gd name="T25" fmla="*/ 67 h 150"/>
                  <a:gd name="T26" fmla="*/ 39 w 151"/>
                  <a:gd name="T27" fmla="*/ 51 h 150"/>
                  <a:gd name="T28" fmla="*/ 51 w 151"/>
                  <a:gd name="T29" fmla="*/ 38 h 150"/>
                  <a:gd name="T30" fmla="*/ 67 w 151"/>
                  <a:gd name="T31" fmla="*/ 31 h 150"/>
                  <a:gd name="T32" fmla="*/ 76 w 151"/>
                  <a:gd name="T33" fmla="*/ 150 h 150"/>
                  <a:gd name="T34" fmla="*/ 91 w 151"/>
                  <a:gd name="T35" fmla="*/ 149 h 150"/>
                  <a:gd name="T36" fmla="*/ 105 w 151"/>
                  <a:gd name="T37" fmla="*/ 145 h 150"/>
                  <a:gd name="T38" fmla="*/ 118 w 151"/>
                  <a:gd name="T39" fmla="*/ 137 h 150"/>
                  <a:gd name="T40" fmla="*/ 129 w 151"/>
                  <a:gd name="T41" fmla="*/ 129 h 150"/>
                  <a:gd name="T42" fmla="*/ 138 w 151"/>
                  <a:gd name="T43" fmla="*/ 117 h 150"/>
                  <a:gd name="T44" fmla="*/ 145 w 151"/>
                  <a:gd name="T45" fmla="*/ 105 h 150"/>
                  <a:gd name="T46" fmla="*/ 149 w 151"/>
                  <a:gd name="T47" fmla="*/ 90 h 150"/>
                  <a:gd name="T48" fmla="*/ 151 w 151"/>
                  <a:gd name="T49" fmla="*/ 75 h 150"/>
                  <a:gd name="T50" fmla="*/ 149 w 151"/>
                  <a:gd name="T51" fmla="*/ 60 h 150"/>
                  <a:gd name="T52" fmla="*/ 145 w 151"/>
                  <a:gd name="T53" fmla="*/ 46 h 150"/>
                  <a:gd name="T54" fmla="*/ 138 w 151"/>
                  <a:gd name="T55" fmla="*/ 34 h 150"/>
                  <a:gd name="T56" fmla="*/ 129 w 151"/>
                  <a:gd name="T57" fmla="*/ 23 h 150"/>
                  <a:gd name="T58" fmla="*/ 118 w 151"/>
                  <a:gd name="T59" fmla="*/ 13 h 150"/>
                  <a:gd name="T60" fmla="*/ 105 w 151"/>
                  <a:gd name="T61" fmla="*/ 6 h 150"/>
                  <a:gd name="T62" fmla="*/ 91 w 151"/>
                  <a:gd name="T63" fmla="*/ 2 h 150"/>
                  <a:gd name="T64" fmla="*/ 76 w 151"/>
                  <a:gd name="T65" fmla="*/ 0 h 150"/>
                  <a:gd name="T66" fmla="*/ 61 w 151"/>
                  <a:gd name="T67" fmla="*/ 2 h 150"/>
                  <a:gd name="T68" fmla="*/ 46 w 151"/>
                  <a:gd name="T69" fmla="*/ 6 h 150"/>
                  <a:gd name="T70" fmla="*/ 33 w 151"/>
                  <a:gd name="T71" fmla="*/ 13 h 150"/>
                  <a:gd name="T72" fmla="*/ 23 w 151"/>
                  <a:gd name="T73" fmla="*/ 23 h 150"/>
                  <a:gd name="T74" fmla="*/ 13 w 151"/>
                  <a:gd name="T75" fmla="*/ 34 h 150"/>
                  <a:gd name="T76" fmla="*/ 7 w 151"/>
                  <a:gd name="T77" fmla="*/ 46 h 150"/>
                  <a:gd name="T78" fmla="*/ 2 w 151"/>
                  <a:gd name="T79" fmla="*/ 60 h 150"/>
                  <a:gd name="T80" fmla="*/ 0 w 151"/>
                  <a:gd name="T81" fmla="*/ 75 h 150"/>
                  <a:gd name="T82" fmla="*/ 2 w 151"/>
                  <a:gd name="T83" fmla="*/ 90 h 150"/>
                  <a:gd name="T84" fmla="*/ 7 w 151"/>
                  <a:gd name="T85" fmla="*/ 105 h 150"/>
                  <a:gd name="T86" fmla="*/ 13 w 151"/>
                  <a:gd name="T87" fmla="*/ 117 h 150"/>
                  <a:gd name="T88" fmla="*/ 23 w 151"/>
                  <a:gd name="T89" fmla="*/ 129 h 150"/>
                  <a:gd name="T90" fmla="*/ 33 w 151"/>
                  <a:gd name="T91" fmla="*/ 137 h 150"/>
                  <a:gd name="T92" fmla="*/ 46 w 151"/>
                  <a:gd name="T93" fmla="*/ 145 h 150"/>
                  <a:gd name="T94" fmla="*/ 61 w 151"/>
                  <a:gd name="T95" fmla="*/ 149 h 150"/>
                  <a:gd name="T96" fmla="*/ 76 w 151"/>
                  <a:gd name="T9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1" h="150">
                    <a:moveTo>
                      <a:pt x="76" y="30"/>
                    </a:moveTo>
                    <a:lnTo>
                      <a:pt x="85" y="31"/>
                    </a:lnTo>
                    <a:lnTo>
                      <a:pt x="93" y="34"/>
                    </a:lnTo>
                    <a:lnTo>
                      <a:pt x="101" y="38"/>
                    </a:lnTo>
                    <a:lnTo>
                      <a:pt x="107" y="44"/>
                    </a:lnTo>
                    <a:lnTo>
                      <a:pt x="114" y="51"/>
                    </a:lnTo>
                    <a:lnTo>
                      <a:pt x="117" y="58"/>
                    </a:lnTo>
                    <a:lnTo>
                      <a:pt x="120" y="67"/>
                    </a:lnTo>
                    <a:lnTo>
                      <a:pt x="121" y="75"/>
                    </a:lnTo>
                    <a:lnTo>
                      <a:pt x="120" y="85"/>
                    </a:lnTo>
                    <a:lnTo>
                      <a:pt x="117" y="94"/>
                    </a:lnTo>
                    <a:lnTo>
                      <a:pt x="114" y="101"/>
                    </a:lnTo>
                    <a:lnTo>
                      <a:pt x="107" y="107"/>
                    </a:lnTo>
                    <a:lnTo>
                      <a:pt x="101" y="113"/>
                    </a:lnTo>
                    <a:lnTo>
                      <a:pt x="93" y="117"/>
                    </a:lnTo>
                    <a:lnTo>
                      <a:pt x="85" y="119"/>
                    </a:lnTo>
                    <a:lnTo>
                      <a:pt x="76" y="120"/>
                    </a:lnTo>
                    <a:lnTo>
                      <a:pt x="67" y="119"/>
                    </a:lnTo>
                    <a:lnTo>
                      <a:pt x="58" y="117"/>
                    </a:lnTo>
                    <a:lnTo>
                      <a:pt x="51" y="113"/>
                    </a:lnTo>
                    <a:lnTo>
                      <a:pt x="44" y="107"/>
                    </a:lnTo>
                    <a:lnTo>
                      <a:pt x="39" y="101"/>
                    </a:lnTo>
                    <a:lnTo>
                      <a:pt x="34" y="94"/>
                    </a:lnTo>
                    <a:lnTo>
                      <a:pt x="31" y="85"/>
                    </a:lnTo>
                    <a:lnTo>
                      <a:pt x="31" y="75"/>
                    </a:lnTo>
                    <a:lnTo>
                      <a:pt x="31" y="67"/>
                    </a:lnTo>
                    <a:lnTo>
                      <a:pt x="34" y="58"/>
                    </a:lnTo>
                    <a:lnTo>
                      <a:pt x="39" y="51"/>
                    </a:lnTo>
                    <a:lnTo>
                      <a:pt x="44" y="44"/>
                    </a:lnTo>
                    <a:lnTo>
                      <a:pt x="51" y="38"/>
                    </a:lnTo>
                    <a:lnTo>
                      <a:pt x="58" y="34"/>
                    </a:lnTo>
                    <a:lnTo>
                      <a:pt x="67" y="31"/>
                    </a:lnTo>
                    <a:lnTo>
                      <a:pt x="76" y="30"/>
                    </a:lnTo>
                    <a:close/>
                    <a:moveTo>
                      <a:pt x="76" y="150"/>
                    </a:moveTo>
                    <a:lnTo>
                      <a:pt x="84" y="150"/>
                    </a:lnTo>
                    <a:lnTo>
                      <a:pt x="91" y="149"/>
                    </a:lnTo>
                    <a:lnTo>
                      <a:pt x="98" y="147"/>
                    </a:lnTo>
                    <a:lnTo>
                      <a:pt x="105" y="145"/>
                    </a:lnTo>
                    <a:lnTo>
                      <a:pt x="112" y="142"/>
                    </a:lnTo>
                    <a:lnTo>
                      <a:pt x="118" y="137"/>
                    </a:lnTo>
                    <a:lnTo>
                      <a:pt x="123" y="133"/>
                    </a:lnTo>
                    <a:lnTo>
                      <a:pt x="129" y="129"/>
                    </a:lnTo>
                    <a:lnTo>
                      <a:pt x="134" y="124"/>
                    </a:lnTo>
                    <a:lnTo>
                      <a:pt x="138" y="117"/>
                    </a:lnTo>
                    <a:lnTo>
                      <a:pt x="141" y="112"/>
                    </a:lnTo>
                    <a:lnTo>
                      <a:pt x="145" y="105"/>
                    </a:lnTo>
                    <a:lnTo>
                      <a:pt x="148" y="98"/>
                    </a:lnTo>
                    <a:lnTo>
                      <a:pt x="149" y="90"/>
                    </a:lnTo>
                    <a:lnTo>
                      <a:pt x="150" y="83"/>
                    </a:lnTo>
                    <a:lnTo>
                      <a:pt x="151" y="75"/>
                    </a:lnTo>
                    <a:lnTo>
                      <a:pt x="150" y="68"/>
                    </a:lnTo>
                    <a:lnTo>
                      <a:pt x="149" y="60"/>
                    </a:lnTo>
                    <a:lnTo>
                      <a:pt x="148" y="53"/>
                    </a:lnTo>
                    <a:lnTo>
                      <a:pt x="145" y="46"/>
                    </a:lnTo>
                    <a:lnTo>
                      <a:pt x="141" y="40"/>
                    </a:lnTo>
                    <a:lnTo>
                      <a:pt x="138" y="34"/>
                    </a:lnTo>
                    <a:lnTo>
                      <a:pt x="134" y="28"/>
                    </a:lnTo>
                    <a:lnTo>
                      <a:pt x="129" y="23"/>
                    </a:lnTo>
                    <a:lnTo>
                      <a:pt x="123" y="18"/>
                    </a:lnTo>
                    <a:lnTo>
                      <a:pt x="118" y="13"/>
                    </a:lnTo>
                    <a:lnTo>
                      <a:pt x="112" y="9"/>
                    </a:lnTo>
                    <a:lnTo>
                      <a:pt x="105" y="6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4" y="0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4" y="4"/>
                    </a:lnTo>
                    <a:lnTo>
                      <a:pt x="46" y="6"/>
                    </a:lnTo>
                    <a:lnTo>
                      <a:pt x="40" y="9"/>
                    </a:lnTo>
                    <a:lnTo>
                      <a:pt x="33" y="13"/>
                    </a:lnTo>
                    <a:lnTo>
                      <a:pt x="28" y="18"/>
                    </a:lnTo>
                    <a:lnTo>
                      <a:pt x="23" y="23"/>
                    </a:lnTo>
                    <a:lnTo>
                      <a:pt x="18" y="28"/>
                    </a:lnTo>
                    <a:lnTo>
                      <a:pt x="13" y="34"/>
                    </a:lnTo>
                    <a:lnTo>
                      <a:pt x="10" y="40"/>
                    </a:lnTo>
                    <a:lnTo>
                      <a:pt x="7" y="46"/>
                    </a:lnTo>
                    <a:lnTo>
                      <a:pt x="5" y="53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2" y="90"/>
                    </a:lnTo>
                    <a:lnTo>
                      <a:pt x="5" y="98"/>
                    </a:lnTo>
                    <a:lnTo>
                      <a:pt x="7" y="105"/>
                    </a:lnTo>
                    <a:lnTo>
                      <a:pt x="10" y="112"/>
                    </a:lnTo>
                    <a:lnTo>
                      <a:pt x="13" y="117"/>
                    </a:lnTo>
                    <a:lnTo>
                      <a:pt x="18" y="124"/>
                    </a:lnTo>
                    <a:lnTo>
                      <a:pt x="23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40" y="142"/>
                    </a:lnTo>
                    <a:lnTo>
                      <a:pt x="46" y="145"/>
                    </a:lnTo>
                    <a:lnTo>
                      <a:pt x="54" y="147"/>
                    </a:lnTo>
                    <a:lnTo>
                      <a:pt x="61" y="149"/>
                    </a:lnTo>
                    <a:lnTo>
                      <a:pt x="68" y="150"/>
                    </a:lnTo>
                    <a:lnTo>
                      <a:pt x="7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06">
                <a:extLst>
                  <a:ext uri="{FF2B5EF4-FFF2-40B4-BE49-F238E27FC236}">
                    <a16:creationId xmlns="" xmlns:a16="http://schemas.microsoft.com/office/drawing/2014/main" id="{6918F1E6-9F19-4C40-850E-C5047FDB09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8288" y="2041526"/>
                <a:ext cx="109538" cy="177800"/>
              </a:xfrm>
              <a:custGeom>
                <a:avLst/>
                <a:gdLst>
                  <a:gd name="T0" fmla="*/ 181 w 346"/>
                  <a:gd name="T1" fmla="*/ 441 h 561"/>
                  <a:gd name="T2" fmla="*/ 75 w 346"/>
                  <a:gd name="T3" fmla="*/ 323 h 561"/>
                  <a:gd name="T4" fmla="*/ 108 w 346"/>
                  <a:gd name="T5" fmla="*/ 345 h 561"/>
                  <a:gd name="T6" fmla="*/ 149 w 346"/>
                  <a:gd name="T7" fmla="*/ 368 h 561"/>
                  <a:gd name="T8" fmla="*/ 197 w 346"/>
                  <a:gd name="T9" fmla="*/ 368 h 561"/>
                  <a:gd name="T10" fmla="*/ 239 w 346"/>
                  <a:gd name="T11" fmla="*/ 345 h 561"/>
                  <a:gd name="T12" fmla="*/ 255 w 346"/>
                  <a:gd name="T13" fmla="*/ 326 h 561"/>
                  <a:gd name="T14" fmla="*/ 279 w 346"/>
                  <a:gd name="T15" fmla="*/ 321 h 561"/>
                  <a:gd name="T16" fmla="*/ 46 w 346"/>
                  <a:gd name="T17" fmla="*/ 191 h 561"/>
                  <a:gd name="T18" fmla="*/ 39 w 346"/>
                  <a:gd name="T19" fmla="*/ 169 h 561"/>
                  <a:gd name="T20" fmla="*/ 30 w 346"/>
                  <a:gd name="T21" fmla="*/ 135 h 561"/>
                  <a:gd name="T22" fmla="*/ 44 w 346"/>
                  <a:gd name="T23" fmla="*/ 101 h 561"/>
                  <a:gd name="T24" fmla="*/ 73 w 346"/>
                  <a:gd name="T25" fmla="*/ 82 h 561"/>
                  <a:gd name="T26" fmla="*/ 105 w 346"/>
                  <a:gd name="T27" fmla="*/ 79 h 561"/>
                  <a:gd name="T28" fmla="*/ 121 w 346"/>
                  <a:gd name="T29" fmla="*/ 61 h 561"/>
                  <a:gd name="T30" fmla="*/ 147 w 346"/>
                  <a:gd name="T31" fmla="*/ 37 h 561"/>
                  <a:gd name="T32" fmla="*/ 182 w 346"/>
                  <a:gd name="T33" fmla="*/ 31 h 561"/>
                  <a:gd name="T34" fmla="*/ 214 w 346"/>
                  <a:gd name="T35" fmla="*/ 47 h 561"/>
                  <a:gd name="T36" fmla="*/ 233 w 346"/>
                  <a:gd name="T37" fmla="*/ 74 h 561"/>
                  <a:gd name="T38" fmla="*/ 255 w 346"/>
                  <a:gd name="T39" fmla="*/ 78 h 561"/>
                  <a:gd name="T40" fmla="*/ 289 w 346"/>
                  <a:gd name="T41" fmla="*/ 89 h 561"/>
                  <a:gd name="T42" fmla="*/ 312 w 346"/>
                  <a:gd name="T43" fmla="*/ 117 h 561"/>
                  <a:gd name="T44" fmla="*/ 315 w 346"/>
                  <a:gd name="T45" fmla="*/ 152 h 561"/>
                  <a:gd name="T46" fmla="*/ 300 w 346"/>
                  <a:gd name="T47" fmla="*/ 182 h 561"/>
                  <a:gd name="T48" fmla="*/ 307 w 346"/>
                  <a:gd name="T49" fmla="*/ 204 h 561"/>
                  <a:gd name="T50" fmla="*/ 316 w 346"/>
                  <a:gd name="T51" fmla="*/ 238 h 561"/>
                  <a:gd name="T52" fmla="*/ 303 w 346"/>
                  <a:gd name="T53" fmla="*/ 272 h 561"/>
                  <a:gd name="T54" fmla="*/ 273 w 346"/>
                  <a:gd name="T55" fmla="*/ 292 h 561"/>
                  <a:gd name="T56" fmla="*/ 241 w 346"/>
                  <a:gd name="T57" fmla="*/ 295 h 561"/>
                  <a:gd name="T58" fmla="*/ 226 w 346"/>
                  <a:gd name="T59" fmla="*/ 311 h 561"/>
                  <a:gd name="T60" fmla="*/ 199 w 346"/>
                  <a:gd name="T61" fmla="*/ 335 h 561"/>
                  <a:gd name="T62" fmla="*/ 164 w 346"/>
                  <a:gd name="T63" fmla="*/ 341 h 561"/>
                  <a:gd name="T64" fmla="*/ 132 w 346"/>
                  <a:gd name="T65" fmla="*/ 326 h 561"/>
                  <a:gd name="T66" fmla="*/ 115 w 346"/>
                  <a:gd name="T67" fmla="*/ 299 h 561"/>
                  <a:gd name="T68" fmla="*/ 102 w 346"/>
                  <a:gd name="T69" fmla="*/ 293 h 561"/>
                  <a:gd name="T70" fmla="*/ 73 w 346"/>
                  <a:gd name="T71" fmla="*/ 292 h 561"/>
                  <a:gd name="T72" fmla="*/ 44 w 346"/>
                  <a:gd name="T73" fmla="*/ 272 h 561"/>
                  <a:gd name="T74" fmla="*/ 30 w 346"/>
                  <a:gd name="T75" fmla="*/ 238 h 561"/>
                  <a:gd name="T76" fmla="*/ 39 w 346"/>
                  <a:gd name="T77" fmla="*/ 204 h 561"/>
                  <a:gd name="T78" fmla="*/ 343 w 346"/>
                  <a:gd name="T79" fmla="*/ 164 h 561"/>
                  <a:gd name="T80" fmla="*/ 343 w 346"/>
                  <a:gd name="T81" fmla="*/ 117 h 561"/>
                  <a:gd name="T82" fmla="*/ 319 w 346"/>
                  <a:gd name="T83" fmla="*/ 74 h 561"/>
                  <a:gd name="T84" fmla="*/ 278 w 346"/>
                  <a:gd name="T85" fmla="*/ 52 h 561"/>
                  <a:gd name="T86" fmla="*/ 239 w 346"/>
                  <a:gd name="T87" fmla="*/ 29 h 561"/>
                  <a:gd name="T88" fmla="*/ 198 w 346"/>
                  <a:gd name="T89" fmla="*/ 5 h 561"/>
                  <a:gd name="T90" fmla="*/ 149 w 346"/>
                  <a:gd name="T91" fmla="*/ 5 h 561"/>
                  <a:gd name="T92" fmla="*/ 108 w 346"/>
                  <a:gd name="T93" fmla="*/ 29 h 561"/>
                  <a:gd name="T94" fmla="*/ 69 w 346"/>
                  <a:gd name="T95" fmla="*/ 52 h 561"/>
                  <a:gd name="T96" fmla="*/ 27 w 346"/>
                  <a:gd name="T97" fmla="*/ 75 h 561"/>
                  <a:gd name="T98" fmla="*/ 4 w 346"/>
                  <a:gd name="T99" fmla="*/ 117 h 561"/>
                  <a:gd name="T100" fmla="*/ 5 w 346"/>
                  <a:gd name="T101" fmla="*/ 164 h 561"/>
                  <a:gd name="T102" fmla="*/ 5 w 346"/>
                  <a:gd name="T103" fmla="*/ 209 h 561"/>
                  <a:gd name="T104" fmla="*/ 4 w 346"/>
                  <a:gd name="T105" fmla="*/ 257 h 561"/>
                  <a:gd name="T106" fmla="*/ 27 w 346"/>
                  <a:gd name="T107" fmla="*/ 298 h 561"/>
                  <a:gd name="T108" fmla="*/ 46 w 346"/>
                  <a:gd name="T109" fmla="*/ 550 h 561"/>
                  <a:gd name="T110" fmla="*/ 58 w 346"/>
                  <a:gd name="T111" fmla="*/ 561 h 561"/>
                  <a:gd name="T112" fmla="*/ 181 w 346"/>
                  <a:gd name="T113" fmla="*/ 475 h 561"/>
                  <a:gd name="T114" fmla="*/ 299 w 346"/>
                  <a:gd name="T115" fmla="*/ 561 h 561"/>
                  <a:gd name="T116" fmla="*/ 311 w 346"/>
                  <a:gd name="T117" fmla="*/ 558 h 561"/>
                  <a:gd name="T118" fmla="*/ 316 w 346"/>
                  <a:gd name="T119" fmla="*/ 301 h 561"/>
                  <a:gd name="T120" fmla="*/ 343 w 346"/>
                  <a:gd name="T121" fmla="*/ 257 h 561"/>
                  <a:gd name="T122" fmla="*/ 343 w 346"/>
                  <a:gd name="T123" fmla="*/ 20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6" h="561">
                    <a:moveTo>
                      <a:pt x="286" y="516"/>
                    </a:moveTo>
                    <a:lnTo>
                      <a:pt x="190" y="443"/>
                    </a:lnTo>
                    <a:lnTo>
                      <a:pt x="185" y="442"/>
                    </a:lnTo>
                    <a:lnTo>
                      <a:pt x="181" y="441"/>
                    </a:lnTo>
                    <a:lnTo>
                      <a:pt x="176" y="442"/>
                    </a:lnTo>
                    <a:lnTo>
                      <a:pt x="172" y="443"/>
                    </a:lnTo>
                    <a:lnTo>
                      <a:pt x="75" y="516"/>
                    </a:lnTo>
                    <a:lnTo>
                      <a:pt x="75" y="323"/>
                    </a:lnTo>
                    <a:lnTo>
                      <a:pt x="85" y="325"/>
                    </a:lnTo>
                    <a:lnTo>
                      <a:pt x="93" y="326"/>
                    </a:lnTo>
                    <a:lnTo>
                      <a:pt x="100" y="335"/>
                    </a:lnTo>
                    <a:lnTo>
                      <a:pt x="108" y="345"/>
                    </a:lnTo>
                    <a:lnTo>
                      <a:pt x="117" y="352"/>
                    </a:lnTo>
                    <a:lnTo>
                      <a:pt x="127" y="359"/>
                    </a:lnTo>
                    <a:lnTo>
                      <a:pt x="137" y="364"/>
                    </a:lnTo>
                    <a:lnTo>
                      <a:pt x="149" y="368"/>
                    </a:lnTo>
                    <a:lnTo>
                      <a:pt x="161" y="371"/>
                    </a:lnTo>
                    <a:lnTo>
                      <a:pt x="174" y="372"/>
                    </a:lnTo>
                    <a:lnTo>
                      <a:pt x="185" y="371"/>
                    </a:lnTo>
                    <a:lnTo>
                      <a:pt x="197" y="368"/>
                    </a:lnTo>
                    <a:lnTo>
                      <a:pt x="209" y="364"/>
                    </a:lnTo>
                    <a:lnTo>
                      <a:pt x="220" y="359"/>
                    </a:lnTo>
                    <a:lnTo>
                      <a:pt x="229" y="352"/>
                    </a:lnTo>
                    <a:lnTo>
                      <a:pt x="239" y="345"/>
                    </a:lnTo>
                    <a:lnTo>
                      <a:pt x="246" y="335"/>
                    </a:lnTo>
                    <a:lnTo>
                      <a:pt x="253" y="326"/>
                    </a:lnTo>
                    <a:lnTo>
                      <a:pt x="254" y="326"/>
                    </a:lnTo>
                    <a:lnTo>
                      <a:pt x="255" y="326"/>
                    </a:lnTo>
                    <a:lnTo>
                      <a:pt x="255" y="326"/>
                    </a:lnTo>
                    <a:lnTo>
                      <a:pt x="264" y="325"/>
                    </a:lnTo>
                    <a:lnTo>
                      <a:pt x="271" y="323"/>
                    </a:lnTo>
                    <a:lnTo>
                      <a:pt x="279" y="321"/>
                    </a:lnTo>
                    <a:lnTo>
                      <a:pt x="286" y="319"/>
                    </a:lnTo>
                    <a:lnTo>
                      <a:pt x="286" y="516"/>
                    </a:lnTo>
                    <a:close/>
                    <a:moveTo>
                      <a:pt x="44" y="196"/>
                    </a:moveTo>
                    <a:lnTo>
                      <a:pt x="46" y="191"/>
                    </a:lnTo>
                    <a:lnTo>
                      <a:pt x="47" y="186"/>
                    </a:lnTo>
                    <a:lnTo>
                      <a:pt x="46" y="182"/>
                    </a:lnTo>
                    <a:lnTo>
                      <a:pt x="44" y="178"/>
                    </a:lnTo>
                    <a:lnTo>
                      <a:pt x="39" y="169"/>
                    </a:lnTo>
                    <a:lnTo>
                      <a:pt x="35" y="162"/>
                    </a:lnTo>
                    <a:lnTo>
                      <a:pt x="32" y="152"/>
                    </a:lnTo>
                    <a:lnTo>
                      <a:pt x="30" y="144"/>
                    </a:lnTo>
                    <a:lnTo>
                      <a:pt x="30" y="135"/>
                    </a:lnTo>
                    <a:lnTo>
                      <a:pt x="32" y="127"/>
                    </a:lnTo>
                    <a:lnTo>
                      <a:pt x="35" y="117"/>
                    </a:lnTo>
                    <a:lnTo>
                      <a:pt x="39" y="108"/>
                    </a:lnTo>
                    <a:lnTo>
                      <a:pt x="44" y="101"/>
                    </a:lnTo>
                    <a:lnTo>
                      <a:pt x="50" y="94"/>
                    </a:lnTo>
                    <a:lnTo>
                      <a:pt x="57" y="89"/>
                    </a:lnTo>
                    <a:lnTo>
                      <a:pt x="65" y="85"/>
                    </a:lnTo>
                    <a:lnTo>
                      <a:pt x="73" y="82"/>
                    </a:lnTo>
                    <a:lnTo>
                      <a:pt x="82" y="79"/>
                    </a:lnTo>
                    <a:lnTo>
                      <a:pt x="91" y="78"/>
                    </a:lnTo>
                    <a:lnTo>
                      <a:pt x="101" y="78"/>
                    </a:lnTo>
                    <a:lnTo>
                      <a:pt x="105" y="79"/>
                    </a:lnTo>
                    <a:lnTo>
                      <a:pt x="111" y="77"/>
                    </a:lnTo>
                    <a:lnTo>
                      <a:pt x="114" y="74"/>
                    </a:lnTo>
                    <a:lnTo>
                      <a:pt x="117" y="70"/>
                    </a:lnTo>
                    <a:lnTo>
                      <a:pt x="121" y="61"/>
                    </a:lnTo>
                    <a:lnTo>
                      <a:pt x="126" y="54"/>
                    </a:lnTo>
                    <a:lnTo>
                      <a:pt x="132" y="47"/>
                    </a:lnTo>
                    <a:lnTo>
                      <a:pt x="139" y="41"/>
                    </a:lnTo>
                    <a:lnTo>
                      <a:pt x="147" y="37"/>
                    </a:lnTo>
                    <a:lnTo>
                      <a:pt x="156" y="33"/>
                    </a:lnTo>
                    <a:lnTo>
                      <a:pt x="164" y="31"/>
                    </a:lnTo>
                    <a:lnTo>
                      <a:pt x="174" y="30"/>
                    </a:lnTo>
                    <a:lnTo>
                      <a:pt x="182" y="31"/>
                    </a:lnTo>
                    <a:lnTo>
                      <a:pt x="192" y="33"/>
                    </a:lnTo>
                    <a:lnTo>
                      <a:pt x="199" y="37"/>
                    </a:lnTo>
                    <a:lnTo>
                      <a:pt x="208" y="41"/>
                    </a:lnTo>
                    <a:lnTo>
                      <a:pt x="214" y="47"/>
                    </a:lnTo>
                    <a:lnTo>
                      <a:pt x="221" y="54"/>
                    </a:lnTo>
                    <a:lnTo>
                      <a:pt x="226" y="61"/>
                    </a:lnTo>
                    <a:lnTo>
                      <a:pt x="229" y="70"/>
                    </a:lnTo>
                    <a:lnTo>
                      <a:pt x="233" y="74"/>
                    </a:lnTo>
                    <a:lnTo>
                      <a:pt x="236" y="77"/>
                    </a:lnTo>
                    <a:lnTo>
                      <a:pt x="241" y="79"/>
                    </a:lnTo>
                    <a:lnTo>
                      <a:pt x="246" y="78"/>
                    </a:lnTo>
                    <a:lnTo>
                      <a:pt x="255" y="78"/>
                    </a:lnTo>
                    <a:lnTo>
                      <a:pt x="265" y="79"/>
                    </a:lnTo>
                    <a:lnTo>
                      <a:pt x="273" y="82"/>
                    </a:lnTo>
                    <a:lnTo>
                      <a:pt x="282" y="85"/>
                    </a:lnTo>
                    <a:lnTo>
                      <a:pt x="289" y="89"/>
                    </a:lnTo>
                    <a:lnTo>
                      <a:pt x="297" y="94"/>
                    </a:lnTo>
                    <a:lnTo>
                      <a:pt x="303" y="101"/>
                    </a:lnTo>
                    <a:lnTo>
                      <a:pt x="307" y="108"/>
                    </a:lnTo>
                    <a:lnTo>
                      <a:pt x="312" y="117"/>
                    </a:lnTo>
                    <a:lnTo>
                      <a:pt x="315" y="127"/>
                    </a:lnTo>
                    <a:lnTo>
                      <a:pt x="316" y="135"/>
                    </a:lnTo>
                    <a:lnTo>
                      <a:pt x="316" y="144"/>
                    </a:lnTo>
                    <a:lnTo>
                      <a:pt x="315" y="152"/>
                    </a:lnTo>
                    <a:lnTo>
                      <a:pt x="312" y="162"/>
                    </a:lnTo>
                    <a:lnTo>
                      <a:pt x="307" y="169"/>
                    </a:lnTo>
                    <a:lnTo>
                      <a:pt x="302" y="178"/>
                    </a:lnTo>
                    <a:lnTo>
                      <a:pt x="300" y="182"/>
                    </a:lnTo>
                    <a:lnTo>
                      <a:pt x="299" y="186"/>
                    </a:lnTo>
                    <a:lnTo>
                      <a:pt x="300" y="191"/>
                    </a:lnTo>
                    <a:lnTo>
                      <a:pt x="302" y="196"/>
                    </a:lnTo>
                    <a:lnTo>
                      <a:pt x="307" y="204"/>
                    </a:lnTo>
                    <a:lnTo>
                      <a:pt x="312" y="212"/>
                    </a:lnTo>
                    <a:lnTo>
                      <a:pt x="315" y="221"/>
                    </a:lnTo>
                    <a:lnTo>
                      <a:pt x="316" y="229"/>
                    </a:lnTo>
                    <a:lnTo>
                      <a:pt x="316" y="238"/>
                    </a:lnTo>
                    <a:lnTo>
                      <a:pt x="315" y="247"/>
                    </a:lnTo>
                    <a:lnTo>
                      <a:pt x="312" y="256"/>
                    </a:lnTo>
                    <a:lnTo>
                      <a:pt x="307" y="265"/>
                    </a:lnTo>
                    <a:lnTo>
                      <a:pt x="303" y="272"/>
                    </a:lnTo>
                    <a:lnTo>
                      <a:pt x="297" y="278"/>
                    </a:lnTo>
                    <a:lnTo>
                      <a:pt x="289" y="285"/>
                    </a:lnTo>
                    <a:lnTo>
                      <a:pt x="282" y="289"/>
                    </a:lnTo>
                    <a:lnTo>
                      <a:pt x="273" y="292"/>
                    </a:lnTo>
                    <a:lnTo>
                      <a:pt x="265" y="293"/>
                    </a:lnTo>
                    <a:lnTo>
                      <a:pt x="255" y="295"/>
                    </a:lnTo>
                    <a:lnTo>
                      <a:pt x="246" y="293"/>
                    </a:lnTo>
                    <a:lnTo>
                      <a:pt x="241" y="295"/>
                    </a:lnTo>
                    <a:lnTo>
                      <a:pt x="236" y="296"/>
                    </a:lnTo>
                    <a:lnTo>
                      <a:pt x="233" y="299"/>
                    </a:lnTo>
                    <a:lnTo>
                      <a:pt x="229" y="302"/>
                    </a:lnTo>
                    <a:lnTo>
                      <a:pt x="226" y="311"/>
                    </a:lnTo>
                    <a:lnTo>
                      <a:pt x="221" y="319"/>
                    </a:lnTo>
                    <a:lnTo>
                      <a:pt x="214" y="326"/>
                    </a:lnTo>
                    <a:lnTo>
                      <a:pt x="208" y="331"/>
                    </a:lnTo>
                    <a:lnTo>
                      <a:pt x="199" y="335"/>
                    </a:lnTo>
                    <a:lnTo>
                      <a:pt x="192" y="338"/>
                    </a:lnTo>
                    <a:lnTo>
                      <a:pt x="182" y="341"/>
                    </a:lnTo>
                    <a:lnTo>
                      <a:pt x="174" y="342"/>
                    </a:lnTo>
                    <a:lnTo>
                      <a:pt x="164" y="341"/>
                    </a:lnTo>
                    <a:lnTo>
                      <a:pt x="156" y="338"/>
                    </a:lnTo>
                    <a:lnTo>
                      <a:pt x="147" y="335"/>
                    </a:lnTo>
                    <a:lnTo>
                      <a:pt x="139" y="331"/>
                    </a:lnTo>
                    <a:lnTo>
                      <a:pt x="132" y="326"/>
                    </a:lnTo>
                    <a:lnTo>
                      <a:pt x="126" y="319"/>
                    </a:lnTo>
                    <a:lnTo>
                      <a:pt x="121" y="311"/>
                    </a:lnTo>
                    <a:lnTo>
                      <a:pt x="117" y="302"/>
                    </a:lnTo>
                    <a:lnTo>
                      <a:pt x="115" y="299"/>
                    </a:lnTo>
                    <a:lnTo>
                      <a:pt x="112" y="297"/>
                    </a:lnTo>
                    <a:lnTo>
                      <a:pt x="107" y="295"/>
                    </a:lnTo>
                    <a:lnTo>
                      <a:pt x="103" y="293"/>
                    </a:lnTo>
                    <a:lnTo>
                      <a:pt x="102" y="293"/>
                    </a:lnTo>
                    <a:lnTo>
                      <a:pt x="101" y="293"/>
                    </a:lnTo>
                    <a:lnTo>
                      <a:pt x="91" y="295"/>
                    </a:lnTo>
                    <a:lnTo>
                      <a:pt x="82" y="293"/>
                    </a:lnTo>
                    <a:lnTo>
                      <a:pt x="73" y="292"/>
                    </a:lnTo>
                    <a:lnTo>
                      <a:pt x="65" y="289"/>
                    </a:lnTo>
                    <a:lnTo>
                      <a:pt x="57" y="285"/>
                    </a:lnTo>
                    <a:lnTo>
                      <a:pt x="50" y="278"/>
                    </a:lnTo>
                    <a:lnTo>
                      <a:pt x="44" y="272"/>
                    </a:lnTo>
                    <a:lnTo>
                      <a:pt x="39" y="265"/>
                    </a:lnTo>
                    <a:lnTo>
                      <a:pt x="35" y="256"/>
                    </a:lnTo>
                    <a:lnTo>
                      <a:pt x="32" y="247"/>
                    </a:lnTo>
                    <a:lnTo>
                      <a:pt x="30" y="238"/>
                    </a:lnTo>
                    <a:lnTo>
                      <a:pt x="30" y="229"/>
                    </a:lnTo>
                    <a:lnTo>
                      <a:pt x="32" y="221"/>
                    </a:lnTo>
                    <a:lnTo>
                      <a:pt x="35" y="212"/>
                    </a:lnTo>
                    <a:lnTo>
                      <a:pt x="39" y="204"/>
                    </a:lnTo>
                    <a:lnTo>
                      <a:pt x="44" y="196"/>
                    </a:lnTo>
                    <a:close/>
                    <a:moveTo>
                      <a:pt x="332" y="186"/>
                    </a:moveTo>
                    <a:lnTo>
                      <a:pt x="338" y="176"/>
                    </a:lnTo>
                    <a:lnTo>
                      <a:pt x="343" y="164"/>
                    </a:lnTo>
                    <a:lnTo>
                      <a:pt x="345" y="153"/>
                    </a:lnTo>
                    <a:lnTo>
                      <a:pt x="346" y="140"/>
                    </a:lnTo>
                    <a:lnTo>
                      <a:pt x="346" y="129"/>
                    </a:lnTo>
                    <a:lnTo>
                      <a:pt x="343" y="117"/>
                    </a:lnTo>
                    <a:lnTo>
                      <a:pt x="340" y="105"/>
                    </a:lnTo>
                    <a:lnTo>
                      <a:pt x="334" y="93"/>
                    </a:lnTo>
                    <a:lnTo>
                      <a:pt x="327" y="84"/>
                    </a:lnTo>
                    <a:lnTo>
                      <a:pt x="319" y="74"/>
                    </a:lnTo>
                    <a:lnTo>
                      <a:pt x="310" y="67"/>
                    </a:lnTo>
                    <a:lnTo>
                      <a:pt x="300" y="60"/>
                    </a:lnTo>
                    <a:lnTo>
                      <a:pt x="288" y="55"/>
                    </a:lnTo>
                    <a:lnTo>
                      <a:pt x="278" y="52"/>
                    </a:lnTo>
                    <a:lnTo>
                      <a:pt x="266" y="49"/>
                    </a:lnTo>
                    <a:lnTo>
                      <a:pt x="253" y="48"/>
                    </a:lnTo>
                    <a:lnTo>
                      <a:pt x="246" y="39"/>
                    </a:lnTo>
                    <a:lnTo>
                      <a:pt x="239" y="29"/>
                    </a:lnTo>
                    <a:lnTo>
                      <a:pt x="229" y="21"/>
                    </a:lnTo>
                    <a:lnTo>
                      <a:pt x="220" y="14"/>
                    </a:lnTo>
                    <a:lnTo>
                      <a:pt x="209" y="9"/>
                    </a:lnTo>
                    <a:lnTo>
                      <a:pt x="198" y="5"/>
                    </a:lnTo>
                    <a:lnTo>
                      <a:pt x="185" y="1"/>
                    </a:lnTo>
                    <a:lnTo>
                      <a:pt x="174" y="0"/>
                    </a:lnTo>
                    <a:lnTo>
                      <a:pt x="161" y="1"/>
                    </a:lnTo>
                    <a:lnTo>
                      <a:pt x="149" y="5"/>
                    </a:lnTo>
                    <a:lnTo>
                      <a:pt x="137" y="9"/>
                    </a:lnTo>
                    <a:lnTo>
                      <a:pt x="127" y="14"/>
                    </a:lnTo>
                    <a:lnTo>
                      <a:pt x="117" y="21"/>
                    </a:lnTo>
                    <a:lnTo>
                      <a:pt x="108" y="29"/>
                    </a:lnTo>
                    <a:lnTo>
                      <a:pt x="100" y="39"/>
                    </a:lnTo>
                    <a:lnTo>
                      <a:pt x="93" y="48"/>
                    </a:lnTo>
                    <a:lnTo>
                      <a:pt x="82" y="49"/>
                    </a:lnTo>
                    <a:lnTo>
                      <a:pt x="69" y="52"/>
                    </a:lnTo>
                    <a:lnTo>
                      <a:pt x="58" y="56"/>
                    </a:lnTo>
                    <a:lnTo>
                      <a:pt x="46" y="60"/>
                    </a:lnTo>
                    <a:lnTo>
                      <a:pt x="37" y="67"/>
                    </a:lnTo>
                    <a:lnTo>
                      <a:pt x="27" y="75"/>
                    </a:lnTo>
                    <a:lnTo>
                      <a:pt x="20" y="84"/>
                    </a:lnTo>
                    <a:lnTo>
                      <a:pt x="13" y="93"/>
                    </a:lnTo>
                    <a:lnTo>
                      <a:pt x="7" y="105"/>
                    </a:lnTo>
                    <a:lnTo>
                      <a:pt x="4" y="117"/>
                    </a:lnTo>
                    <a:lnTo>
                      <a:pt x="1" y="129"/>
                    </a:lnTo>
                    <a:lnTo>
                      <a:pt x="0" y="140"/>
                    </a:lnTo>
                    <a:lnTo>
                      <a:pt x="1" y="153"/>
                    </a:lnTo>
                    <a:lnTo>
                      <a:pt x="5" y="164"/>
                    </a:lnTo>
                    <a:lnTo>
                      <a:pt x="8" y="176"/>
                    </a:lnTo>
                    <a:lnTo>
                      <a:pt x="14" y="186"/>
                    </a:lnTo>
                    <a:lnTo>
                      <a:pt x="8" y="198"/>
                    </a:lnTo>
                    <a:lnTo>
                      <a:pt x="5" y="209"/>
                    </a:lnTo>
                    <a:lnTo>
                      <a:pt x="1" y="221"/>
                    </a:lnTo>
                    <a:lnTo>
                      <a:pt x="0" y="232"/>
                    </a:lnTo>
                    <a:lnTo>
                      <a:pt x="1" y="245"/>
                    </a:lnTo>
                    <a:lnTo>
                      <a:pt x="4" y="257"/>
                    </a:lnTo>
                    <a:lnTo>
                      <a:pt x="7" y="269"/>
                    </a:lnTo>
                    <a:lnTo>
                      <a:pt x="13" y="280"/>
                    </a:lnTo>
                    <a:lnTo>
                      <a:pt x="20" y="289"/>
                    </a:lnTo>
                    <a:lnTo>
                      <a:pt x="27" y="298"/>
                    </a:lnTo>
                    <a:lnTo>
                      <a:pt x="36" y="305"/>
                    </a:lnTo>
                    <a:lnTo>
                      <a:pt x="45" y="312"/>
                    </a:lnTo>
                    <a:lnTo>
                      <a:pt x="45" y="546"/>
                    </a:lnTo>
                    <a:lnTo>
                      <a:pt x="46" y="550"/>
                    </a:lnTo>
                    <a:lnTo>
                      <a:pt x="47" y="555"/>
                    </a:lnTo>
                    <a:lnTo>
                      <a:pt x="51" y="558"/>
                    </a:lnTo>
                    <a:lnTo>
                      <a:pt x="54" y="559"/>
                    </a:lnTo>
                    <a:lnTo>
                      <a:pt x="58" y="561"/>
                    </a:lnTo>
                    <a:lnTo>
                      <a:pt x="62" y="561"/>
                    </a:lnTo>
                    <a:lnTo>
                      <a:pt x="66" y="560"/>
                    </a:lnTo>
                    <a:lnTo>
                      <a:pt x="70" y="558"/>
                    </a:lnTo>
                    <a:lnTo>
                      <a:pt x="181" y="475"/>
                    </a:lnTo>
                    <a:lnTo>
                      <a:pt x="292" y="558"/>
                    </a:lnTo>
                    <a:lnTo>
                      <a:pt x="294" y="560"/>
                    </a:lnTo>
                    <a:lnTo>
                      <a:pt x="297" y="560"/>
                    </a:lnTo>
                    <a:lnTo>
                      <a:pt x="299" y="561"/>
                    </a:lnTo>
                    <a:lnTo>
                      <a:pt x="301" y="561"/>
                    </a:lnTo>
                    <a:lnTo>
                      <a:pt x="304" y="561"/>
                    </a:lnTo>
                    <a:lnTo>
                      <a:pt x="307" y="559"/>
                    </a:lnTo>
                    <a:lnTo>
                      <a:pt x="311" y="558"/>
                    </a:lnTo>
                    <a:lnTo>
                      <a:pt x="314" y="555"/>
                    </a:lnTo>
                    <a:lnTo>
                      <a:pt x="315" y="550"/>
                    </a:lnTo>
                    <a:lnTo>
                      <a:pt x="316" y="546"/>
                    </a:lnTo>
                    <a:lnTo>
                      <a:pt x="316" y="301"/>
                    </a:lnTo>
                    <a:lnTo>
                      <a:pt x="326" y="291"/>
                    </a:lnTo>
                    <a:lnTo>
                      <a:pt x="334" y="280"/>
                    </a:lnTo>
                    <a:lnTo>
                      <a:pt x="340" y="269"/>
                    </a:lnTo>
                    <a:lnTo>
                      <a:pt x="343" y="257"/>
                    </a:lnTo>
                    <a:lnTo>
                      <a:pt x="346" y="245"/>
                    </a:lnTo>
                    <a:lnTo>
                      <a:pt x="346" y="232"/>
                    </a:lnTo>
                    <a:lnTo>
                      <a:pt x="345" y="221"/>
                    </a:lnTo>
                    <a:lnTo>
                      <a:pt x="343" y="209"/>
                    </a:lnTo>
                    <a:lnTo>
                      <a:pt x="338" y="198"/>
                    </a:lnTo>
                    <a:lnTo>
                      <a:pt x="332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4DD9D154-ADC7-40D6-A41A-DE58A62324C8}"/>
              </a:ext>
            </a:extLst>
          </p:cNvPr>
          <p:cNvGrpSpPr/>
          <p:nvPr/>
        </p:nvGrpSpPr>
        <p:grpSpPr>
          <a:xfrm>
            <a:off x="316309" y="4819932"/>
            <a:ext cx="5162550" cy="1509712"/>
            <a:chOff x="6482953" y="4760119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53" name="Freeform 5">
              <a:extLst>
                <a:ext uri="{FF2B5EF4-FFF2-40B4-BE49-F238E27FC236}">
                  <a16:creationId xmlns="" xmlns:a16="http://schemas.microsoft.com/office/drawing/2014/main" id="{C8322F1E-F51E-4B14-B6E0-AA4A7B16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015" y="4760119"/>
              <a:ext cx="369887" cy="452437"/>
            </a:xfrm>
            <a:custGeom>
              <a:avLst/>
              <a:gdLst>
                <a:gd name="T0" fmla="*/ 96 w 96"/>
                <a:gd name="T1" fmla="*/ 0 h 117"/>
                <a:gd name="T2" fmla="*/ 32 w 96"/>
                <a:gd name="T3" fmla="*/ 0 h 117"/>
                <a:gd name="T4" fmla="*/ 0 w 96"/>
                <a:gd name="T5" fmla="*/ 31 h 117"/>
                <a:gd name="T6" fmla="*/ 0 w 96"/>
                <a:gd name="T7" fmla="*/ 117 h 117"/>
                <a:gd name="T8" fmla="*/ 96 w 96"/>
                <a:gd name="T9" fmla="*/ 117 h 117"/>
                <a:gd name="T10" fmla="*/ 96 w 9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7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96" y="117"/>
                    <a:pt x="96" y="117"/>
                    <a:pt x="96" y="11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">
              <a:extLst>
                <a:ext uri="{FF2B5EF4-FFF2-40B4-BE49-F238E27FC236}">
                  <a16:creationId xmlns="" xmlns:a16="http://schemas.microsoft.com/office/drawing/2014/main" id="{2B451C28-2DF5-43A0-AC3C-DCE751F90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628" y="4988719"/>
              <a:ext cx="4484687" cy="1103312"/>
            </a:xfrm>
            <a:custGeom>
              <a:avLst/>
              <a:gdLst>
                <a:gd name="T0" fmla="*/ 1150 w 1163"/>
                <a:gd name="T1" fmla="*/ 169 h 285"/>
                <a:gd name="T2" fmla="*/ 1089 w 1163"/>
                <a:gd name="T3" fmla="*/ 249 h 285"/>
                <a:gd name="T4" fmla="*/ 1016 w 1163"/>
                <a:gd name="T5" fmla="*/ 285 h 285"/>
                <a:gd name="T6" fmla="*/ 129 w 1163"/>
                <a:gd name="T7" fmla="*/ 285 h 285"/>
                <a:gd name="T8" fmla="*/ 0 w 1163"/>
                <a:gd name="T9" fmla="*/ 156 h 285"/>
                <a:gd name="T10" fmla="*/ 0 w 1163"/>
                <a:gd name="T11" fmla="*/ 0 h 285"/>
                <a:gd name="T12" fmla="*/ 1017 w 1163"/>
                <a:gd name="T13" fmla="*/ 0 h 285"/>
                <a:gd name="T14" fmla="*/ 1089 w 1163"/>
                <a:gd name="T15" fmla="*/ 35 h 285"/>
                <a:gd name="T16" fmla="*/ 1149 w 1163"/>
                <a:gd name="T17" fmla="*/ 112 h 285"/>
                <a:gd name="T18" fmla="*/ 1150 w 1163"/>
                <a:gd name="T19" fmla="*/ 16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3" h="285">
                  <a:moveTo>
                    <a:pt x="1150" y="169"/>
                  </a:moveTo>
                  <a:cubicBezTo>
                    <a:pt x="1089" y="249"/>
                    <a:pt x="1089" y="249"/>
                    <a:pt x="1089" y="249"/>
                  </a:cubicBezTo>
                  <a:cubicBezTo>
                    <a:pt x="1072" y="271"/>
                    <a:pt x="1045" y="285"/>
                    <a:pt x="1016" y="285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58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5" y="0"/>
                    <a:pt x="1072" y="12"/>
                    <a:pt x="1089" y="35"/>
                  </a:cubicBezTo>
                  <a:cubicBezTo>
                    <a:pt x="1149" y="112"/>
                    <a:pt x="1149" y="112"/>
                    <a:pt x="1149" y="112"/>
                  </a:cubicBezTo>
                  <a:cubicBezTo>
                    <a:pt x="1163" y="129"/>
                    <a:pt x="1163" y="152"/>
                    <a:pt x="1150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>
              <a:extLst>
                <a:ext uri="{FF2B5EF4-FFF2-40B4-BE49-F238E27FC236}">
                  <a16:creationId xmlns="" xmlns:a16="http://schemas.microsoft.com/office/drawing/2014/main" id="{77051DCE-9400-42C6-940F-3E3A381C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953" y="4760119"/>
              <a:ext cx="1712912" cy="1331912"/>
            </a:xfrm>
            <a:custGeom>
              <a:avLst/>
              <a:gdLst>
                <a:gd name="T0" fmla="*/ 315 w 444"/>
                <a:gd name="T1" fmla="*/ 215 h 344"/>
                <a:gd name="T2" fmla="*/ 315 w 444"/>
                <a:gd name="T3" fmla="*/ 59 h 344"/>
                <a:gd name="T4" fmla="*/ 255 w 444"/>
                <a:gd name="T5" fmla="*/ 0 h 344"/>
                <a:gd name="T6" fmla="*/ 59 w 444"/>
                <a:gd name="T7" fmla="*/ 0 h 344"/>
                <a:gd name="T8" fmla="*/ 0 w 444"/>
                <a:gd name="T9" fmla="*/ 59 h 344"/>
                <a:gd name="T10" fmla="*/ 0 w 444"/>
                <a:gd name="T11" fmla="*/ 215 h 344"/>
                <a:gd name="T12" fmla="*/ 129 w 444"/>
                <a:gd name="T13" fmla="*/ 344 h 344"/>
                <a:gd name="T14" fmla="*/ 444 w 444"/>
                <a:gd name="T15" fmla="*/ 344 h 344"/>
                <a:gd name="T16" fmla="*/ 315 w 444"/>
                <a:gd name="T17" fmla="*/ 2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44">
                  <a:moveTo>
                    <a:pt x="315" y="215"/>
                  </a:moveTo>
                  <a:cubicBezTo>
                    <a:pt x="315" y="59"/>
                    <a:pt x="315" y="59"/>
                    <a:pt x="315" y="59"/>
                  </a:cubicBezTo>
                  <a:cubicBezTo>
                    <a:pt x="315" y="26"/>
                    <a:pt x="288" y="0"/>
                    <a:pt x="25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86"/>
                    <a:pt x="57" y="344"/>
                    <a:pt x="129" y="344"/>
                  </a:cubicBezTo>
                  <a:cubicBezTo>
                    <a:pt x="444" y="344"/>
                    <a:pt x="444" y="344"/>
                    <a:pt x="444" y="344"/>
                  </a:cubicBezTo>
                  <a:cubicBezTo>
                    <a:pt x="372" y="344"/>
                    <a:pt x="315" y="286"/>
                    <a:pt x="315" y="215"/>
                  </a:cubicBezTo>
                  <a:close/>
                </a:path>
              </a:pathLst>
            </a:cu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8">
              <a:extLst>
                <a:ext uri="{FF2B5EF4-FFF2-40B4-BE49-F238E27FC236}">
                  <a16:creationId xmlns="" xmlns:a16="http://schemas.microsoft.com/office/drawing/2014/main" id="{7647BEE3-024D-49C9-B6DB-AAEE83E9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390" y="4988719"/>
              <a:ext cx="601662" cy="1103312"/>
            </a:xfrm>
            <a:custGeom>
              <a:avLst/>
              <a:gdLst>
                <a:gd name="T0" fmla="*/ 156 w 156"/>
                <a:gd name="T1" fmla="*/ 285 h 285"/>
                <a:gd name="T2" fmla="*/ 129 w 156"/>
                <a:gd name="T3" fmla="*/ 285 h 285"/>
                <a:gd name="T4" fmla="*/ 0 w 156"/>
                <a:gd name="T5" fmla="*/ 156 h 285"/>
                <a:gd name="T6" fmla="*/ 0 w 156"/>
                <a:gd name="T7" fmla="*/ 0 h 285"/>
                <a:gd name="T8" fmla="*/ 27 w 156"/>
                <a:gd name="T9" fmla="*/ 0 h 285"/>
                <a:gd name="T10" fmla="*/ 27 w 156"/>
                <a:gd name="T11" fmla="*/ 156 h 285"/>
                <a:gd name="T12" fmla="*/ 156 w 15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85">
                  <a:moveTo>
                    <a:pt x="156" y="285"/>
                  </a:moveTo>
                  <a:cubicBezTo>
                    <a:pt x="129" y="285"/>
                    <a:pt x="129" y="285"/>
                    <a:pt x="129" y="285"/>
                  </a:cubicBezTo>
                  <a:cubicBezTo>
                    <a:pt x="57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227"/>
                    <a:pt x="85" y="285"/>
                    <a:pt x="156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">
              <a:extLst>
                <a:ext uri="{FF2B5EF4-FFF2-40B4-BE49-F238E27FC236}">
                  <a16:creationId xmlns="" xmlns:a16="http://schemas.microsoft.com/office/drawing/2014/main" id="{43B6BB4F-B576-41F7-A42E-F518EED1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240" y="4760119"/>
              <a:ext cx="2900362" cy="503237"/>
            </a:xfrm>
            <a:custGeom>
              <a:avLst/>
              <a:gdLst>
                <a:gd name="T0" fmla="*/ 52 w 752"/>
                <a:gd name="T1" fmla="*/ 130 h 130"/>
                <a:gd name="T2" fmla="*/ 709 w 752"/>
                <a:gd name="T3" fmla="*/ 130 h 130"/>
                <a:gd name="T4" fmla="*/ 752 w 752"/>
                <a:gd name="T5" fmla="*/ 87 h 130"/>
                <a:gd name="T6" fmla="*/ 752 w 752"/>
                <a:gd name="T7" fmla="*/ 59 h 130"/>
                <a:gd name="T8" fmla="*/ 692 w 752"/>
                <a:gd name="T9" fmla="*/ 0 h 130"/>
                <a:gd name="T10" fmla="*/ 0 w 752"/>
                <a:gd name="T11" fmla="*/ 0 h 130"/>
                <a:gd name="T12" fmla="*/ 20 w 752"/>
                <a:gd name="T13" fmla="*/ 59 h 130"/>
                <a:gd name="T14" fmla="*/ 20 w 752"/>
                <a:gd name="T15" fmla="*/ 98 h 130"/>
                <a:gd name="T16" fmla="*/ 52 w 752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130">
                  <a:moveTo>
                    <a:pt x="52" y="130"/>
                  </a:moveTo>
                  <a:cubicBezTo>
                    <a:pt x="709" y="130"/>
                    <a:pt x="709" y="130"/>
                    <a:pt x="709" y="130"/>
                  </a:cubicBezTo>
                  <a:cubicBezTo>
                    <a:pt x="733" y="130"/>
                    <a:pt x="752" y="111"/>
                    <a:pt x="752" y="87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52" y="26"/>
                    <a:pt x="725" y="0"/>
                    <a:pt x="6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20" y="37"/>
                    <a:pt x="20" y="5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116"/>
                    <a:pt x="34" y="130"/>
                    <a:pt x="52" y="130"/>
                  </a:cubicBezTo>
                  <a:close/>
                </a:path>
              </a:pathLst>
            </a:cu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0">
              <a:extLst>
                <a:ext uri="{FF2B5EF4-FFF2-40B4-BE49-F238E27FC236}">
                  <a16:creationId xmlns="" xmlns:a16="http://schemas.microsoft.com/office/drawing/2014/main" id="{6AF9263E-EACD-493A-ABC1-793F844B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9828" y="5309394"/>
              <a:ext cx="955675" cy="960437"/>
            </a:xfrm>
            <a:prstGeom prst="ellipse">
              <a:avLst/>
            </a:prstGeom>
            <a:solidFill>
              <a:srgbClr val="E46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="" xmlns:a16="http://schemas.microsoft.com/office/drawing/2014/main" id="{A25DB35B-624F-4907-B3E8-607857B48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7603" y="5247481"/>
              <a:ext cx="747712" cy="844550"/>
            </a:xfrm>
            <a:custGeom>
              <a:avLst/>
              <a:gdLst>
                <a:gd name="T0" fmla="*/ 0 w 194"/>
                <a:gd name="T1" fmla="*/ 123 h 218"/>
                <a:gd name="T2" fmla="*/ 43 w 194"/>
                <a:gd name="T3" fmla="*/ 218 h 218"/>
                <a:gd name="T4" fmla="*/ 47 w 194"/>
                <a:gd name="T5" fmla="*/ 218 h 218"/>
                <a:gd name="T6" fmla="*/ 120 w 194"/>
                <a:gd name="T7" fmla="*/ 182 h 218"/>
                <a:gd name="T8" fmla="*/ 181 w 194"/>
                <a:gd name="T9" fmla="*/ 102 h 218"/>
                <a:gd name="T10" fmla="*/ 180 w 194"/>
                <a:gd name="T11" fmla="*/ 45 h 218"/>
                <a:gd name="T12" fmla="*/ 147 w 194"/>
                <a:gd name="T13" fmla="*/ 2 h 218"/>
                <a:gd name="T14" fmla="*/ 124 w 194"/>
                <a:gd name="T15" fmla="*/ 0 h 218"/>
                <a:gd name="T16" fmla="*/ 0 w 194"/>
                <a:gd name="T17" fmla="*/ 12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18">
                  <a:moveTo>
                    <a:pt x="0" y="123"/>
                  </a:moveTo>
                  <a:cubicBezTo>
                    <a:pt x="0" y="161"/>
                    <a:pt x="17" y="195"/>
                    <a:pt x="43" y="218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76" y="218"/>
                    <a:pt x="103" y="204"/>
                    <a:pt x="120" y="18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94" y="85"/>
                    <a:pt x="194" y="62"/>
                    <a:pt x="180" y="45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39" y="0"/>
                    <a:pt x="131" y="0"/>
                    <a:pt x="124" y="0"/>
                  </a:cubicBezTo>
                  <a:cubicBezTo>
                    <a:pt x="55" y="0"/>
                    <a:pt x="0" y="55"/>
                    <a:pt x="0" y="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2">
              <a:extLst>
                <a:ext uri="{FF2B5EF4-FFF2-40B4-BE49-F238E27FC236}">
                  <a16:creationId xmlns="" xmlns:a16="http://schemas.microsoft.com/office/drawing/2014/main" id="{CE19EF60-3B31-4996-A93D-E795256B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9828" y="5309394"/>
              <a:ext cx="955675" cy="960437"/>
            </a:xfrm>
            <a:prstGeom prst="ellipse">
              <a:avLst/>
            </a:prstGeom>
            <a:solidFill>
              <a:srgbClr val="280E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">
              <a:extLst>
                <a:ext uri="{FF2B5EF4-FFF2-40B4-BE49-F238E27FC236}">
                  <a16:creationId xmlns="" xmlns:a16="http://schemas.microsoft.com/office/drawing/2014/main" id="{2FD9D25F-DDBD-405E-B80A-FAD159564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5553" y="5390356"/>
              <a:ext cx="785812" cy="793750"/>
            </a:xfrm>
            <a:custGeom>
              <a:avLst/>
              <a:gdLst>
                <a:gd name="T0" fmla="*/ 102 w 204"/>
                <a:gd name="T1" fmla="*/ 0 h 205"/>
                <a:gd name="T2" fmla="*/ 0 w 204"/>
                <a:gd name="T3" fmla="*/ 103 h 205"/>
                <a:gd name="T4" fmla="*/ 102 w 204"/>
                <a:gd name="T5" fmla="*/ 205 h 205"/>
                <a:gd name="T6" fmla="*/ 204 w 204"/>
                <a:gd name="T7" fmla="*/ 103 h 205"/>
                <a:gd name="T8" fmla="*/ 102 w 204"/>
                <a:gd name="T9" fmla="*/ 0 h 205"/>
                <a:gd name="T10" fmla="*/ 102 w 204"/>
                <a:gd name="T11" fmla="*/ 192 h 205"/>
                <a:gd name="T12" fmla="*/ 13 w 204"/>
                <a:gd name="T13" fmla="*/ 103 h 205"/>
                <a:gd name="T14" fmla="*/ 102 w 204"/>
                <a:gd name="T15" fmla="*/ 14 h 205"/>
                <a:gd name="T16" fmla="*/ 191 w 204"/>
                <a:gd name="T17" fmla="*/ 103 h 205"/>
                <a:gd name="T18" fmla="*/ 102 w 204"/>
                <a:gd name="T19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5">
                  <a:moveTo>
                    <a:pt x="102" y="0"/>
                  </a:moveTo>
                  <a:cubicBezTo>
                    <a:pt x="45" y="0"/>
                    <a:pt x="0" y="46"/>
                    <a:pt x="0" y="103"/>
                  </a:cubicBezTo>
                  <a:cubicBezTo>
                    <a:pt x="0" y="159"/>
                    <a:pt x="45" y="205"/>
                    <a:pt x="102" y="205"/>
                  </a:cubicBezTo>
                  <a:cubicBezTo>
                    <a:pt x="159" y="205"/>
                    <a:pt x="204" y="159"/>
                    <a:pt x="204" y="103"/>
                  </a:cubicBezTo>
                  <a:cubicBezTo>
                    <a:pt x="204" y="46"/>
                    <a:pt x="159" y="0"/>
                    <a:pt x="102" y="0"/>
                  </a:cubicBezTo>
                  <a:close/>
                  <a:moveTo>
                    <a:pt x="102" y="192"/>
                  </a:moveTo>
                  <a:cubicBezTo>
                    <a:pt x="53" y="192"/>
                    <a:pt x="13" y="152"/>
                    <a:pt x="13" y="103"/>
                  </a:cubicBezTo>
                  <a:cubicBezTo>
                    <a:pt x="13" y="54"/>
                    <a:pt x="53" y="14"/>
                    <a:pt x="102" y="14"/>
                  </a:cubicBezTo>
                  <a:cubicBezTo>
                    <a:pt x="151" y="14"/>
                    <a:pt x="191" y="54"/>
                    <a:pt x="191" y="103"/>
                  </a:cubicBezTo>
                  <a:cubicBezTo>
                    <a:pt x="191" y="152"/>
                    <a:pt x="151" y="192"/>
                    <a:pt x="102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="" xmlns:a16="http://schemas.microsoft.com/office/drawing/2014/main" id="{DC030C2B-B4F0-490A-B398-8CD8A0350FB6}"/>
                </a:ext>
              </a:extLst>
            </p:cNvPr>
            <p:cNvSpPr txBox="1"/>
            <p:nvPr/>
          </p:nvSpPr>
          <p:spPr>
            <a:xfrm>
              <a:off x="8315728" y="4862460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dirty="0" smtClean="0">
                  <a:solidFill>
                    <a:schemeClr val="bg1"/>
                  </a:solidFill>
                </a:rPr>
                <a:t>Work Division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="" xmlns:a16="http://schemas.microsoft.com/office/drawing/2014/main" id="{C16905E5-0182-4F2A-86CC-7B8DC33F91CC}"/>
                </a:ext>
              </a:extLst>
            </p:cNvPr>
            <p:cNvSpPr txBox="1"/>
            <p:nvPr/>
          </p:nvSpPr>
          <p:spPr>
            <a:xfrm>
              <a:off x="6691783" y="5016651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 dirty="0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6BFE9FED-90E8-4624-8507-4C3930132F62}"/>
                </a:ext>
              </a:extLst>
            </p:cNvPr>
            <p:cNvGrpSpPr/>
            <p:nvPr/>
          </p:nvGrpSpPr>
          <p:grpSpPr>
            <a:xfrm>
              <a:off x="11057334" y="5645943"/>
              <a:ext cx="220663" cy="287338"/>
              <a:chOff x="11066463" y="1360488"/>
              <a:chExt cx="220663" cy="287338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20" name="Freeform 180">
                <a:extLst>
                  <a:ext uri="{FF2B5EF4-FFF2-40B4-BE49-F238E27FC236}">
                    <a16:creationId xmlns="" xmlns:a16="http://schemas.microsoft.com/office/drawing/2014/main" id="{445ABEE7-25C3-479B-96BF-4E2145F00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66463" y="1360488"/>
                <a:ext cx="220663" cy="287338"/>
              </a:xfrm>
              <a:custGeom>
                <a:avLst/>
                <a:gdLst>
                  <a:gd name="T0" fmla="*/ 30 w 691"/>
                  <a:gd name="T1" fmla="*/ 871 h 901"/>
                  <a:gd name="T2" fmla="*/ 30 w 691"/>
                  <a:gd name="T3" fmla="*/ 30 h 901"/>
                  <a:gd name="T4" fmla="*/ 421 w 691"/>
                  <a:gd name="T5" fmla="*/ 30 h 901"/>
                  <a:gd name="T6" fmla="*/ 421 w 691"/>
                  <a:gd name="T7" fmla="*/ 254 h 901"/>
                  <a:gd name="T8" fmla="*/ 421 w 691"/>
                  <a:gd name="T9" fmla="*/ 258 h 901"/>
                  <a:gd name="T10" fmla="*/ 422 w 691"/>
                  <a:gd name="T11" fmla="*/ 261 h 901"/>
                  <a:gd name="T12" fmla="*/ 423 w 691"/>
                  <a:gd name="T13" fmla="*/ 263 h 901"/>
                  <a:gd name="T14" fmla="*/ 425 w 691"/>
                  <a:gd name="T15" fmla="*/ 265 h 901"/>
                  <a:gd name="T16" fmla="*/ 427 w 691"/>
                  <a:gd name="T17" fmla="*/ 267 h 901"/>
                  <a:gd name="T18" fmla="*/ 429 w 691"/>
                  <a:gd name="T19" fmla="*/ 268 h 901"/>
                  <a:gd name="T20" fmla="*/ 432 w 691"/>
                  <a:gd name="T21" fmla="*/ 269 h 901"/>
                  <a:gd name="T22" fmla="*/ 436 w 691"/>
                  <a:gd name="T23" fmla="*/ 269 h 901"/>
                  <a:gd name="T24" fmla="*/ 660 w 691"/>
                  <a:gd name="T25" fmla="*/ 269 h 901"/>
                  <a:gd name="T26" fmla="*/ 660 w 691"/>
                  <a:gd name="T27" fmla="*/ 871 h 901"/>
                  <a:gd name="T28" fmla="*/ 30 w 691"/>
                  <a:gd name="T29" fmla="*/ 871 h 901"/>
                  <a:gd name="T30" fmla="*/ 450 w 691"/>
                  <a:gd name="T31" fmla="*/ 52 h 901"/>
                  <a:gd name="T32" fmla="*/ 640 w 691"/>
                  <a:gd name="T33" fmla="*/ 239 h 901"/>
                  <a:gd name="T34" fmla="*/ 450 w 691"/>
                  <a:gd name="T35" fmla="*/ 239 h 901"/>
                  <a:gd name="T36" fmla="*/ 450 w 691"/>
                  <a:gd name="T37" fmla="*/ 52 h 901"/>
                  <a:gd name="T38" fmla="*/ 686 w 691"/>
                  <a:gd name="T39" fmla="*/ 244 h 901"/>
                  <a:gd name="T40" fmla="*/ 446 w 691"/>
                  <a:gd name="T41" fmla="*/ 4 h 901"/>
                  <a:gd name="T42" fmla="*/ 444 w 691"/>
                  <a:gd name="T43" fmla="*/ 2 h 901"/>
                  <a:gd name="T44" fmla="*/ 441 w 691"/>
                  <a:gd name="T45" fmla="*/ 1 h 901"/>
                  <a:gd name="T46" fmla="*/ 439 w 691"/>
                  <a:gd name="T47" fmla="*/ 0 h 901"/>
                  <a:gd name="T48" fmla="*/ 436 w 691"/>
                  <a:gd name="T49" fmla="*/ 0 h 901"/>
                  <a:gd name="T50" fmla="*/ 15 w 691"/>
                  <a:gd name="T51" fmla="*/ 0 h 901"/>
                  <a:gd name="T52" fmla="*/ 12 w 691"/>
                  <a:gd name="T53" fmla="*/ 0 h 901"/>
                  <a:gd name="T54" fmla="*/ 9 w 691"/>
                  <a:gd name="T55" fmla="*/ 1 h 901"/>
                  <a:gd name="T56" fmla="*/ 6 w 691"/>
                  <a:gd name="T57" fmla="*/ 2 h 901"/>
                  <a:gd name="T58" fmla="*/ 4 w 691"/>
                  <a:gd name="T59" fmla="*/ 4 h 901"/>
                  <a:gd name="T60" fmla="*/ 2 w 691"/>
                  <a:gd name="T61" fmla="*/ 6 h 901"/>
                  <a:gd name="T62" fmla="*/ 1 w 691"/>
                  <a:gd name="T63" fmla="*/ 9 h 901"/>
                  <a:gd name="T64" fmla="*/ 0 w 691"/>
                  <a:gd name="T65" fmla="*/ 11 h 901"/>
                  <a:gd name="T66" fmla="*/ 0 w 691"/>
                  <a:gd name="T67" fmla="*/ 15 h 901"/>
                  <a:gd name="T68" fmla="*/ 0 w 691"/>
                  <a:gd name="T69" fmla="*/ 886 h 901"/>
                  <a:gd name="T70" fmla="*/ 0 w 691"/>
                  <a:gd name="T71" fmla="*/ 889 h 901"/>
                  <a:gd name="T72" fmla="*/ 1 w 691"/>
                  <a:gd name="T73" fmla="*/ 891 h 901"/>
                  <a:gd name="T74" fmla="*/ 2 w 691"/>
                  <a:gd name="T75" fmla="*/ 894 h 901"/>
                  <a:gd name="T76" fmla="*/ 4 w 691"/>
                  <a:gd name="T77" fmla="*/ 897 h 901"/>
                  <a:gd name="T78" fmla="*/ 6 w 691"/>
                  <a:gd name="T79" fmla="*/ 898 h 901"/>
                  <a:gd name="T80" fmla="*/ 9 w 691"/>
                  <a:gd name="T81" fmla="*/ 900 h 901"/>
                  <a:gd name="T82" fmla="*/ 12 w 691"/>
                  <a:gd name="T83" fmla="*/ 900 h 901"/>
                  <a:gd name="T84" fmla="*/ 15 w 691"/>
                  <a:gd name="T85" fmla="*/ 901 h 901"/>
                  <a:gd name="T86" fmla="*/ 676 w 691"/>
                  <a:gd name="T87" fmla="*/ 901 h 901"/>
                  <a:gd name="T88" fmla="*/ 678 w 691"/>
                  <a:gd name="T89" fmla="*/ 900 h 901"/>
                  <a:gd name="T90" fmla="*/ 682 w 691"/>
                  <a:gd name="T91" fmla="*/ 900 h 901"/>
                  <a:gd name="T92" fmla="*/ 684 w 691"/>
                  <a:gd name="T93" fmla="*/ 898 h 901"/>
                  <a:gd name="T94" fmla="*/ 686 w 691"/>
                  <a:gd name="T95" fmla="*/ 897 h 901"/>
                  <a:gd name="T96" fmla="*/ 688 w 691"/>
                  <a:gd name="T97" fmla="*/ 894 h 901"/>
                  <a:gd name="T98" fmla="*/ 689 w 691"/>
                  <a:gd name="T99" fmla="*/ 891 h 901"/>
                  <a:gd name="T100" fmla="*/ 690 w 691"/>
                  <a:gd name="T101" fmla="*/ 889 h 901"/>
                  <a:gd name="T102" fmla="*/ 691 w 691"/>
                  <a:gd name="T103" fmla="*/ 886 h 901"/>
                  <a:gd name="T104" fmla="*/ 691 w 691"/>
                  <a:gd name="T105" fmla="*/ 254 h 901"/>
                  <a:gd name="T106" fmla="*/ 689 w 691"/>
                  <a:gd name="T107" fmla="*/ 249 h 901"/>
                  <a:gd name="T108" fmla="*/ 686 w 691"/>
                  <a:gd name="T109" fmla="*/ 244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1" h="901">
                    <a:moveTo>
                      <a:pt x="30" y="871"/>
                    </a:moveTo>
                    <a:lnTo>
                      <a:pt x="30" y="30"/>
                    </a:lnTo>
                    <a:lnTo>
                      <a:pt x="421" y="30"/>
                    </a:lnTo>
                    <a:lnTo>
                      <a:pt x="421" y="254"/>
                    </a:lnTo>
                    <a:lnTo>
                      <a:pt x="421" y="258"/>
                    </a:lnTo>
                    <a:lnTo>
                      <a:pt x="422" y="261"/>
                    </a:lnTo>
                    <a:lnTo>
                      <a:pt x="423" y="263"/>
                    </a:lnTo>
                    <a:lnTo>
                      <a:pt x="425" y="265"/>
                    </a:lnTo>
                    <a:lnTo>
                      <a:pt x="427" y="267"/>
                    </a:lnTo>
                    <a:lnTo>
                      <a:pt x="429" y="268"/>
                    </a:lnTo>
                    <a:lnTo>
                      <a:pt x="432" y="269"/>
                    </a:lnTo>
                    <a:lnTo>
                      <a:pt x="436" y="269"/>
                    </a:lnTo>
                    <a:lnTo>
                      <a:pt x="660" y="269"/>
                    </a:lnTo>
                    <a:lnTo>
                      <a:pt x="660" y="871"/>
                    </a:lnTo>
                    <a:lnTo>
                      <a:pt x="30" y="871"/>
                    </a:lnTo>
                    <a:close/>
                    <a:moveTo>
                      <a:pt x="450" y="52"/>
                    </a:moveTo>
                    <a:lnTo>
                      <a:pt x="640" y="239"/>
                    </a:lnTo>
                    <a:lnTo>
                      <a:pt x="450" y="239"/>
                    </a:lnTo>
                    <a:lnTo>
                      <a:pt x="450" y="52"/>
                    </a:lnTo>
                    <a:close/>
                    <a:moveTo>
                      <a:pt x="686" y="244"/>
                    </a:moveTo>
                    <a:lnTo>
                      <a:pt x="446" y="4"/>
                    </a:lnTo>
                    <a:lnTo>
                      <a:pt x="444" y="2"/>
                    </a:lnTo>
                    <a:lnTo>
                      <a:pt x="441" y="1"/>
                    </a:lnTo>
                    <a:lnTo>
                      <a:pt x="439" y="0"/>
                    </a:lnTo>
                    <a:lnTo>
                      <a:pt x="43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886"/>
                    </a:lnTo>
                    <a:lnTo>
                      <a:pt x="0" y="889"/>
                    </a:lnTo>
                    <a:lnTo>
                      <a:pt x="1" y="891"/>
                    </a:lnTo>
                    <a:lnTo>
                      <a:pt x="2" y="894"/>
                    </a:lnTo>
                    <a:lnTo>
                      <a:pt x="4" y="897"/>
                    </a:lnTo>
                    <a:lnTo>
                      <a:pt x="6" y="898"/>
                    </a:lnTo>
                    <a:lnTo>
                      <a:pt x="9" y="900"/>
                    </a:lnTo>
                    <a:lnTo>
                      <a:pt x="12" y="900"/>
                    </a:lnTo>
                    <a:lnTo>
                      <a:pt x="15" y="901"/>
                    </a:lnTo>
                    <a:lnTo>
                      <a:pt x="676" y="901"/>
                    </a:lnTo>
                    <a:lnTo>
                      <a:pt x="678" y="900"/>
                    </a:lnTo>
                    <a:lnTo>
                      <a:pt x="682" y="900"/>
                    </a:lnTo>
                    <a:lnTo>
                      <a:pt x="684" y="898"/>
                    </a:lnTo>
                    <a:lnTo>
                      <a:pt x="686" y="897"/>
                    </a:lnTo>
                    <a:lnTo>
                      <a:pt x="688" y="894"/>
                    </a:lnTo>
                    <a:lnTo>
                      <a:pt x="689" y="891"/>
                    </a:lnTo>
                    <a:lnTo>
                      <a:pt x="690" y="889"/>
                    </a:lnTo>
                    <a:lnTo>
                      <a:pt x="691" y="886"/>
                    </a:lnTo>
                    <a:lnTo>
                      <a:pt x="691" y="254"/>
                    </a:lnTo>
                    <a:lnTo>
                      <a:pt x="689" y="249"/>
                    </a:lnTo>
                    <a:lnTo>
                      <a:pt x="686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81">
                <a:extLst>
                  <a:ext uri="{FF2B5EF4-FFF2-40B4-BE49-F238E27FC236}">
                    <a16:creationId xmlns="" xmlns:a16="http://schemas.microsoft.com/office/drawing/2014/main" id="{ED586B97-C47D-4545-879F-93C6AF17E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474788"/>
                <a:ext cx="57150" cy="9525"/>
              </a:xfrm>
              <a:custGeom>
                <a:avLst/>
                <a:gdLst>
                  <a:gd name="T0" fmla="*/ 167 w 182"/>
                  <a:gd name="T1" fmla="*/ 0 h 31"/>
                  <a:gd name="T2" fmla="*/ 15 w 182"/>
                  <a:gd name="T3" fmla="*/ 0 h 31"/>
                  <a:gd name="T4" fmla="*/ 13 w 182"/>
                  <a:gd name="T5" fmla="*/ 1 h 31"/>
                  <a:gd name="T6" fmla="*/ 10 w 182"/>
                  <a:gd name="T7" fmla="*/ 2 h 31"/>
                  <a:gd name="T8" fmla="*/ 8 w 182"/>
                  <a:gd name="T9" fmla="*/ 3 h 31"/>
                  <a:gd name="T10" fmla="*/ 5 w 182"/>
                  <a:gd name="T11" fmla="*/ 6 h 31"/>
                  <a:gd name="T12" fmla="*/ 4 w 182"/>
                  <a:gd name="T13" fmla="*/ 8 h 31"/>
                  <a:gd name="T14" fmla="*/ 1 w 182"/>
                  <a:gd name="T15" fmla="*/ 10 h 31"/>
                  <a:gd name="T16" fmla="*/ 1 w 182"/>
                  <a:gd name="T17" fmla="*/ 13 h 31"/>
                  <a:gd name="T18" fmla="*/ 0 w 182"/>
                  <a:gd name="T19" fmla="*/ 15 h 31"/>
                  <a:gd name="T20" fmla="*/ 1 w 182"/>
                  <a:gd name="T21" fmla="*/ 20 h 31"/>
                  <a:gd name="T22" fmla="*/ 1 w 182"/>
                  <a:gd name="T23" fmla="*/ 22 h 31"/>
                  <a:gd name="T24" fmla="*/ 4 w 182"/>
                  <a:gd name="T25" fmla="*/ 25 h 31"/>
                  <a:gd name="T26" fmla="*/ 5 w 182"/>
                  <a:gd name="T27" fmla="*/ 27 h 31"/>
                  <a:gd name="T28" fmla="*/ 8 w 182"/>
                  <a:gd name="T29" fmla="*/ 28 h 31"/>
                  <a:gd name="T30" fmla="*/ 10 w 182"/>
                  <a:gd name="T31" fmla="*/ 30 h 31"/>
                  <a:gd name="T32" fmla="*/ 13 w 182"/>
                  <a:gd name="T33" fmla="*/ 30 h 31"/>
                  <a:gd name="T34" fmla="*/ 15 w 182"/>
                  <a:gd name="T35" fmla="*/ 31 h 31"/>
                  <a:gd name="T36" fmla="*/ 167 w 182"/>
                  <a:gd name="T37" fmla="*/ 31 h 31"/>
                  <a:gd name="T38" fmla="*/ 171 w 182"/>
                  <a:gd name="T39" fmla="*/ 30 h 31"/>
                  <a:gd name="T40" fmla="*/ 173 w 182"/>
                  <a:gd name="T41" fmla="*/ 30 h 31"/>
                  <a:gd name="T42" fmla="*/ 176 w 182"/>
                  <a:gd name="T43" fmla="*/ 28 h 31"/>
                  <a:gd name="T44" fmla="*/ 178 w 182"/>
                  <a:gd name="T45" fmla="*/ 27 h 31"/>
                  <a:gd name="T46" fmla="*/ 180 w 182"/>
                  <a:gd name="T47" fmla="*/ 25 h 31"/>
                  <a:gd name="T48" fmla="*/ 181 w 182"/>
                  <a:gd name="T49" fmla="*/ 22 h 31"/>
                  <a:gd name="T50" fmla="*/ 182 w 182"/>
                  <a:gd name="T51" fmla="*/ 20 h 31"/>
                  <a:gd name="T52" fmla="*/ 182 w 182"/>
                  <a:gd name="T53" fmla="*/ 15 h 31"/>
                  <a:gd name="T54" fmla="*/ 182 w 182"/>
                  <a:gd name="T55" fmla="*/ 13 h 31"/>
                  <a:gd name="T56" fmla="*/ 181 w 182"/>
                  <a:gd name="T57" fmla="*/ 10 h 31"/>
                  <a:gd name="T58" fmla="*/ 180 w 182"/>
                  <a:gd name="T59" fmla="*/ 8 h 31"/>
                  <a:gd name="T60" fmla="*/ 178 w 182"/>
                  <a:gd name="T61" fmla="*/ 6 h 31"/>
                  <a:gd name="T62" fmla="*/ 176 w 182"/>
                  <a:gd name="T63" fmla="*/ 3 h 31"/>
                  <a:gd name="T64" fmla="*/ 173 w 182"/>
                  <a:gd name="T65" fmla="*/ 2 h 31"/>
                  <a:gd name="T66" fmla="*/ 171 w 182"/>
                  <a:gd name="T67" fmla="*/ 1 h 31"/>
                  <a:gd name="T68" fmla="*/ 167 w 182"/>
                  <a:gd name="T6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1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20"/>
                    </a:lnTo>
                    <a:lnTo>
                      <a:pt x="1" y="22"/>
                    </a:lnTo>
                    <a:lnTo>
                      <a:pt x="4" y="25"/>
                    </a:lnTo>
                    <a:lnTo>
                      <a:pt x="5" y="27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3" y="30"/>
                    </a:lnTo>
                    <a:lnTo>
                      <a:pt x="15" y="31"/>
                    </a:lnTo>
                    <a:lnTo>
                      <a:pt x="167" y="31"/>
                    </a:lnTo>
                    <a:lnTo>
                      <a:pt x="171" y="30"/>
                    </a:lnTo>
                    <a:lnTo>
                      <a:pt x="173" y="30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0" y="25"/>
                    </a:lnTo>
                    <a:lnTo>
                      <a:pt x="181" y="22"/>
                    </a:lnTo>
                    <a:lnTo>
                      <a:pt x="182" y="20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8"/>
                    </a:lnTo>
                    <a:lnTo>
                      <a:pt x="178" y="6"/>
                    </a:lnTo>
                    <a:lnTo>
                      <a:pt x="176" y="3"/>
                    </a:lnTo>
                    <a:lnTo>
                      <a:pt x="173" y="2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82">
                <a:extLst>
                  <a:ext uri="{FF2B5EF4-FFF2-40B4-BE49-F238E27FC236}">
                    <a16:creationId xmlns="" xmlns:a16="http://schemas.microsoft.com/office/drawing/2014/main" id="{BCFB0F95-9A5A-488F-9F6B-508ED1C0A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2241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0 h 30"/>
                  <a:gd name="T6" fmla="*/ 10 w 182"/>
                  <a:gd name="T7" fmla="*/ 1 h 30"/>
                  <a:gd name="T8" fmla="*/ 8 w 182"/>
                  <a:gd name="T9" fmla="*/ 2 h 30"/>
                  <a:gd name="T10" fmla="*/ 5 w 182"/>
                  <a:gd name="T11" fmla="*/ 4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2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2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2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2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4 h 30"/>
                  <a:gd name="T62" fmla="*/ 176 w 182"/>
                  <a:gd name="T63" fmla="*/ 2 h 30"/>
                  <a:gd name="T64" fmla="*/ 173 w 182"/>
                  <a:gd name="T65" fmla="*/ 1 h 30"/>
                  <a:gd name="T66" fmla="*/ 171 w 182"/>
                  <a:gd name="T67" fmla="*/ 0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2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2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4"/>
                    </a:lnTo>
                    <a:lnTo>
                      <a:pt x="176" y="2"/>
                    </a:lnTo>
                    <a:lnTo>
                      <a:pt x="173" y="1"/>
                    </a:lnTo>
                    <a:lnTo>
                      <a:pt x="171" y="0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83">
                <a:extLst>
                  <a:ext uri="{FF2B5EF4-FFF2-40B4-BE49-F238E27FC236}">
                    <a16:creationId xmlns="" xmlns:a16="http://schemas.microsoft.com/office/drawing/2014/main" id="{4AD08EA6-3238-459E-B284-3034066A1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7956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1 h 30"/>
                  <a:gd name="T6" fmla="*/ 10 w 182"/>
                  <a:gd name="T7" fmla="*/ 1 h 30"/>
                  <a:gd name="T8" fmla="*/ 8 w 182"/>
                  <a:gd name="T9" fmla="*/ 3 h 30"/>
                  <a:gd name="T10" fmla="*/ 5 w 182"/>
                  <a:gd name="T11" fmla="*/ 5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3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1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1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3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5 h 30"/>
                  <a:gd name="T62" fmla="*/ 176 w 182"/>
                  <a:gd name="T63" fmla="*/ 3 h 30"/>
                  <a:gd name="T64" fmla="*/ 173 w 182"/>
                  <a:gd name="T65" fmla="*/ 1 h 30"/>
                  <a:gd name="T66" fmla="*/ 171 w 182"/>
                  <a:gd name="T67" fmla="*/ 1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1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1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5"/>
                    </a:lnTo>
                    <a:lnTo>
                      <a:pt x="176" y="3"/>
                    </a:lnTo>
                    <a:lnTo>
                      <a:pt x="173" y="1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84">
                <a:extLst>
                  <a:ext uri="{FF2B5EF4-FFF2-40B4-BE49-F238E27FC236}">
                    <a16:creationId xmlns="" xmlns:a16="http://schemas.microsoft.com/office/drawing/2014/main" id="{65827D51-3467-40A1-971A-ECCA25BD5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450976"/>
                <a:ext cx="57150" cy="39688"/>
              </a:xfrm>
              <a:custGeom>
                <a:avLst/>
                <a:gdLst>
                  <a:gd name="T0" fmla="*/ 156 w 181"/>
                  <a:gd name="T1" fmla="*/ 4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39 h 126"/>
                  <a:gd name="T10" fmla="*/ 18 w 181"/>
                  <a:gd name="T11" fmla="*/ 39 h 126"/>
                  <a:gd name="T12" fmla="*/ 15 w 181"/>
                  <a:gd name="T13" fmla="*/ 38 h 126"/>
                  <a:gd name="T14" fmla="*/ 11 w 181"/>
                  <a:gd name="T15" fmla="*/ 39 h 126"/>
                  <a:gd name="T16" fmla="*/ 9 w 181"/>
                  <a:gd name="T17" fmla="*/ 39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5 h 126"/>
                  <a:gd name="T24" fmla="*/ 1 w 181"/>
                  <a:gd name="T25" fmla="*/ 47 h 126"/>
                  <a:gd name="T26" fmla="*/ 0 w 181"/>
                  <a:gd name="T27" fmla="*/ 51 h 126"/>
                  <a:gd name="T28" fmla="*/ 0 w 181"/>
                  <a:gd name="T29" fmla="*/ 53 h 126"/>
                  <a:gd name="T30" fmla="*/ 0 w 181"/>
                  <a:gd name="T31" fmla="*/ 56 h 126"/>
                  <a:gd name="T32" fmla="*/ 1 w 181"/>
                  <a:gd name="T33" fmla="*/ 59 h 126"/>
                  <a:gd name="T34" fmla="*/ 2 w 181"/>
                  <a:gd name="T35" fmla="*/ 61 h 126"/>
                  <a:gd name="T36" fmla="*/ 4 w 181"/>
                  <a:gd name="T37" fmla="*/ 63 h 126"/>
                  <a:gd name="T38" fmla="*/ 61 w 181"/>
                  <a:gd name="T39" fmla="*/ 121 h 126"/>
                  <a:gd name="T40" fmla="*/ 63 w 181"/>
                  <a:gd name="T41" fmla="*/ 122 h 126"/>
                  <a:gd name="T42" fmla="*/ 66 w 181"/>
                  <a:gd name="T43" fmla="*/ 124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4 h 126"/>
                  <a:gd name="T52" fmla="*/ 80 w 181"/>
                  <a:gd name="T53" fmla="*/ 122 h 126"/>
                  <a:gd name="T54" fmla="*/ 82 w 181"/>
                  <a:gd name="T55" fmla="*/ 121 h 126"/>
                  <a:gd name="T56" fmla="*/ 176 w 181"/>
                  <a:gd name="T57" fmla="*/ 26 h 126"/>
                  <a:gd name="T58" fmla="*/ 178 w 181"/>
                  <a:gd name="T59" fmla="*/ 24 h 126"/>
                  <a:gd name="T60" fmla="*/ 180 w 181"/>
                  <a:gd name="T61" fmla="*/ 21 h 126"/>
                  <a:gd name="T62" fmla="*/ 180 w 181"/>
                  <a:gd name="T63" fmla="*/ 17 h 126"/>
                  <a:gd name="T64" fmla="*/ 181 w 181"/>
                  <a:gd name="T65" fmla="*/ 15 h 126"/>
                  <a:gd name="T66" fmla="*/ 180 w 181"/>
                  <a:gd name="T67" fmla="*/ 12 h 126"/>
                  <a:gd name="T68" fmla="*/ 180 w 181"/>
                  <a:gd name="T69" fmla="*/ 9 h 126"/>
                  <a:gd name="T70" fmla="*/ 178 w 181"/>
                  <a:gd name="T71" fmla="*/ 6 h 126"/>
                  <a:gd name="T72" fmla="*/ 176 w 181"/>
                  <a:gd name="T73" fmla="*/ 4 h 126"/>
                  <a:gd name="T74" fmla="*/ 172 w 181"/>
                  <a:gd name="T75" fmla="*/ 1 h 126"/>
                  <a:gd name="T76" fmla="*/ 166 w 181"/>
                  <a:gd name="T77" fmla="*/ 0 h 126"/>
                  <a:gd name="T78" fmla="*/ 160 w 181"/>
                  <a:gd name="T79" fmla="*/ 1 h 126"/>
                  <a:gd name="T80" fmla="*/ 156 w 181"/>
                  <a:gd name="T81" fmla="*/ 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1" h="126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39"/>
                    </a:lnTo>
                    <a:lnTo>
                      <a:pt x="18" y="39"/>
                    </a:lnTo>
                    <a:lnTo>
                      <a:pt x="15" y="38"/>
                    </a:lnTo>
                    <a:lnTo>
                      <a:pt x="11" y="39"/>
                    </a:lnTo>
                    <a:lnTo>
                      <a:pt x="9" y="39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1" y="47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1" y="59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21"/>
                    </a:lnTo>
                    <a:lnTo>
                      <a:pt x="63" y="122"/>
                    </a:lnTo>
                    <a:lnTo>
                      <a:pt x="66" y="124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4"/>
                    </a:lnTo>
                    <a:lnTo>
                      <a:pt x="80" y="122"/>
                    </a:lnTo>
                    <a:lnTo>
                      <a:pt x="82" y="121"/>
                    </a:lnTo>
                    <a:lnTo>
                      <a:pt x="176" y="26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0" y="17"/>
                    </a:lnTo>
                    <a:lnTo>
                      <a:pt x="181" y="15"/>
                    </a:lnTo>
                    <a:lnTo>
                      <a:pt x="180" y="12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2" y="1"/>
                    </a:lnTo>
                    <a:lnTo>
                      <a:pt x="166" y="0"/>
                    </a:lnTo>
                    <a:lnTo>
                      <a:pt x="160" y="1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85">
                <a:extLst>
                  <a:ext uri="{FF2B5EF4-FFF2-40B4-BE49-F238E27FC236}">
                    <a16:creationId xmlns="" xmlns:a16="http://schemas.microsoft.com/office/drawing/2014/main" id="{6F27BC14-B9F8-4651-8D5A-C07EBE8D3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04951"/>
                <a:ext cx="57150" cy="39688"/>
              </a:xfrm>
              <a:custGeom>
                <a:avLst/>
                <a:gdLst>
                  <a:gd name="T0" fmla="*/ 156 w 181"/>
                  <a:gd name="T1" fmla="*/ 4 h 124"/>
                  <a:gd name="T2" fmla="*/ 71 w 181"/>
                  <a:gd name="T3" fmla="*/ 88 h 124"/>
                  <a:gd name="T4" fmla="*/ 25 w 181"/>
                  <a:gd name="T5" fmla="*/ 41 h 124"/>
                  <a:gd name="T6" fmla="*/ 23 w 181"/>
                  <a:gd name="T7" fmla="*/ 39 h 124"/>
                  <a:gd name="T8" fmla="*/ 20 w 181"/>
                  <a:gd name="T9" fmla="*/ 38 h 124"/>
                  <a:gd name="T10" fmla="*/ 18 w 181"/>
                  <a:gd name="T11" fmla="*/ 37 h 124"/>
                  <a:gd name="T12" fmla="*/ 15 w 181"/>
                  <a:gd name="T13" fmla="*/ 37 h 124"/>
                  <a:gd name="T14" fmla="*/ 11 w 181"/>
                  <a:gd name="T15" fmla="*/ 37 h 124"/>
                  <a:gd name="T16" fmla="*/ 9 w 181"/>
                  <a:gd name="T17" fmla="*/ 38 h 124"/>
                  <a:gd name="T18" fmla="*/ 6 w 181"/>
                  <a:gd name="T19" fmla="*/ 39 h 124"/>
                  <a:gd name="T20" fmla="*/ 4 w 181"/>
                  <a:gd name="T21" fmla="*/ 41 h 124"/>
                  <a:gd name="T22" fmla="*/ 2 w 181"/>
                  <a:gd name="T23" fmla="*/ 43 h 124"/>
                  <a:gd name="T24" fmla="*/ 1 w 181"/>
                  <a:gd name="T25" fmla="*/ 47 h 124"/>
                  <a:gd name="T26" fmla="*/ 0 w 181"/>
                  <a:gd name="T27" fmla="*/ 49 h 124"/>
                  <a:gd name="T28" fmla="*/ 0 w 181"/>
                  <a:gd name="T29" fmla="*/ 52 h 124"/>
                  <a:gd name="T30" fmla="*/ 0 w 181"/>
                  <a:gd name="T31" fmla="*/ 55 h 124"/>
                  <a:gd name="T32" fmla="*/ 1 w 181"/>
                  <a:gd name="T33" fmla="*/ 57 h 124"/>
                  <a:gd name="T34" fmla="*/ 2 w 181"/>
                  <a:gd name="T35" fmla="*/ 61 h 124"/>
                  <a:gd name="T36" fmla="*/ 4 w 181"/>
                  <a:gd name="T37" fmla="*/ 63 h 124"/>
                  <a:gd name="T38" fmla="*/ 61 w 181"/>
                  <a:gd name="T39" fmla="*/ 119 h 124"/>
                  <a:gd name="T40" fmla="*/ 63 w 181"/>
                  <a:gd name="T41" fmla="*/ 122 h 124"/>
                  <a:gd name="T42" fmla="*/ 66 w 181"/>
                  <a:gd name="T43" fmla="*/ 123 h 124"/>
                  <a:gd name="T44" fmla="*/ 68 w 181"/>
                  <a:gd name="T45" fmla="*/ 124 h 124"/>
                  <a:gd name="T46" fmla="*/ 71 w 181"/>
                  <a:gd name="T47" fmla="*/ 124 h 124"/>
                  <a:gd name="T48" fmla="*/ 74 w 181"/>
                  <a:gd name="T49" fmla="*/ 124 h 124"/>
                  <a:gd name="T50" fmla="*/ 77 w 181"/>
                  <a:gd name="T51" fmla="*/ 123 h 124"/>
                  <a:gd name="T52" fmla="*/ 80 w 181"/>
                  <a:gd name="T53" fmla="*/ 122 h 124"/>
                  <a:gd name="T54" fmla="*/ 82 w 181"/>
                  <a:gd name="T55" fmla="*/ 119 h 124"/>
                  <a:gd name="T56" fmla="*/ 176 w 181"/>
                  <a:gd name="T57" fmla="*/ 25 h 124"/>
                  <a:gd name="T58" fmla="*/ 178 w 181"/>
                  <a:gd name="T59" fmla="*/ 23 h 124"/>
                  <a:gd name="T60" fmla="*/ 180 w 181"/>
                  <a:gd name="T61" fmla="*/ 20 h 124"/>
                  <a:gd name="T62" fmla="*/ 180 w 181"/>
                  <a:gd name="T63" fmla="*/ 18 h 124"/>
                  <a:gd name="T64" fmla="*/ 181 w 181"/>
                  <a:gd name="T65" fmla="*/ 14 h 124"/>
                  <a:gd name="T66" fmla="*/ 180 w 181"/>
                  <a:gd name="T67" fmla="*/ 11 h 124"/>
                  <a:gd name="T68" fmla="*/ 180 w 181"/>
                  <a:gd name="T69" fmla="*/ 9 h 124"/>
                  <a:gd name="T70" fmla="*/ 178 w 181"/>
                  <a:gd name="T71" fmla="*/ 6 h 124"/>
                  <a:gd name="T72" fmla="*/ 176 w 181"/>
                  <a:gd name="T73" fmla="*/ 4 h 124"/>
                  <a:gd name="T74" fmla="*/ 174 w 181"/>
                  <a:gd name="T75" fmla="*/ 2 h 124"/>
                  <a:gd name="T76" fmla="*/ 172 w 181"/>
                  <a:gd name="T77" fmla="*/ 1 h 124"/>
                  <a:gd name="T78" fmla="*/ 169 w 181"/>
                  <a:gd name="T79" fmla="*/ 0 h 124"/>
                  <a:gd name="T80" fmla="*/ 166 w 181"/>
                  <a:gd name="T81" fmla="*/ 0 h 124"/>
                  <a:gd name="T82" fmla="*/ 163 w 181"/>
                  <a:gd name="T83" fmla="*/ 0 h 124"/>
                  <a:gd name="T84" fmla="*/ 160 w 181"/>
                  <a:gd name="T85" fmla="*/ 1 h 124"/>
                  <a:gd name="T86" fmla="*/ 158 w 181"/>
                  <a:gd name="T87" fmla="*/ 2 h 124"/>
                  <a:gd name="T88" fmla="*/ 156 w 181"/>
                  <a:gd name="T89" fmla="*/ 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4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1"/>
                    </a:lnTo>
                    <a:lnTo>
                      <a:pt x="23" y="39"/>
                    </a:lnTo>
                    <a:lnTo>
                      <a:pt x="20" y="38"/>
                    </a:lnTo>
                    <a:lnTo>
                      <a:pt x="18" y="37"/>
                    </a:lnTo>
                    <a:lnTo>
                      <a:pt x="15" y="37"/>
                    </a:lnTo>
                    <a:lnTo>
                      <a:pt x="11" y="37"/>
                    </a:lnTo>
                    <a:lnTo>
                      <a:pt x="9" y="38"/>
                    </a:lnTo>
                    <a:lnTo>
                      <a:pt x="6" y="39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7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1" y="57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19"/>
                    </a:lnTo>
                    <a:lnTo>
                      <a:pt x="63" y="122"/>
                    </a:lnTo>
                    <a:lnTo>
                      <a:pt x="66" y="123"/>
                    </a:lnTo>
                    <a:lnTo>
                      <a:pt x="68" y="124"/>
                    </a:lnTo>
                    <a:lnTo>
                      <a:pt x="71" y="124"/>
                    </a:lnTo>
                    <a:lnTo>
                      <a:pt x="74" y="124"/>
                    </a:lnTo>
                    <a:lnTo>
                      <a:pt x="77" y="123"/>
                    </a:lnTo>
                    <a:lnTo>
                      <a:pt x="80" y="122"/>
                    </a:lnTo>
                    <a:lnTo>
                      <a:pt x="82" y="119"/>
                    </a:lnTo>
                    <a:lnTo>
                      <a:pt x="176" y="25"/>
                    </a:lnTo>
                    <a:lnTo>
                      <a:pt x="178" y="23"/>
                    </a:lnTo>
                    <a:lnTo>
                      <a:pt x="180" y="20"/>
                    </a:lnTo>
                    <a:lnTo>
                      <a:pt x="180" y="18"/>
                    </a:lnTo>
                    <a:lnTo>
                      <a:pt x="181" y="14"/>
                    </a:lnTo>
                    <a:lnTo>
                      <a:pt x="180" y="11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4" y="2"/>
                    </a:lnTo>
                    <a:lnTo>
                      <a:pt x="172" y="1"/>
                    </a:lnTo>
                    <a:lnTo>
                      <a:pt x="169" y="0"/>
                    </a:lnTo>
                    <a:lnTo>
                      <a:pt x="166" y="0"/>
                    </a:lnTo>
                    <a:lnTo>
                      <a:pt x="163" y="0"/>
                    </a:lnTo>
                    <a:lnTo>
                      <a:pt x="160" y="1"/>
                    </a:lnTo>
                    <a:lnTo>
                      <a:pt x="158" y="2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86">
                <a:extLst>
                  <a:ext uri="{FF2B5EF4-FFF2-40B4-BE49-F238E27FC236}">
                    <a16:creationId xmlns="" xmlns:a16="http://schemas.microsoft.com/office/drawing/2014/main" id="{01F5C306-1EAB-464D-81AD-C853A9A84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58926"/>
                <a:ext cx="57150" cy="39688"/>
              </a:xfrm>
              <a:custGeom>
                <a:avLst/>
                <a:gdLst>
                  <a:gd name="T0" fmla="*/ 156 w 181"/>
                  <a:gd name="T1" fmla="*/ 5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40 h 126"/>
                  <a:gd name="T10" fmla="*/ 18 w 181"/>
                  <a:gd name="T11" fmla="*/ 39 h 126"/>
                  <a:gd name="T12" fmla="*/ 15 w 181"/>
                  <a:gd name="T13" fmla="*/ 39 h 126"/>
                  <a:gd name="T14" fmla="*/ 11 w 181"/>
                  <a:gd name="T15" fmla="*/ 39 h 126"/>
                  <a:gd name="T16" fmla="*/ 9 w 181"/>
                  <a:gd name="T17" fmla="*/ 40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6 h 126"/>
                  <a:gd name="T24" fmla="*/ 1 w 181"/>
                  <a:gd name="T25" fmla="*/ 49 h 126"/>
                  <a:gd name="T26" fmla="*/ 0 w 181"/>
                  <a:gd name="T27" fmla="*/ 51 h 126"/>
                  <a:gd name="T28" fmla="*/ 0 w 181"/>
                  <a:gd name="T29" fmla="*/ 54 h 126"/>
                  <a:gd name="T30" fmla="*/ 0 w 181"/>
                  <a:gd name="T31" fmla="*/ 57 h 126"/>
                  <a:gd name="T32" fmla="*/ 1 w 181"/>
                  <a:gd name="T33" fmla="*/ 60 h 126"/>
                  <a:gd name="T34" fmla="*/ 2 w 181"/>
                  <a:gd name="T35" fmla="*/ 63 h 126"/>
                  <a:gd name="T36" fmla="*/ 4 w 181"/>
                  <a:gd name="T37" fmla="*/ 65 h 126"/>
                  <a:gd name="T38" fmla="*/ 61 w 181"/>
                  <a:gd name="T39" fmla="*/ 122 h 126"/>
                  <a:gd name="T40" fmla="*/ 63 w 181"/>
                  <a:gd name="T41" fmla="*/ 124 h 126"/>
                  <a:gd name="T42" fmla="*/ 66 w 181"/>
                  <a:gd name="T43" fmla="*/ 125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5 h 126"/>
                  <a:gd name="T52" fmla="*/ 80 w 181"/>
                  <a:gd name="T53" fmla="*/ 124 h 126"/>
                  <a:gd name="T54" fmla="*/ 82 w 181"/>
                  <a:gd name="T55" fmla="*/ 122 h 126"/>
                  <a:gd name="T56" fmla="*/ 176 w 181"/>
                  <a:gd name="T57" fmla="*/ 27 h 126"/>
                  <a:gd name="T58" fmla="*/ 178 w 181"/>
                  <a:gd name="T59" fmla="*/ 24 h 126"/>
                  <a:gd name="T60" fmla="*/ 180 w 181"/>
                  <a:gd name="T61" fmla="*/ 22 h 126"/>
                  <a:gd name="T62" fmla="*/ 180 w 181"/>
                  <a:gd name="T63" fmla="*/ 19 h 126"/>
                  <a:gd name="T64" fmla="*/ 181 w 181"/>
                  <a:gd name="T65" fmla="*/ 16 h 126"/>
                  <a:gd name="T66" fmla="*/ 180 w 181"/>
                  <a:gd name="T67" fmla="*/ 12 h 126"/>
                  <a:gd name="T68" fmla="*/ 180 w 181"/>
                  <a:gd name="T69" fmla="*/ 10 h 126"/>
                  <a:gd name="T70" fmla="*/ 178 w 181"/>
                  <a:gd name="T71" fmla="*/ 7 h 126"/>
                  <a:gd name="T72" fmla="*/ 176 w 181"/>
                  <a:gd name="T73" fmla="*/ 5 h 126"/>
                  <a:gd name="T74" fmla="*/ 174 w 181"/>
                  <a:gd name="T75" fmla="*/ 3 h 126"/>
                  <a:gd name="T76" fmla="*/ 172 w 181"/>
                  <a:gd name="T77" fmla="*/ 2 h 126"/>
                  <a:gd name="T78" fmla="*/ 169 w 181"/>
                  <a:gd name="T79" fmla="*/ 1 h 126"/>
                  <a:gd name="T80" fmla="*/ 166 w 181"/>
                  <a:gd name="T81" fmla="*/ 0 h 126"/>
                  <a:gd name="T82" fmla="*/ 163 w 181"/>
                  <a:gd name="T83" fmla="*/ 1 h 126"/>
                  <a:gd name="T84" fmla="*/ 160 w 181"/>
                  <a:gd name="T85" fmla="*/ 2 h 126"/>
                  <a:gd name="T86" fmla="*/ 158 w 181"/>
                  <a:gd name="T87" fmla="*/ 3 h 126"/>
                  <a:gd name="T88" fmla="*/ 156 w 181"/>
                  <a:gd name="T89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6">
                    <a:moveTo>
                      <a:pt x="156" y="5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40"/>
                    </a:lnTo>
                    <a:lnTo>
                      <a:pt x="18" y="39"/>
                    </a:lnTo>
                    <a:lnTo>
                      <a:pt x="15" y="39"/>
                    </a:lnTo>
                    <a:lnTo>
                      <a:pt x="11" y="39"/>
                    </a:lnTo>
                    <a:lnTo>
                      <a:pt x="9" y="40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6"/>
                    </a:lnTo>
                    <a:lnTo>
                      <a:pt x="1" y="49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1" y="122"/>
                    </a:lnTo>
                    <a:lnTo>
                      <a:pt x="63" y="124"/>
                    </a:lnTo>
                    <a:lnTo>
                      <a:pt x="66" y="125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5"/>
                    </a:lnTo>
                    <a:lnTo>
                      <a:pt x="80" y="124"/>
                    </a:lnTo>
                    <a:lnTo>
                      <a:pt x="82" y="122"/>
                    </a:lnTo>
                    <a:lnTo>
                      <a:pt x="176" y="27"/>
                    </a:lnTo>
                    <a:lnTo>
                      <a:pt x="178" y="24"/>
                    </a:lnTo>
                    <a:lnTo>
                      <a:pt x="180" y="22"/>
                    </a:lnTo>
                    <a:lnTo>
                      <a:pt x="180" y="19"/>
                    </a:lnTo>
                    <a:lnTo>
                      <a:pt x="181" y="16"/>
                    </a:lnTo>
                    <a:lnTo>
                      <a:pt x="180" y="12"/>
                    </a:lnTo>
                    <a:lnTo>
                      <a:pt x="180" y="10"/>
                    </a:lnTo>
                    <a:lnTo>
                      <a:pt x="178" y="7"/>
                    </a:lnTo>
                    <a:lnTo>
                      <a:pt x="176" y="5"/>
                    </a:lnTo>
                    <a:lnTo>
                      <a:pt x="174" y="3"/>
                    </a:lnTo>
                    <a:lnTo>
                      <a:pt x="172" y="2"/>
                    </a:lnTo>
                    <a:lnTo>
                      <a:pt x="169" y="1"/>
                    </a:lnTo>
                    <a:lnTo>
                      <a:pt x="166" y="0"/>
                    </a:lnTo>
                    <a:lnTo>
                      <a:pt x="163" y="1"/>
                    </a:lnTo>
                    <a:lnTo>
                      <a:pt x="160" y="2"/>
                    </a:lnTo>
                    <a:lnTo>
                      <a:pt x="158" y="3"/>
                    </a:lnTo>
                    <a:lnTo>
                      <a:pt x="15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EF39B13-94D1-4E0A-A9EE-17F677E9A320}"/>
              </a:ext>
            </a:extLst>
          </p:cNvPr>
          <p:cNvSpPr txBox="1"/>
          <p:nvPr/>
        </p:nvSpPr>
        <p:spPr>
          <a:xfrm>
            <a:off x="1907896" y="3790183"/>
            <a:ext cx="257242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Layout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EF39B13-94D1-4E0A-A9EE-17F677E9A320}"/>
              </a:ext>
            </a:extLst>
          </p:cNvPr>
          <p:cNvSpPr txBox="1"/>
          <p:nvPr/>
        </p:nvSpPr>
        <p:spPr>
          <a:xfrm>
            <a:off x="1859326" y="5568465"/>
            <a:ext cx="257242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0C6D6050-1AB9-4684-AA5E-28AA0DA6CD65}"/>
              </a:ext>
            </a:extLst>
          </p:cNvPr>
          <p:cNvGrpSpPr/>
          <p:nvPr/>
        </p:nvGrpSpPr>
        <p:grpSpPr>
          <a:xfrm>
            <a:off x="6426596" y="1205744"/>
            <a:ext cx="5162550" cy="1509712"/>
            <a:chOff x="547688" y="1235641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8F2285A7-71FB-4309-9545-BCAD6A35A2FC}"/>
                </a:ext>
              </a:extLst>
            </p:cNvPr>
            <p:cNvGrpSpPr/>
            <p:nvPr/>
          </p:nvGrpSpPr>
          <p:grpSpPr>
            <a:xfrm>
              <a:off x="547688" y="1235641"/>
              <a:ext cx="5162550" cy="1509712"/>
              <a:chOff x="547688" y="1411288"/>
              <a:chExt cx="5162550" cy="1509712"/>
            </a:xfrm>
          </p:grpSpPr>
          <p:sp>
            <p:nvSpPr>
              <p:cNvPr id="74" name="Freeform 5">
                <a:extLst>
                  <a:ext uri="{FF2B5EF4-FFF2-40B4-BE49-F238E27FC236}">
                    <a16:creationId xmlns="" xmlns:a16="http://schemas.microsoft.com/office/drawing/2014/main" id="{0083C0A7-3668-45A0-90D5-9845482B1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411288"/>
                <a:ext cx="369887" cy="452437"/>
              </a:xfrm>
              <a:custGeom>
                <a:avLst/>
                <a:gdLst>
                  <a:gd name="T0" fmla="*/ 96 w 96"/>
                  <a:gd name="T1" fmla="*/ 0 h 117"/>
                  <a:gd name="T2" fmla="*/ 32 w 96"/>
                  <a:gd name="T3" fmla="*/ 0 h 117"/>
                  <a:gd name="T4" fmla="*/ 0 w 96"/>
                  <a:gd name="T5" fmla="*/ 31 h 117"/>
                  <a:gd name="T6" fmla="*/ 0 w 96"/>
                  <a:gd name="T7" fmla="*/ 117 h 117"/>
                  <a:gd name="T8" fmla="*/ 96 w 96"/>
                  <a:gd name="T9" fmla="*/ 117 h 117"/>
                  <a:gd name="T10" fmla="*/ 96 w 96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17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96" y="117"/>
                      <a:pt x="96" y="117"/>
                      <a:pt x="96" y="117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">
                <a:extLst>
                  <a:ext uri="{FF2B5EF4-FFF2-40B4-BE49-F238E27FC236}">
                    <a16:creationId xmlns="" xmlns:a16="http://schemas.microsoft.com/office/drawing/2014/main" id="{D8DF13E1-0D9A-49B9-A169-1FAB4EC07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63" y="1639888"/>
                <a:ext cx="4484687" cy="1103312"/>
              </a:xfrm>
              <a:custGeom>
                <a:avLst/>
                <a:gdLst>
                  <a:gd name="T0" fmla="*/ 1150 w 1163"/>
                  <a:gd name="T1" fmla="*/ 169 h 285"/>
                  <a:gd name="T2" fmla="*/ 1089 w 1163"/>
                  <a:gd name="T3" fmla="*/ 249 h 285"/>
                  <a:gd name="T4" fmla="*/ 1016 w 1163"/>
                  <a:gd name="T5" fmla="*/ 285 h 285"/>
                  <a:gd name="T6" fmla="*/ 129 w 1163"/>
                  <a:gd name="T7" fmla="*/ 285 h 285"/>
                  <a:gd name="T8" fmla="*/ 0 w 1163"/>
                  <a:gd name="T9" fmla="*/ 156 h 285"/>
                  <a:gd name="T10" fmla="*/ 0 w 1163"/>
                  <a:gd name="T11" fmla="*/ 0 h 285"/>
                  <a:gd name="T12" fmla="*/ 1017 w 1163"/>
                  <a:gd name="T13" fmla="*/ 0 h 285"/>
                  <a:gd name="T14" fmla="*/ 1089 w 1163"/>
                  <a:gd name="T15" fmla="*/ 35 h 285"/>
                  <a:gd name="T16" fmla="*/ 1149 w 1163"/>
                  <a:gd name="T17" fmla="*/ 112 h 285"/>
                  <a:gd name="T18" fmla="*/ 1150 w 1163"/>
                  <a:gd name="T19" fmla="*/ 169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3" h="285">
                    <a:moveTo>
                      <a:pt x="1150" y="169"/>
                    </a:moveTo>
                    <a:cubicBezTo>
                      <a:pt x="1089" y="249"/>
                      <a:pt x="1089" y="249"/>
                      <a:pt x="1089" y="249"/>
                    </a:cubicBezTo>
                    <a:cubicBezTo>
                      <a:pt x="1072" y="271"/>
                      <a:pt x="1045" y="285"/>
                      <a:pt x="1016" y="285"/>
                    </a:cubicBez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8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17" y="0"/>
                      <a:pt x="1017" y="0"/>
                      <a:pt x="1017" y="0"/>
                    </a:cubicBezTo>
                    <a:cubicBezTo>
                      <a:pt x="1045" y="0"/>
                      <a:pt x="1072" y="12"/>
                      <a:pt x="1089" y="35"/>
                    </a:cubicBezTo>
                    <a:cubicBezTo>
                      <a:pt x="1149" y="112"/>
                      <a:pt x="1149" y="112"/>
                      <a:pt x="1149" y="112"/>
                    </a:cubicBezTo>
                    <a:cubicBezTo>
                      <a:pt x="1163" y="129"/>
                      <a:pt x="1163" y="152"/>
                      <a:pt x="1150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="" xmlns:a16="http://schemas.microsoft.com/office/drawing/2014/main" id="{5D519EEA-6BD8-467F-9BF6-13C1806A9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688" y="1411288"/>
                <a:ext cx="1712912" cy="1331912"/>
              </a:xfrm>
              <a:custGeom>
                <a:avLst/>
                <a:gdLst>
                  <a:gd name="T0" fmla="*/ 315 w 444"/>
                  <a:gd name="T1" fmla="*/ 215 h 344"/>
                  <a:gd name="T2" fmla="*/ 315 w 444"/>
                  <a:gd name="T3" fmla="*/ 59 h 344"/>
                  <a:gd name="T4" fmla="*/ 255 w 444"/>
                  <a:gd name="T5" fmla="*/ 0 h 344"/>
                  <a:gd name="T6" fmla="*/ 59 w 444"/>
                  <a:gd name="T7" fmla="*/ 0 h 344"/>
                  <a:gd name="T8" fmla="*/ 0 w 444"/>
                  <a:gd name="T9" fmla="*/ 59 h 344"/>
                  <a:gd name="T10" fmla="*/ 0 w 444"/>
                  <a:gd name="T11" fmla="*/ 215 h 344"/>
                  <a:gd name="T12" fmla="*/ 129 w 444"/>
                  <a:gd name="T13" fmla="*/ 344 h 344"/>
                  <a:gd name="T14" fmla="*/ 444 w 444"/>
                  <a:gd name="T15" fmla="*/ 344 h 344"/>
                  <a:gd name="T16" fmla="*/ 315 w 444"/>
                  <a:gd name="T17" fmla="*/ 21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344">
                    <a:moveTo>
                      <a:pt x="315" y="215"/>
                    </a:moveTo>
                    <a:cubicBezTo>
                      <a:pt x="315" y="59"/>
                      <a:pt x="315" y="59"/>
                      <a:pt x="315" y="59"/>
                    </a:cubicBezTo>
                    <a:cubicBezTo>
                      <a:pt x="315" y="26"/>
                      <a:pt x="288" y="0"/>
                      <a:pt x="255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26" y="0"/>
                      <a:pt x="0" y="26"/>
                      <a:pt x="0" y="59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86"/>
                      <a:pt x="57" y="344"/>
                      <a:pt x="129" y="344"/>
                    </a:cubicBezTo>
                    <a:cubicBezTo>
                      <a:pt x="444" y="344"/>
                      <a:pt x="444" y="344"/>
                      <a:pt x="444" y="344"/>
                    </a:cubicBezTo>
                    <a:cubicBezTo>
                      <a:pt x="372" y="344"/>
                      <a:pt x="315" y="286"/>
                      <a:pt x="315" y="21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">
                <a:extLst>
                  <a:ext uri="{FF2B5EF4-FFF2-40B4-BE49-F238E27FC236}">
                    <a16:creationId xmlns="" xmlns:a16="http://schemas.microsoft.com/office/drawing/2014/main" id="{7477084D-D0BD-4CD8-8DAC-EB99F7A4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39888"/>
                <a:ext cx="601662" cy="1103312"/>
              </a:xfrm>
              <a:custGeom>
                <a:avLst/>
                <a:gdLst>
                  <a:gd name="T0" fmla="*/ 156 w 156"/>
                  <a:gd name="T1" fmla="*/ 285 h 285"/>
                  <a:gd name="T2" fmla="*/ 129 w 156"/>
                  <a:gd name="T3" fmla="*/ 285 h 285"/>
                  <a:gd name="T4" fmla="*/ 0 w 156"/>
                  <a:gd name="T5" fmla="*/ 156 h 285"/>
                  <a:gd name="T6" fmla="*/ 0 w 156"/>
                  <a:gd name="T7" fmla="*/ 0 h 285"/>
                  <a:gd name="T8" fmla="*/ 27 w 156"/>
                  <a:gd name="T9" fmla="*/ 0 h 285"/>
                  <a:gd name="T10" fmla="*/ 27 w 156"/>
                  <a:gd name="T11" fmla="*/ 156 h 285"/>
                  <a:gd name="T12" fmla="*/ 156 w 156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5">
                    <a:moveTo>
                      <a:pt x="156" y="285"/>
                    </a:moveTo>
                    <a:cubicBezTo>
                      <a:pt x="129" y="285"/>
                      <a:pt x="129" y="285"/>
                      <a:pt x="129" y="285"/>
                    </a:cubicBezTo>
                    <a:cubicBezTo>
                      <a:pt x="57" y="285"/>
                      <a:pt x="0" y="227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227"/>
                      <a:pt x="85" y="285"/>
                      <a:pt x="156" y="28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9">
                <a:extLst>
                  <a:ext uri="{FF2B5EF4-FFF2-40B4-BE49-F238E27FC236}">
                    <a16:creationId xmlns="" xmlns:a16="http://schemas.microsoft.com/office/drawing/2014/main" id="{88434733-1FD0-4813-9FB7-5936F265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1411288"/>
                <a:ext cx="2900362" cy="503237"/>
              </a:xfrm>
              <a:custGeom>
                <a:avLst/>
                <a:gdLst>
                  <a:gd name="T0" fmla="*/ 52 w 752"/>
                  <a:gd name="T1" fmla="*/ 130 h 130"/>
                  <a:gd name="T2" fmla="*/ 709 w 752"/>
                  <a:gd name="T3" fmla="*/ 130 h 130"/>
                  <a:gd name="T4" fmla="*/ 752 w 752"/>
                  <a:gd name="T5" fmla="*/ 87 h 130"/>
                  <a:gd name="T6" fmla="*/ 752 w 752"/>
                  <a:gd name="T7" fmla="*/ 59 h 130"/>
                  <a:gd name="T8" fmla="*/ 692 w 752"/>
                  <a:gd name="T9" fmla="*/ 0 h 130"/>
                  <a:gd name="T10" fmla="*/ 0 w 752"/>
                  <a:gd name="T11" fmla="*/ 0 h 130"/>
                  <a:gd name="T12" fmla="*/ 20 w 752"/>
                  <a:gd name="T13" fmla="*/ 59 h 130"/>
                  <a:gd name="T14" fmla="*/ 20 w 752"/>
                  <a:gd name="T15" fmla="*/ 98 h 130"/>
                  <a:gd name="T16" fmla="*/ 52 w 752"/>
                  <a:gd name="T1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2" h="130">
                    <a:moveTo>
                      <a:pt x="52" y="130"/>
                    </a:moveTo>
                    <a:cubicBezTo>
                      <a:pt x="709" y="130"/>
                      <a:pt x="709" y="130"/>
                      <a:pt x="709" y="130"/>
                    </a:cubicBezTo>
                    <a:cubicBezTo>
                      <a:pt x="733" y="130"/>
                      <a:pt x="752" y="111"/>
                      <a:pt x="752" y="87"/>
                    </a:cubicBezTo>
                    <a:cubicBezTo>
                      <a:pt x="752" y="59"/>
                      <a:pt x="752" y="59"/>
                      <a:pt x="752" y="59"/>
                    </a:cubicBezTo>
                    <a:cubicBezTo>
                      <a:pt x="752" y="26"/>
                      <a:pt x="725" y="0"/>
                      <a:pt x="69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16"/>
                      <a:pt x="20" y="37"/>
                      <a:pt x="20" y="59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0" y="116"/>
                      <a:pt x="34" y="130"/>
                      <a:pt x="52" y="13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Oval 10">
                <a:extLst>
                  <a:ext uri="{FF2B5EF4-FFF2-40B4-BE49-F238E27FC236}">
                    <a16:creationId xmlns="" xmlns:a16="http://schemas.microsoft.com/office/drawing/2014/main" id="{9B33B3B6-C046-4697-A495-5ADD101E9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E46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1">
                <a:extLst>
                  <a:ext uri="{FF2B5EF4-FFF2-40B4-BE49-F238E27FC236}">
                    <a16:creationId xmlns="" xmlns:a16="http://schemas.microsoft.com/office/drawing/2014/main" id="{A27688A8-4B9B-4AD9-9AD8-7FED2A637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338" y="1898650"/>
                <a:ext cx="747712" cy="844550"/>
              </a:xfrm>
              <a:custGeom>
                <a:avLst/>
                <a:gdLst>
                  <a:gd name="T0" fmla="*/ 0 w 194"/>
                  <a:gd name="T1" fmla="*/ 123 h 218"/>
                  <a:gd name="T2" fmla="*/ 43 w 194"/>
                  <a:gd name="T3" fmla="*/ 218 h 218"/>
                  <a:gd name="T4" fmla="*/ 47 w 194"/>
                  <a:gd name="T5" fmla="*/ 218 h 218"/>
                  <a:gd name="T6" fmla="*/ 120 w 194"/>
                  <a:gd name="T7" fmla="*/ 182 h 218"/>
                  <a:gd name="T8" fmla="*/ 181 w 194"/>
                  <a:gd name="T9" fmla="*/ 102 h 218"/>
                  <a:gd name="T10" fmla="*/ 180 w 194"/>
                  <a:gd name="T11" fmla="*/ 45 h 218"/>
                  <a:gd name="T12" fmla="*/ 147 w 194"/>
                  <a:gd name="T13" fmla="*/ 2 h 218"/>
                  <a:gd name="T14" fmla="*/ 124 w 194"/>
                  <a:gd name="T15" fmla="*/ 0 h 218"/>
                  <a:gd name="T16" fmla="*/ 0 w 194"/>
                  <a:gd name="T17" fmla="*/ 12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218">
                    <a:moveTo>
                      <a:pt x="0" y="123"/>
                    </a:moveTo>
                    <a:cubicBezTo>
                      <a:pt x="0" y="161"/>
                      <a:pt x="17" y="195"/>
                      <a:pt x="43" y="218"/>
                    </a:cubicBezTo>
                    <a:cubicBezTo>
                      <a:pt x="47" y="218"/>
                      <a:pt x="47" y="218"/>
                      <a:pt x="47" y="218"/>
                    </a:cubicBezTo>
                    <a:cubicBezTo>
                      <a:pt x="76" y="218"/>
                      <a:pt x="103" y="204"/>
                      <a:pt x="120" y="182"/>
                    </a:cubicBezTo>
                    <a:cubicBezTo>
                      <a:pt x="181" y="102"/>
                      <a:pt x="181" y="102"/>
                      <a:pt x="181" y="102"/>
                    </a:cubicBezTo>
                    <a:cubicBezTo>
                      <a:pt x="194" y="85"/>
                      <a:pt x="194" y="62"/>
                      <a:pt x="180" y="45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39" y="0"/>
                      <a:pt x="131" y="0"/>
                      <a:pt x="124" y="0"/>
                    </a:cubicBezTo>
                    <a:cubicBezTo>
                      <a:pt x="55" y="0"/>
                      <a:pt x="0" y="55"/>
                      <a:pt x="0" y="1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12">
                <a:extLst>
                  <a:ext uri="{FF2B5EF4-FFF2-40B4-BE49-F238E27FC236}">
                    <a16:creationId xmlns="" xmlns:a16="http://schemas.microsoft.com/office/drawing/2014/main" id="{999104B3-D6B8-4E84-9DDE-1529498ED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1960563"/>
                <a:ext cx="955675" cy="96043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="" xmlns:a16="http://schemas.microsoft.com/office/drawing/2014/main" id="{21D6E056-29EA-4491-8396-1E1867C2D4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0288" y="2041525"/>
                <a:ext cx="785812" cy="793750"/>
              </a:xfrm>
              <a:custGeom>
                <a:avLst/>
                <a:gdLst>
                  <a:gd name="T0" fmla="*/ 102 w 204"/>
                  <a:gd name="T1" fmla="*/ 0 h 205"/>
                  <a:gd name="T2" fmla="*/ 0 w 204"/>
                  <a:gd name="T3" fmla="*/ 103 h 205"/>
                  <a:gd name="T4" fmla="*/ 102 w 204"/>
                  <a:gd name="T5" fmla="*/ 205 h 205"/>
                  <a:gd name="T6" fmla="*/ 204 w 204"/>
                  <a:gd name="T7" fmla="*/ 103 h 205"/>
                  <a:gd name="T8" fmla="*/ 102 w 204"/>
                  <a:gd name="T9" fmla="*/ 0 h 205"/>
                  <a:gd name="T10" fmla="*/ 102 w 204"/>
                  <a:gd name="T11" fmla="*/ 192 h 205"/>
                  <a:gd name="T12" fmla="*/ 13 w 204"/>
                  <a:gd name="T13" fmla="*/ 103 h 205"/>
                  <a:gd name="T14" fmla="*/ 102 w 204"/>
                  <a:gd name="T15" fmla="*/ 14 h 205"/>
                  <a:gd name="T16" fmla="*/ 191 w 204"/>
                  <a:gd name="T17" fmla="*/ 103 h 205"/>
                  <a:gd name="T18" fmla="*/ 102 w 204"/>
                  <a:gd name="T19" fmla="*/ 19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0"/>
                    </a:moveTo>
                    <a:cubicBezTo>
                      <a:pt x="45" y="0"/>
                      <a:pt x="0" y="46"/>
                      <a:pt x="0" y="103"/>
                    </a:cubicBezTo>
                    <a:cubicBezTo>
                      <a:pt x="0" y="159"/>
                      <a:pt x="45" y="205"/>
                      <a:pt x="102" y="205"/>
                    </a:cubicBezTo>
                    <a:cubicBezTo>
                      <a:pt x="159" y="205"/>
                      <a:pt x="204" y="159"/>
                      <a:pt x="204" y="103"/>
                    </a:cubicBezTo>
                    <a:cubicBezTo>
                      <a:pt x="204" y="46"/>
                      <a:pt x="159" y="0"/>
                      <a:pt x="102" y="0"/>
                    </a:cubicBezTo>
                    <a:close/>
                    <a:moveTo>
                      <a:pt x="102" y="192"/>
                    </a:moveTo>
                    <a:cubicBezTo>
                      <a:pt x="53" y="192"/>
                      <a:pt x="13" y="152"/>
                      <a:pt x="13" y="103"/>
                    </a:cubicBezTo>
                    <a:cubicBezTo>
                      <a:pt x="13" y="54"/>
                      <a:pt x="53" y="14"/>
                      <a:pt x="102" y="14"/>
                    </a:cubicBezTo>
                    <a:cubicBezTo>
                      <a:pt x="151" y="14"/>
                      <a:pt x="191" y="54"/>
                      <a:pt x="191" y="103"/>
                    </a:cubicBezTo>
                    <a:cubicBezTo>
                      <a:pt x="191" y="152"/>
                      <a:pt x="151" y="192"/>
                      <a:pt x="102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EF39B13-94D1-4E0A-A9EE-17F677E9A320}"/>
                </a:ext>
              </a:extLst>
            </p:cNvPr>
            <p:cNvSpPr txBox="1"/>
            <p:nvPr/>
          </p:nvSpPr>
          <p:spPr>
            <a:xfrm>
              <a:off x="2040490" y="1953459"/>
              <a:ext cx="25724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tả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chức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3E19AE15-618E-4B5B-AE42-6BE19F06966C}"/>
                </a:ext>
              </a:extLst>
            </p:cNvPr>
            <p:cNvSpPr txBox="1"/>
            <p:nvPr/>
          </p:nvSpPr>
          <p:spPr>
            <a:xfrm>
              <a:off x="2380463" y="1291816"/>
              <a:ext cx="24018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400" dirty="0" smtClean="0">
                  <a:solidFill>
                    <a:schemeClr val="bg1"/>
                  </a:solidFill>
                </a:rPr>
                <a:t>Detail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7FADAE94-9BDC-4D54-B957-C86031DF35EB}"/>
                </a:ext>
              </a:extLst>
            </p:cNvPr>
            <p:cNvSpPr txBox="1"/>
            <p:nvPr/>
          </p:nvSpPr>
          <p:spPr>
            <a:xfrm>
              <a:off x="756518" y="1492173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 dirty="0" smtClean="0">
                  <a:solidFill>
                    <a:schemeClr val="bg1"/>
                  </a:solidFill>
                </a:rPr>
                <a:t>04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73" name="Freeform 122">
              <a:extLst>
                <a:ext uri="{FF2B5EF4-FFF2-40B4-BE49-F238E27FC236}">
                  <a16:creationId xmlns="" xmlns:a16="http://schemas.microsoft.com/office/drawing/2014/main" id="{064246BB-FD4C-47D1-8BD9-681FED58B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2774" y="2130990"/>
              <a:ext cx="287338" cy="263525"/>
            </a:xfrm>
            <a:custGeom>
              <a:avLst/>
              <a:gdLst>
                <a:gd name="T0" fmla="*/ 376 w 907"/>
                <a:gd name="T1" fmla="*/ 508 h 827"/>
                <a:gd name="T2" fmla="*/ 866 w 907"/>
                <a:gd name="T3" fmla="*/ 58 h 827"/>
                <a:gd name="T4" fmla="*/ 366 w 907"/>
                <a:gd name="T5" fmla="*/ 758 h 827"/>
                <a:gd name="T6" fmla="*/ 466 w 907"/>
                <a:gd name="T7" fmla="*/ 590 h 827"/>
                <a:gd name="T8" fmla="*/ 819 w 907"/>
                <a:gd name="T9" fmla="*/ 61 h 827"/>
                <a:gd name="T10" fmla="*/ 55 w 907"/>
                <a:gd name="T11" fmla="*/ 375 h 827"/>
                <a:gd name="T12" fmla="*/ 907 w 907"/>
                <a:gd name="T13" fmla="*/ 15 h 827"/>
                <a:gd name="T14" fmla="*/ 906 w 907"/>
                <a:gd name="T15" fmla="*/ 12 h 827"/>
                <a:gd name="T16" fmla="*/ 906 w 907"/>
                <a:gd name="T17" fmla="*/ 11 h 827"/>
                <a:gd name="T18" fmla="*/ 905 w 907"/>
                <a:gd name="T19" fmla="*/ 8 h 827"/>
                <a:gd name="T20" fmla="*/ 905 w 907"/>
                <a:gd name="T21" fmla="*/ 6 h 827"/>
                <a:gd name="T22" fmla="*/ 904 w 907"/>
                <a:gd name="T23" fmla="*/ 5 h 827"/>
                <a:gd name="T24" fmla="*/ 902 w 907"/>
                <a:gd name="T25" fmla="*/ 3 h 827"/>
                <a:gd name="T26" fmla="*/ 900 w 907"/>
                <a:gd name="T27" fmla="*/ 2 h 827"/>
                <a:gd name="T28" fmla="*/ 900 w 907"/>
                <a:gd name="T29" fmla="*/ 2 h 827"/>
                <a:gd name="T30" fmla="*/ 897 w 907"/>
                <a:gd name="T31" fmla="*/ 1 h 827"/>
                <a:gd name="T32" fmla="*/ 895 w 907"/>
                <a:gd name="T33" fmla="*/ 0 h 827"/>
                <a:gd name="T34" fmla="*/ 893 w 907"/>
                <a:gd name="T35" fmla="*/ 0 h 827"/>
                <a:gd name="T36" fmla="*/ 891 w 907"/>
                <a:gd name="T37" fmla="*/ 0 h 827"/>
                <a:gd name="T38" fmla="*/ 887 w 907"/>
                <a:gd name="T39" fmla="*/ 1 h 827"/>
                <a:gd name="T40" fmla="*/ 886 w 907"/>
                <a:gd name="T41" fmla="*/ 1 h 827"/>
                <a:gd name="T42" fmla="*/ 886 w 907"/>
                <a:gd name="T43" fmla="*/ 1 h 827"/>
                <a:gd name="T44" fmla="*/ 5 w 907"/>
                <a:gd name="T45" fmla="*/ 365 h 827"/>
                <a:gd name="T46" fmla="*/ 1 w 907"/>
                <a:gd name="T47" fmla="*/ 372 h 827"/>
                <a:gd name="T48" fmla="*/ 1 w 907"/>
                <a:gd name="T49" fmla="*/ 381 h 827"/>
                <a:gd name="T50" fmla="*/ 5 w 907"/>
                <a:gd name="T51" fmla="*/ 388 h 827"/>
                <a:gd name="T52" fmla="*/ 336 w 907"/>
                <a:gd name="T53" fmla="*/ 521 h 827"/>
                <a:gd name="T54" fmla="*/ 336 w 907"/>
                <a:gd name="T55" fmla="*/ 817 h 827"/>
                <a:gd name="T56" fmla="*/ 342 w 907"/>
                <a:gd name="T57" fmla="*/ 825 h 827"/>
                <a:gd name="T58" fmla="*/ 348 w 907"/>
                <a:gd name="T59" fmla="*/ 827 h 827"/>
                <a:gd name="T60" fmla="*/ 354 w 907"/>
                <a:gd name="T61" fmla="*/ 827 h 827"/>
                <a:gd name="T62" fmla="*/ 360 w 907"/>
                <a:gd name="T63" fmla="*/ 823 h 827"/>
                <a:gd name="T64" fmla="*/ 492 w 907"/>
                <a:gd name="T65" fmla="*/ 605 h 827"/>
                <a:gd name="T66" fmla="*/ 732 w 907"/>
                <a:gd name="T67" fmla="*/ 732 h 827"/>
                <a:gd name="T68" fmla="*/ 739 w 907"/>
                <a:gd name="T69" fmla="*/ 732 h 827"/>
                <a:gd name="T70" fmla="*/ 745 w 907"/>
                <a:gd name="T71" fmla="*/ 729 h 827"/>
                <a:gd name="T72" fmla="*/ 749 w 907"/>
                <a:gd name="T73" fmla="*/ 724 h 827"/>
                <a:gd name="T74" fmla="*/ 906 w 907"/>
                <a:gd name="T75" fmla="*/ 18 h 827"/>
                <a:gd name="T76" fmla="*/ 906 w 907"/>
                <a:gd name="T77" fmla="*/ 17 h 827"/>
                <a:gd name="T78" fmla="*/ 907 w 907"/>
                <a:gd name="T79" fmla="*/ 1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7" h="827">
                  <a:moveTo>
                    <a:pt x="726" y="695"/>
                  </a:moveTo>
                  <a:lnTo>
                    <a:pt x="376" y="508"/>
                  </a:lnTo>
                  <a:lnTo>
                    <a:pt x="834" y="88"/>
                  </a:lnTo>
                  <a:lnTo>
                    <a:pt x="866" y="58"/>
                  </a:lnTo>
                  <a:lnTo>
                    <a:pt x="726" y="695"/>
                  </a:lnTo>
                  <a:close/>
                  <a:moveTo>
                    <a:pt x="366" y="758"/>
                  </a:moveTo>
                  <a:lnTo>
                    <a:pt x="366" y="536"/>
                  </a:lnTo>
                  <a:lnTo>
                    <a:pt x="466" y="590"/>
                  </a:lnTo>
                  <a:lnTo>
                    <a:pt x="366" y="758"/>
                  </a:lnTo>
                  <a:close/>
                  <a:moveTo>
                    <a:pt x="819" y="61"/>
                  </a:moveTo>
                  <a:lnTo>
                    <a:pt x="347" y="493"/>
                  </a:lnTo>
                  <a:lnTo>
                    <a:pt x="55" y="375"/>
                  </a:lnTo>
                  <a:lnTo>
                    <a:pt x="819" y="61"/>
                  </a:lnTo>
                  <a:close/>
                  <a:moveTo>
                    <a:pt x="907" y="15"/>
                  </a:moveTo>
                  <a:lnTo>
                    <a:pt x="907" y="14"/>
                  </a:lnTo>
                  <a:lnTo>
                    <a:pt x="906" y="12"/>
                  </a:lnTo>
                  <a:lnTo>
                    <a:pt x="906" y="12"/>
                  </a:lnTo>
                  <a:lnTo>
                    <a:pt x="906" y="11"/>
                  </a:lnTo>
                  <a:lnTo>
                    <a:pt x="905" y="9"/>
                  </a:lnTo>
                  <a:lnTo>
                    <a:pt x="905" y="8"/>
                  </a:lnTo>
                  <a:lnTo>
                    <a:pt x="905" y="8"/>
                  </a:lnTo>
                  <a:lnTo>
                    <a:pt x="905" y="6"/>
                  </a:lnTo>
                  <a:lnTo>
                    <a:pt x="904" y="6"/>
                  </a:lnTo>
                  <a:lnTo>
                    <a:pt x="904" y="5"/>
                  </a:lnTo>
                  <a:lnTo>
                    <a:pt x="903" y="4"/>
                  </a:lnTo>
                  <a:lnTo>
                    <a:pt x="902" y="3"/>
                  </a:lnTo>
                  <a:lnTo>
                    <a:pt x="901" y="3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900" y="2"/>
                  </a:lnTo>
                  <a:lnTo>
                    <a:pt x="898" y="1"/>
                  </a:lnTo>
                  <a:lnTo>
                    <a:pt x="897" y="1"/>
                  </a:lnTo>
                  <a:lnTo>
                    <a:pt x="896" y="1"/>
                  </a:lnTo>
                  <a:lnTo>
                    <a:pt x="895" y="0"/>
                  </a:lnTo>
                  <a:lnTo>
                    <a:pt x="894" y="0"/>
                  </a:lnTo>
                  <a:lnTo>
                    <a:pt x="893" y="0"/>
                  </a:lnTo>
                  <a:lnTo>
                    <a:pt x="892" y="0"/>
                  </a:lnTo>
                  <a:lnTo>
                    <a:pt x="891" y="0"/>
                  </a:lnTo>
                  <a:lnTo>
                    <a:pt x="889" y="0"/>
                  </a:lnTo>
                  <a:lnTo>
                    <a:pt x="887" y="1"/>
                  </a:lnTo>
                  <a:lnTo>
                    <a:pt x="887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886" y="1"/>
                  </a:lnTo>
                  <a:lnTo>
                    <a:pt x="10" y="362"/>
                  </a:lnTo>
                  <a:lnTo>
                    <a:pt x="5" y="365"/>
                  </a:lnTo>
                  <a:lnTo>
                    <a:pt x="2" y="368"/>
                  </a:lnTo>
                  <a:lnTo>
                    <a:pt x="1" y="372"/>
                  </a:lnTo>
                  <a:lnTo>
                    <a:pt x="0" y="376"/>
                  </a:lnTo>
                  <a:lnTo>
                    <a:pt x="1" y="381"/>
                  </a:lnTo>
                  <a:lnTo>
                    <a:pt x="2" y="384"/>
                  </a:lnTo>
                  <a:lnTo>
                    <a:pt x="5" y="388"/>
                  </a:lnTo>
                  <a:lnTo>
                    <a:pt x="10" y="390"/>
                  </a:lnTo>
                  <a:lnTo>
                    <a:pt x="336" y="521"/>
                  </a:lnTo>
                  <a:lnTo>
                    <a:pt x="336" y="812"/>
                  </a:lnTo>
                  <a:lnTo>
                    <a:pt x="336" y="817"/>
                  </a:lnTo>
                  <a:lnTo>
                    <a:pt x="338" y="821"/>
                  </a:lnTo>
                  <a:lnTo>
                    <a:pt x="342" y="825"/>
                  </a:lnTo>
                  <a:lnTo>
                    <a:pt x="346" y="827"/>
                  </a:lnTo>
                  <a:lnTo>
                    <a:pt x="348" y="827"/>
                  </a:lnTo>
                  <a:lnTo>
                    <a:pt x="351" y="827"/>
                  </a:lnTo>
                  <a:lnTo>
                    <a:pt x="354" y="827"/>
                  </a:lnTo>
                  <a:lnTo>
                    <a:pt x="357" y="826"/>
                  </a:lnTo>
                  <a:lnTo>
                    <a:pt x="360" y="823"/>
                  </a:lnTo>
                  <a:lnTo>
                    <a:pt x="363" y="820"/>
                  </a:lnTo>
                  <a:lnTo>
                    <a:pt x="492" y="605"/>
                  </a:lnTo>
                  <a:lnTo>
                    <a:pt x="729" y="730"/>
                  </a:lnTo>
                  <a:lnTo>
                    <a:pt x="732" y="732"/>
                  </a:lnTo>
                  <a:lnTo>
                    <a:pt x="736" y="732"/>
                  </a:lnTo>
                  <a:lnTo>
                    <a:pt x="739" y="732"/>
                  </a:lnTo>
                  <a:lnTo>
                    <a:pt x="742" y="731"/>
                  </a:lnTo>
                  <a:lnTo>
                    <a:pt x="745" y="729"/>
                  </a:lnTo>
                  <a:lnTo>
                    <a:pt x="747" y="727"/>
                  </a:lnTo>
                  <a:lnTo>
                    <a:pt x="749" y="724"/>
                  </a:lnTo>
                  <a:lnTo>
                    <a:pt x="751" y="721"/>
                  </a:lnTo>
                  <a:lnTo>
                    <a:pt x="906" y="18"/>
                  </a:lnTo>
                  <a:lnTo>
                    <a:pt x="906" y="17"/>
                  </a:lnTo>
                  <a:lnTo>
                    <a:pt x="906" y="17"/>
                  </a:lnTo>
                  <a:lnTo>
                    <a:pt x="907" y="16"/>
                  </a:lnTo>
                  <a:lnTo>
                    <a:pt x="907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9BAED14F-BA43-4934-8DC9-8A99CE732609}"/>
              </a:ext>
            </a:extLst>
          </p:cNvPr>
          <p:cNvGrpSpPr/>
          <p:nvPr/>
        </p:nvGrpSpPr>
        <p:grpSpPr>
          <a:xfrm>
            <a:off x="6426596" y="3020842"/>
            <a:ext cx="5162550" cy="1509712"/>
            <a:chOff x="3514725" y="2991530"/>
            <a:chExt cx="5162550" cy="1509712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88" name="Freeform 5">
              <a:extLst>
                <a:ext uri="{FF2B5EF4-FFF2-40B4-BE49-F238E27FC236}">
                  <a16:creationId xmlns="" xmlns:a16="http://schemas.microsoft.com/office/drawing/2014/main" id="{04855104-4CC4-4C29-9117-629FBD44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7" y="2991530"/>
              <a:ext cx="369887" cy="452437"/>
            </a:xfrm>
            <a:custGeom>
              <a:avLst/>
              <a:gdLst>
                <a:gd name="T0" fmla="*/ 96 w 96"/>
                <a:gd name="T1" fmla="*/ 0 h 117"/>
                <a:gd name="T2" fmla="*/ 32 w 96"/>
                <a:gd name="T3" fmla="*/ 0 h 117"/>
                <a:gd name="T4" fmla="*/ 0 w 96"/>
                <a:gd name="T5" fmla="*/ 31 h 117"/>
                <a:gd name="T6" fmla="*/ 0 w 96"/>
                <a:gd name="T7" fmla="*/ 117 h 117"/>
                <a:gd name="T8" fmla="*/ 96 w 96"/>
                <a:gd name="T9" fmla="*/ 117 h 117"/>
                <a:gd name="T10" fmla="*/ 96 w 96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7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96" y="117"/>
                    <a:pt x="96" y="117"/>
                    <a:pt x="96" y="11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>
              <a:extLst>
                <a:ext uri="{FF2B5EF4-FFF2-40B4-BE49-F238E27FC236}">
                  <a16:creationId xmlns="" xmlns:a16="http://schemas.microsoft.com/office/drawing/2014/main" id="{37CD004B-A73D-4DC8-8A53-A65783EF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3220130"/>
              <a:ext cx="4484687" cy="1103312"/>
            </a:xfrm>
            <a:custGeom>
              <a:avLst/>
              <a:gdLst>
                <a:gd name="T0" fmla="*/ 1150 w 1163"/>
                <a:gd name="T1" fmla="*/ 169 h 285"/>
                <a:gd name="T2" fmla="*/ 1089 w 1163"/>
                <a:gd name="T3" fmla="*/ 249 h 285"/>
                <a:gd name="T4" fmla="*/ 1016 w 1163"/>
                <a:gd name="T5" fmla="*/ 285 h 285"/>
                <a:gd name="T6" fmla="*/ 129 w 1163"/>
                <a:gd name="T7" fmla="*/ 285 h 285"/>
                <a:gd name="T8" fmla="*/ 0 w 1163"/>
                <a:gd name="T9" fmla="*/ 156 h 285"/>
                <a:gd name="T10" fmla="*/ 0 w 1163"/>
                <a:gd name="T11" fmla="*/ 0 h 285"/>
                <a:gd name="T12" fmla="*/ 1017 w 1163"/>
                <a:gd name="T13" fmla="*/ 0 h 285"/>
                <a:gd name="T14" fmla="*/ 1089 w 1163"/>
                <a:gd name="T15" fmla="*/ 35 h 285"/>
                <a:gd name="T16" fmla="*/ 1149 w 1163"/>
                <a:gd name="T17" fmla="*/ 112 h 285"/>
                <a:gd name="T18" fmla="*/ 1150 w 1163"/>
                <a:gd name="T19" fmla="*/ 16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3" h="285">
                  <a:moveTo>
                    <a:pt x="1150" y="169"/>
                  </a:moveTo>
                  <a:cubicBezTo>
                    <a:pt x="1089" y="249"/>
                    <a:pt x="1089" y="249"/>
                    <a:pt x="1089" y="249"/>
                  </a:cubicBezTo>
                  <a:cubicBezTo>
                    <a:pt x="1072" y="271"/>
                    <a:pt x="1045" y="285"/>
                    <a:pt x="1016" y="285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58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5" y="0"/>
                    <a:pt x="1072" y="12"/>
                    <a:pt x="1089" y="35"/>
                  </a:cubicBezTo>
                  <a:cubicBezTo>
                    <a:pt x="1149" y="112"/>
                    <a:pt x="1149" y="112"/>
                    <a:pt x="1149" y="112"/>
                  </a:cubicBezTo>
                  <a:cubicBezTo>
                    <a:pt x="1163" y="129"/>
                    <a:pt x="1163" y="152"/>
                    <a:pt x="1150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="" xmlns:a16="http://schemas.microsoft.com/office/drawing/2014/main" id="{2389E65E-F07B-4D42-A90D-DBEAF265B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5" y="2991530"/>
              <a:ext cx="1712912" cy="1331912"/>
            </a:xfrm>
            <a:custGeom>
              <a:avLst/>
              <a:gdLst>
                <a:gd name="T0" fmla="*/ 315 w 444"/>
                <a:gd name="T1" fmla="*/ 215 h 344"/>
                <a:gd name="T2" fmla="*/ 315 w 444"/>
                <a:gd name="T3" fmla="*/ 59 h 344"/>
                <a:gd name="T4" fmla="*/ 255 w 444"/>
                <a:gd name="T5" fmla="*/ 0 h 344"/>
                <a:gd name="T6" fmla="*/ 59 w 444"/>
                <a:gd name="T7" fmla="*/ 0 h 344"/>
                <a:gd name="T8" fmla="*/ 0 w 444"/>
                <a:gd name="T9" fmla="*/ 59 h 344"/>
                <a:gd name="T10" fmla="*/ 0 w 444"/>
                <a:gd name="T11" fmla="*/ 215 h 344"/>
                <a:gd name="T12" fmla="*/ 129 w 444"/>
                <a:gd name="T13" fmla="*/ 344 h 344"/>
                <a:gd name="T14" fmla="*/ 444 w 444"/>
                <a:gd name="T15" fmla="*/ 344 h 344"/>
                <a:gd name="T16" fmla="*/ 315 w 444"/>
                <a:gd name="T17" fmla="*/ 2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344">
                  <a:moveTo>
                    <a:pt x="315" y="215"/>
                  </a:moveTo>
                  <a:cubicBezTo>
                    <a:pt x="315" y="59"/>
                    <a:pt x="315" y="59"/>
                    <a:pt x="315" y="59"/>
                  </a:cubicBezTo>
                  <a:cubicBezTo>
                    <a:pt x="315" y="26"/>
                    <a:pt x="288" y="0"/>
                    <a:pt x="25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86"/>
                    <a:pt x="57" y="344"/>
                    <a:pt x="129" y="344"/>
                  </a:cubicBezTo>
                  <a:cubicBezTo>
                    <a:pt x="444" y="344"/>
                    <a:pt x="444" y="344"/>
                    <a:pt x="444" y="344"/>
                  </a:cubicBezTo>
                  <a:cubicBezTo>
                    <a:pt x="372" y="344"/>
                    <a:pt x="315" y="286"/>
                    <a:pt x="315" y="215"/>
                  </a:cubicBezTo>
                  <a:close/>
                </a:path>
              </a:pathLst>
            </a:custGeom>
            <a:solidFill>
              <a:srgbClr val="BD560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8">
              <a:extLst>
                <a:ext uri="{FF2B5EF4-FFF2-40B4-BE49-F238E27FC236}">
                  <a16:creationId xmlns="" xmlns:a16="http://schemas.microsoft.com/office/drawing/2014/main" id="{EFC36BBD-45F2-421B-B575-CA5C906E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162" y="3220130"/>
              <a:ext cx="601662" cy="1103312"/>
            </a:xfrm>
            <a:custGeom>
              <a:avLst/>
              <a:gdLst>
                <a:gd name="T0" fmla="*/ 156 w 156"/>
                <a:gd name="T1" fmla="*/ 285 h 285"/>
                <a:gd name="T2" fmla="*/ 129 w 156"/>
                <a:gd name="T3" fmla="*/ 285 h 285"/>
                <a:gd name="T4" fmla="*/ 0 w 156"/>
                <a:gd name="T5" fmla="*/ 156 h 285"/>
                <a:gd name="T6" fmla="*/ 0 w 156"/>
                <a:gd name="T7" fmla="*/ 0 h 285"/>
                <a:gd name="T8" fmla="*/ 27 w 156"/>
                <a:gd name="T9" fmla="*/ 0 h 285"/>
                <a:gd name="T10" fmla="*/ 27 w 156"/>
                <a:gd name="T11" fmla="*/ 156 h 285"/>
                <a:gd name="T12" fmla="*/ 156 w 15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85">
                  <a:moveTo>
                    <a:pt x="156" y="285"/>
                  </a:moveTo>
                  <a:cubicBezTo>
                    <a:pt x="129" y="285"/>
                    <a:pt x="129" y="285"/>
                    <a:pt x="129" y="285"/>
                  </a:cubicBezTo>
                  <a:cubicBezTo>
                    <a:pt x="57" y="285"/>
                    <a:pt x="0" y="227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227"/>
                    <a:pt x="85" y="285"/>
                    <a:pt x="156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="" xmlns:a16="http://schemas.microsoft.com/office/drawing/2014/main" id="{4F45EC9C-A6A2-420C-81F5-4FF98E4A3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2" y="2991530"/>
              <a:ext cx="2900362" cy="503237"/>
            </a:xfrm>
            <a:custGeom>
              <a:avLst/>
              <a:gdLst>
                <a:gd name="T0" fmla="*/ 52 w 752"/>
                <a:gd name="T1" fmla="*/ 130 h 130"/>
                <a:gd name="T2" fmla="*/ 709 w 752"/>
                <a:gd name="T3" fmla="*/ 130 h 130"/>
                <a:gd name="T4" fmla="*/ 752 w 752"/>
                <a:gd name="T5" fmla="*/ 87 h 130"/>
                <a:gd name="T6" fmla="*/ 752 w 752"/>
                <a:gd name="T7" fmla="*/ 59 h 130"/>
                <a:gd name="T8" fmla="*/ 692 w 752"/>
                <a:gd name="T9" fmla="*/ 0 h 130"/>
                <a:gd name="T10" fmla="*/ 0 w 752"/>
                <a:gd name="T11" fmla="*/ 0 h 130"/>
                <a:gd name="T12" fmla="*/ 20 w 752"/>
                <a:gd name="T13" fmla="*/ 59 h 130"/>
                <a:gd name="T14" fmla="*/ 20 w 752"/>
                <a:gd name="T15" fmla="*/ 98 h 130"/>
                <a:gd name="T16" fmla="*/ 52 w 752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130">
                  <a:moveTo>
                    <a:pt x="52" y="130"/>
                  </a:moveTo>
                  <a:cubicBezTo>
                    <a:pt x="709" y="130"/>
                    <a:pt x="709" y="130"/>
                    <a:pt x="709" y="130"/>
                  </a:cubicBezTo>
                  <a:cubicBezTo>
                    <a:pt x="733" y="130"/>
                    <a:pt x="752" y="111"/>
                    <a:pt x="752" y="87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52" y="26"/>
                    <a:pt x="725" y="0"/>
                    <a:pt x="6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20" y="37"/>
                    <a:pt x="20" y="5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116"/>
                    <a:pt x="34" y="130"/>
                    <a:pt x="52" y="130"/>
                  </a:cubicBezTo>
                  <a:close/>
                </a:path>
              </a:pathLst>
            </a:custGeom>
            <a:solidFill>
              <a:srgbClr val="BD560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0">
              <a:extLst>
                <a:ext uri="{FF2B5EF4-FFF2-40B4-BE49-F238E27FC236}">
                  <a16:creationId xmlns="" xmlns:a16="http://schemas.microsoft.com/office/drawing/2014/main" id="{5AAF2D75-C030-453A-A558-65CBC41D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E46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">
              <a:extLst>
                <a:ext uri="{FF2B5EF4-FFF2-40B4-BE49-F238E27FC236}">
                  <a16:creationId xmlns="" xmlns:a16="http://schemas.microsoft.com/office/drawing/2014/main" id="{F7BB0689-EE6F-4D92-81BD-298BF8BE2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3478892"/>
              <a:ext cx="747712" cy="844550"/>
            </a:xfrm>
            <a:custGeom>
              <a:avLst/>
              <a:gdLst>
                <a:gd name="T0" fmla="*/ 0 w 194"/>
                <a:gd name="T1" fmla="*/ 123 h 218"/>
                <a:gd name="T2" fmla="*/ 43 w 194"/>
                <a:gd name="T3" fmla="*/ 218 h 218"/>
                <a:gd name="T4" fmla="*/ 47 w 194"/>
                <a:gd name="T5" fmla="*/ 218 h 218"/>
                <a:gd name="T6" fmla="*/ 120 w 194"/>
                <a:gd name="T7" fmla="*/ 182 h 218"/>
                <a:gd name="T8" fmla="*/ 181 w 194"/>
                <a:gd name="T9" fmla="*/ 102 h 218"/>
                <a:gd name="T10" fmla="*/ 180 w 194"/>
                <a:gd name="T11" fmla="*/ 45 h 218"/>
                <a:gd name="T12" fmla="*/ 147 w 194"/>
                <a:gd name="T13" fmla="*/ 2 h 218"/>
                <a:gd name="T14" fmla="*/ 124 w 194"/>
                <a:gd name="T15" fmla="*/ 0 h 218"/>
                <a:gd name="T16" fmla="*/ 0 w 194"/>
                <a:gd name="T17" fmla="*/ 12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18">
                  <a:moveTo>
                    <a:pt x="0" y="123"/>
                  </a:moveTo>
                  <a:cubicBezTo>
                    <a:pt x="0" y="161"/>
                    <a:pt x="17" y="195"/>
                    <a:pt x="43" y="218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76" y="218"/>
                    <a:pt x="103" y="204"/>
                    <a:pt x="120" y="18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94" y="85"/>
                    <a:pt x="194" y="62"/>
                    <a:pt x="180" y="45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39" y="0"/>
                    <a:pt x="131" y="0"/>
                    <a:pt x="124" y="0"/>
                  </a:cubicBezTo>
                  <a:cubicBezTo>
                    <a:pt x="55" y="0"/>
                    <a:pt x="0" y="55"/>
                    <a:pt x="0" y="1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2">
              <a:extLst>
                <a:ext uri="{FF2B5EF4-FFF2-40B4-BE49-F238E27FC236}">
                  <a16:creationId xmlns="" xmlns:a16="http://schemas.microsoft.com/office/drawing/2014/main" id="{A8769C1C-7916-4638-B3C9-2E2AEE34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3540805"/>
              <a:ext cx="955675" cy="960437"/>
            </a:xfrm>
            <a:prstGeom prst="ellipse">
              <a:avLst/>
            </a:prstGeom>
            <a:solidFill>
              <a:srgbClr val="BD560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">
              <a:extLst>
                <a:ext uri="{FF2B5EF4-FFF2-40B4-BE49-F238E27FC236}">
                  <a16:creationId xmlns="" xmlns:a16="http://schemas.microsoft.com/office/drawing/2014/main" id="{16D9AF4B-C7BE-44C8-91CC-7B0407B33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7325" y="3621767"/>
              <a:ext cx="785812" cy="793750"/>
            </a:xfrm>
            <a:custGeom>
              <a:avLst/>
              <a:gdLst>
                <a:gd name="T0" fmla="*/ 102 w 204"/>
                <a:gd name="T1" fmla="*/ 0 h 205"/>
                <a:gd name="T2" fmla="*/ 0 w 204"/>
                <a:gd name="T3" fmla="*/ 103 h 205"/>
                <a:gd name="T4" fmla="*/ 102 w 204"/>
                <a:gd name="T5" fmla="*/ 205 h 205"/>
                <a:gd name="T6" fmla="*/ 204 w 204"/>
                <a:gd name="T7" fmla="*/ 103 h 205"/>
                <a:gd name="T8" fmla="*/ 102 w 204"/>
                <a:gd name="T9" fmla="*/ 0 h 205"/>
                <a:gd name="T10" fmla="*/ 102 w 204"/>
                <a:gd name="T11" fmla="*/ 192 h 205"/>
                <a:gd name="T12" fmla="*/ 13 w 204"/>
                <a:gd name="T13" fmla="*/ 103 h 205"/>
                <a:gd name="T14" fmla="*/ 102 w 204"/>
                <a:gd name="T15" fmla="*/ 14 h 205"/>
                <a:gd name="T16" fmla="*/ 191 w 204"/>
                <a:gd name="T17" fmla="*/ 103 h 205"/>
                <a:gd name="T18" fmla="*/ 102 w 204"/>
                <a:gd name="T19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05">
                  <a:moveTo>
                    <a:pt x="102" y="0"/>
                  </a:moveTo>
                  <a:cubicBezTo>
                    <a:pt x="45" y="0"/>
                    <a:pt x="0" y="46"/>
                    <a:pt x="0" y="103"/>
                  </a:cubicBezTo>
                  <a:cubicBezTo>
                    <a:pt x="0" y="159"/>
                    <a:pt x="45" y="205"/>
                    <a:pt x="102" y="205"/>
                  </a:cubicBezTo>
                  <a:cubicBezTo>
                    <a:pt x="159" y="205"/>
                    <a:pt x="204" y="159"/>
                    <a:pt x="204" y="103"/>
                  </a:cubicBezTo>
                  <a:cubicBezTo>
                    <a:pt x="204" y="46"/>
                    <a:pt x="159" y="0"/>
                    <a:pt x="102" y="0"/>
                  </a:cubicBezTo>
                  <a:close/>
                  <a:moveTo>
                    <a:pt x="102" y="192"/>
                  </a:moveTo>
                  <a:cubicBezTo>
                    <a:pt x="53" y="192"/>
                    <a:pt x="13" y="152"/>
                    <a:pt x="13" y="103"/>
                  </a:cubicBezTo>
                  <a:cubicBezTo>
                    <a:pt x="13" y="54"/>
                    <a:pt x="53" y="14"/>
                    <a:pt x="102" y="14"/>
                  </a:cubicBezTo>
                  <a:cubicBezTo>
                    <a:pt x="151" y="14"/>
                    <a:pt x="191" y="54"/>
                    <a:pt x="191" y="103"/>
                  </a:cubicBezTo>
                  <a:cubicBezTo>
                    <a:pt x="191" y="152"/>
                    <a:pt x="151" y="192"/>
                    <a:pt x="102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2BE0B252-4CA8-4891-9888-57E7DC015910}"/>
                </a:ext>
              </a:extLst>
            </p:cNvPr>
            <p:cNvSpPr txBox="1"/>
            <p:nvPr/>
          </p:nvSpPr>
          <p:spPr>
            <a:xfrm>
              <a:off x="5347500" y="3093871"/>
              <a:ext cx="2401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dirty="0" smtClean="0">
                  <a:solidFill>
                    <a:schemeClr val="bg1"/>
                  </a:solidFill>
                </a:rPr>
                <a:t>Experience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7BD88D3E-48FA-4E5B-865A-F335EA6EC1DC}"/>
                </a:ext>
              </a:extLst>
            </p:cNvPr>
            <p:cNvSpPr txBox="1"/>
            <p:nvPr/>
          </p:nvSpPr>
          <p:spPr>
            <a:xfrm>
              <a:off x="3723555" y="3248062"/>
              <a:ext cx="8246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4800" dirty="0" smtClean="0">
                  <a:solidFill>
                    <a:schemeClr val="bg1"/>
                  </a:solidFill>
                </a:rPr>
                <a:t>05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CAA2A0CA-C149-4057-8677-CBD3AE4C7CB1}"/>
                </a:ext>
              </a:extLst>
            </p:cNvPr>
            <p:cNvGrpSpPr/>
            <p:nvPr/>
          </p:nvGrpSpPr>
          <p:grpSpPr>
            <a:xfrm>
              <a:off x="8080374" y="3878148"/>
              <a:ext cx="238126" cy="285750"/>
              <a:chOff x="6489700" y="1933576"/>
              <a:chExt cx="238126" cy="285750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00" name="Freeform 304">
                <a:extLst>
                  <a:ext uri="{FF2B5EF4-FFF2-40B4-BE49-F238E27FC236}">
                    <a16:creationId xmlns="" xmlns:a16="http://schemas.microsoft.com/office/drawing/2014/main" id="{7AAF647D-7E93-4EFE-A3B5-64DB89924D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9700" y="1933576"/>
                <a:ext cx="200025" cy="257175"/>
              </a:xfrm>
              <a:custGeom>
                <a:avLst/>
                <a:gdLst>
                  <a:gd name="T0" fmla="*/ 580 w 631"/>
                  <a:gd name="T1" fmla="*/ 180 h 811"/>
                  <a:gd name="T2" fmla="*/ 450 w 631"/>
                  <a:gd name="T3" fmla="*/ 52 h 811"/>
                  <a:gd name="T4" fmla="*/ 30 w 631"/>
                  <a:gd name="T5" fmla="*/ 781 h 811"/>
                  <a:gd name="T6" fmla="*/ 420 w 631"/>
                  <a:gd name="T7" fmla="*/ 30 h 811"/>
                  <a:gd name="T8" fmla="*/ 421 w 631"/>
                  <a:gd name="T9" fmla="*/ 198 h 811"/>
                  <a:gd name="T10" fmla="*/ 424 w 631"/>
                  <a:gd name="T11" fmla="*/ 203 h 811"/>
                  <a:gd name="T12" fmla="*/ 427 w 631"/>
                  <a:gd name="T13" fmla="*/ 208 h 811"/>
                  <a:gd name="T14" fmla="*/ 432 w 631"/>
                  <a:gd name="T15" fmla="*/ 210 h 811"/>
                  <a:gd name="T16" fmla="*/ 601 w 631"/>
                  <a:gd name="T17" fmla="*/ 210 h 811"/>
                  <a:gd name="T18" fmla="*/ 601 w 631"/>
                  <a:gd name="T19" fmla="*/ 273 h 811"/>
                  <a:gd name="T20" fmla="*/ 603 w 631"/>
                  <a:gd name="T21" fmla="*/ 279 h 811"/>
                  <a:gd name="T22" fmla="*/ 608 w 631"/>
                  <a:gd name="T23" fmla="*/ 282 h 811"/>
                  <a:gd name="T24" fmla="*/ 613 w 631"/>
                  <a:gd name="T25" fmla="*/ 285 h 811"/>
                  <a:gd name="T26" fmla="*/ 619 w 631"/>
                  <a:gd name="T27" fmla="*/ 285 h 811"/>
                  <a:gd name="T28" fmla="*/ 625 w 631"/>
                  <a:gd name="T29" fmla="*/ 282 h 811"/>
                  <a:gd name="T30" fmla="*/ 628 w 631"/>
                  <a:gd name="T31" fmla="*/ 279 h 811"/>
                  <a:gd name="T32" fmla="*/ 630 w 631"/>
                  <a:gd name="T33" fmla="*/ 273 h 811"/>
                  <a:gd name="T34" fmla="*/ 631 w 631"/>
                  <a:gd name="T35" fmla="*/ 195 h 811"/>
                  <a:gd name="T36" fmla="*/ 627 w 631"/>
                  <a:gd name="T37" fmla="*/ 184 h 811"/>
                  <a:gd name="T38" fmla="*/ 444 w 631"/>
                  <a:gd name="T39" fmla="*/ 2 h 811"/>
                  <a:gd name="T40" fmla="*/ 439 w 631"/>
                  <a:gd name="T41" fmla="*/ 0 h 811"/>
                  <a:gd name="T42" fmla="*/ 15 w 631"/>
                  <a:gd name="T43" fmla="*/ 0 h 811"/>
                  <a:gd name="T44" fmla="*/ 9 w 631"/>
                  <a:gd name="T45" fmla="*/ 1 h 811"/>
                  <a:gd name="T46" fmla="*/ 4 w 631"/>
                  <a:gd name="T47" fmla="*/ 4 h 811"/>
                  <a:gd name="T48" fmla="*/ 1 w 631"/>
                  <a:gd name="T49" fmla="*/ 10 h 811"/>
                  <a:gd name="T50" fmla="*/ 0 w 631"/>
                  <a:gd name="T51" fmla="*/ 15 h 811"/>
                  <a:gd name="T52" fmla="*/ 1 w 631"/>
                  <a:gd name="T53" fmla="*/ 799 h 811"/>
                  <a:gd name="T54" fmla="*/ 3 w 631"/>
                  <a:gd name="T55" fmla="*/ 805 h 811"/>
                  <a:gd name="T56" fmla="*/ 6 w 631"/>
                  <a:gd name="T57" fmla="*/ 808 h 811"/>
                  <a:gd name="T58" fmla="*/ 12 w 631"/>
                  <a:gd name="T59" fmla="*/ 810 h 811"/>
                  <a:gd name="T60" fmla="*/ 351 w 631"/>
                  <a:gd name="T61" fmla="*/ 811 h 811"/>
                  <a:gd name="T62" fmla="*/ 357 w 631"/>
                  <a:gd name="T63" fmla="*/ 810 h 811"/>
                  <a:gd name="T64" fmla="*/ 362 w 631"/>
                  <a:gd name="T65" fmla="*/ 807 h 811"/>
                  <a:gd name="T66" fmla="*/ 365 w 631"/>
                  <a:gd name="T67" fmla="*/ 801 h 811"/>
                  <a:gd name="T68" fmla="*/ 366 w 631"/>
                  <a:gd name="T69" fmla="*/ 796 h 811"/>
                  <a:gd name="T70" fmla="*/ 365 w 631"/>
                  <a:gd name="T71" fmla="*/ 790 h 811"/>
                  <a:gd name="T72" fmla="*/ 362 w 631"/>
                  <a:gd name="T73" fmla="*/ 785 h 811"/>
                  <a:gd name="T74" fmla="*/ 357 w 631"/>
                  <a:gd name="T75" fmla="*/ 782 h 811"/>
                  <a:gd name="T76" fmla="*/ 351 w 631"/>
                  <a:gd name="T77" fmla="*/ 78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1" h="811">
                    <a:moveTo>
                      <a:pt x="450" y="52"/>
                    </a:moveTo>
                    <a:lnTo>
                      <a:pt x="580" y="180"/>
                    </a:lnTo>
                    <a:lnTo>
                      <a:pt x="450" y="180"/>
                    </a:lnTo>
                    <a:lnTo>
                      <a:pt x="450" y="52"/>
                    </a:lnTo>
                    <a:close/>
                    <a:moveTo>
                      <a:pt x="351" y="781"/>
                    </a:moveTo>
                    <a:lnTo>
                      <a:pt x="30" y="781"/>
                    </a:lnTo>
                    <a:lnTo>
                      <a:pt x="30" y="30"/>
                    </a:lnTo>
                    <a:lnTo>
                      <a:pt x="420" y="30"/>
                    </a:lnTo>
                    <a:lnTo>
                      <a:pt x="420" y="195"/>
                    </a:lnTo>
                    <a:lnTo>
                      <a:pt x="421" y="198"/>
                    </a:lnTo>
                    <a:lnTo>
                      <a:pt x="421" y="201"/>
                    </a:lnTo>
                    <a:lnTo>
                      <a:pt x="424" y="203"/>
                    </a:lnTo>
                    <a:lnTo>
                      <a:pt x="425" y="205"/>
                    </a:lnTo>
                    <a:lnTo>
                      <a:pt x="427" y="208"/>
                    </a:lnTo>
                    <a:lnTo>
                      <a:pt x="430" y="209"/>
                    </a:lnTo>
                    <a:lnTo>
                      <a:pt x="432" y="210"/>
                    </a:lnTo>
                    <a:lnTo>
                      <a:pt x="435" y="210"/>
                    </a:lnTo>
                    <a:lnTo>
                      <a:pt x="601" y="210"/>
                    </a:lnTo>
                    <a:lnTo>
                      <a:pt x="601" y="270"/>
                    </a:lnTo>
                    <a:lnTo>
                      <a:pt x="601" y="273"/>
                    </a:lnTo>
                    <a:lnTo>
                      <a:pt x="602" y="276"/>
                    </a:lnTo>
                    <a:lnTo>
                      <a:pt x="603" y="279"/>
                    </a:lnTo>
                    <a:lnTo>
                      <a:pt x="605" y="281"/>
                    </a:lnTo>
                    <a:lnTo>
                      <a:pt x="608" y="282"/>
                    </a:lnTo>
                    <a:lnTo>
                      <a:pt x="610" y="284"/>
                    </a:lnTo>
                    <a:lnTo>
                      <a:pt x="613" y="285"/>
                    </a:lnTo>
                    <a:lnTo>
                      <a:pt x="616" y="285"/>
                    </a:lnTo>
                    <a:lnTo>
                      <a:pt x="619" y="285"/>
                    </a:lnTo>
                    <a:lnTo>
                      <a:pt x="622" y="284"/>
                    </a:lnTo>
                    <a:lnTo>
                      <a:pt x="625" y="282"/>
                    </a:lnTo>
                    <a:lnTo>
                      <a:pt x="627" y="281"/>
                    </a:lnTo>
                    <a:lnTo>
                      <a:pt x="628" y="279"/>
                    </a:lnTo>
                    <a:lnTo>
                      <a:pt x="630" y="276"/>
                    </a:lnTo>
                    <a:lnTo>
                      <a:pt x="630" y="273"/>
                    </a:lnTo>
                    <a:lnTo>
                      <a:pt x="631" y="270"/>
                    </a:lnTo>
                    <a:lnTo>
                      <a:pt x="631" y="195"/>
                    </a:lnTo>
                    <a:lnTo>
                      <a:pt x="630" y="189"/>
                    </a:lnTo>
                    <a:lnTo>
                      <a:pt x="627" y="184"/>
                    </a:lnTo>
                    <a:lnTo>
                      <a:pt x="446" y="4"/>
                    </a:lnTo>
                    <a:lnTo>
                      <a:pt x="444" y="2"/>
                    </a:lnTo>
                    <a:lnTo>
                      <a:pt x="442" y="1"/>
                    </a:lnTo>
                    <a:lnTo>
                      <a:pt x="439" y="0"/>
                    </a:lnTo>
                    <a:lnTo>
                      <a:pt x="435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796"/>
                    </a:lnTo>
                    <a:lnTo>
                      <a:pt x="1" y="799"/>
                    </a:lnTo>
                    <a:lnTo>
                      <a:pt x="1" y="801"/>
                    </a:lnTo>
                    <a:lnTo>
                      <a:pt x="3" y="805"/>
                    </a:lnTo>
                    <a:lnTo>
                      <a:pt x="4" y="807"/>
                    </a:lnTo>
                    <a:lnTo>
                      <a:pt x="6" y="808"/>
                    </a:lnTo>
                    <a:lnTo>
                      <a:pt x="9" y="810"/>
                    </a:lnTo>
                    <a:lnTo>
                      <a:pt x="12" y="810"/>
                    </a:lnTo>
                    <a:lnTo>
                      <a:pt x="15" y="811"/>
                    </a:lnTo>
                    <a:lnTo>
                      <a:pt x="351" y="811"/>
                    </a:lnTo>
                    <a:lnTo>
                      <a:pt x="354" y="810"/>
                    </a:lnTo>
                    <a:lnTo>
                      <a:pt x="357" y="810"/>
                    </a:lnTo>
                    <a:lnTo>
                      <a:pt x="359" y="808"/>
                    </a:lnTo>
                    <a:lnTo>
                      <a:pt x="362" y="807"/>
                    </a:lnTo>
                    <a:lnTo>
                      <a:pt x="364" y="805"/>
                    </a:lnTo>
                    <a:lnTo>
                      <a:pt x="365" y="801"/>
                    </a:lnTo>
                    <a:lnTo>
                      <a:pt x="366" y="799"/>
                    </a:lnTo>
                    <a:lnTo>
                      <a:pt x="366" y="796"/>
                    </a:lnTo>
                    <a:lnTo>
                      <a:pt x="366" y="793"/>
                    </a:lnTo>
                    <a:lnTo>
                      <a:pt x="365" y="790"/>
                    </a:lnTo>
                    <a:lnTo>
                      <a:pt x="364" y="788"/>
                    </a:lnTo>
                    <a:lnTo>
                      <a:pt x="362" y="785"/>
                    </a:lnTo>
                    <a:lnTo>
                      <a:pt x="359" y="783"/>
                    </a:lnTo>
                    <a:lnTo>
                      <a:pt x="357" y="782"/>
                    </a:lnTo>
                    <a:lnTo>
                      <a:pt x="354" y="781"/>
                    </a:lnTo>
                    <a:lnTo>
                      <a:pt x="351" y="7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05">
                <a:extLst>
                  <a:ext uri="{FF2B5EF4-FFF2-40B4-BE49-F238E27FC236}">
                    <a16:creationId xmlns="" xmlns:a16="http://schemas.microsoft.com/office/drawing/2014/main" id="{106152A7-D7E0-4272-AB6D-17E0FC9C37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1625" y="2076451"/>
                <a:ext cx="47625" cy="47625"/>
              </a:xfrm>
              <a:custGeom>
                <a:avLst/>
                <a:gdLst>
                  <a:gd name="T0" fmla="*/ 85 w 151"/>
                  <a:gd name="T1" fmla="*/ 31 h 150"/>
                  <a:gd name="T2" fmla="*/ 101 w 151"/>
                  <a:gd name="T3" fmla="*/ 38 h 150"/>
                  <a:gd name="T4" fmla="*/ 114 w 151"/>
                  <a:gd name="T5" fmla="*/ 51 h 150"/>
                  <a:gd name="T6" fmla="*/ 120 w 151"/>
                  <a:gd name="T7" fmla="*/ 67 h 150"/>
                  <a:gd name="T8" fmla="*/ 120 w 151"/>
                  <a:gd name="T9" fmla="*/ 85 h 150"/>
                  <a:gd name="T10" fmla="*/ 114 w 151"/>
                  <a:gd name="T11" fmla="*/ 101 h 150"/>
                  <a:gd name="T12" fmla="*/ 101 w 151"/>
                  <a:gd name="T13" fmla="*/ 113 h 150"/>
                  <a:gd name="T14" fmla="*/ 85 w 151"/>
                  <a:gd name="T15" fmla="*/ 119 h 150"/>
                  <a:gd name="T16" fmla="*/ 67 w 151"/>
                  <a:gd name="T17" fmla="*/ 119 h 150"/>
                  <a:gd name="T18" fmla="*/ 51 w 151"/>
                  <a:gd name="T19" fmla="*/ 113 h 150"/>
                  <a:gd name="T20" fmla="*/ 39 w 151"/>
                  <a:gd name="T21" fmla="*/ 101 h 150"/>
                  <a:gd name="T22" fmla="*/ 31 w 151"/>
                  <a:gd name="T23" fmla="*/ 85 h 150"/>
                  <a:gd name="T24" fmla="*/ 31 w 151"/>
                  <a:gd name="T25" fmla="*/ 67 h 150"/>
                  <a:gd name="T26" fmla="*/ 39 w 151"/>
                  <a:gd name="T27" fmla="*/ 51 h 150"/>
                  <a:gd name="T28" fmla="*/ 51 w 151"/>
                  <a:gd name="T29" fmla="*/ 38 h 150"/>
                  <a:gd name="T30" fmla="*/ 67 w 151"/>
                  <a:gd name="T31" fmla="*/ 31 h 150"/>
                  <a:gd name="T32" fmla="*/ 76 w 151"/>
                  <a:gd name="T33" fmla="*/ 150 h 150"/>
                  <a:gd name="T34" fmla="*/ 91 w 151"/>
                  <a:gd name="T35" fmla="*/ 149 h 150"/>
                  <a:gd name="T36" fmla="*/ 105 w 151"/>
                  <a:gd name="T37" fmla="*/ 145 h 150"/>
                  <a:gd name="T38" fmla="*/ 118 w 151"/>
                  <a:gd name="T39" fmla="*/ 137 h 150"/>
                  <a:gd name="T40" fmla="*/ 129 w 151"/>
                  <a:gd name="T41" fmla="*/ 129 h 150"/>
                  <a:gd name="T42" fmla="*/ 138 w 151"/>
                  <a:gd name="T43" fmla="*/ 117 h 150"/>
                  <a:gd name="T44" fmla="*/ 145 w 151"/>
                  <a:gd name="T45" fmla="*/ 105 h 150"/>
                  <a:gd name="T46" fmla="*/ 149 w 151"/>
                  <a:gd name="T47" fmla="*/ 90 h 150"/>
                  <a:gd name="T48" fmla="*/ 151 w 151"/>
                  <a:gd name="T49" fmla="*/ 75 h 150"/>
                  <a:gd name="T50" fmla="*/ 149 w 151"/>
                  <a:gd name="T51" fmla="*/ 60 h 150"/>
                  <a:gd name="T52" fmla="*/ 145 w 151"/>
                  <a:gd name="T53" fmla="*/ 46 h 150"/>
                  <a:gd name="T54" fmla="*/ 138 w 151"/>
                  <a:gd name="T55" fmla="*/ 34 h 150"/>
                  <a:gd name="T56" fmla="*/ 129 w 151"/>
                  <a:gd name="T57" fmla="*/ 23 h 150"/>
                  <a:gd name="T58" fmla="*/ 118 w 151"/>
                  <a:gd name="T59" fmla="*/ 13 h 150"/>
                  <a:gd name="T60" fmla="*/ 105 w 151"/>
                  <a:gd name="T61" fmla="*/ 6 h 150"/>
                  <a:gd name="T62" fmla="*/ 91 w 151"/>
                  <a:gd name="T63" fmla="*/ 2 h 150"/>
                  <a:gd name="T64" fmla="*/ 76 w 151"/>
                  <a:gd name="T65" fmla="*/ 0 h 150"/>
                  <a:gd name="T66" fmla="*/ 61 w 151"/>
                  <a:gd name="T67" fmla="*/ 2 h 150"/>
                  <a:gd name="T68" fmla="*/ 46 w 151"/>
                  <a:gd name="T69" fmla="*/ 6 h 150"/>
                  <a:gd name="T70" fmla="*/ 33 w 151"/>
                  <a:gd name="T71" fmla="*/ 13 h 150"/>
                  <a:gd name="T72" fmla="*/ 23 w 151"/>
                  <a:gd name="T73" fmla="*/ 23 h 150"/>
                  <a:gd name="T74" fmla="*/ 13 w 151"/>
                  <a:gd name="T75" fmla="*/ 34 h 150"/>
                  <a:gd name="T76" fmla="*/ 7 w 151"/>
                  <a:gd name="T77" fmla="*/ 46 h 150"/>
                  <a:gd name="T78" fmla="*/ 2 w 151"/>
                  <a:gd name="T79" fmla="*/ 60 h 150"/>
                  <a:gd name="T80" fmla="*/ 0 w 151"/>
                  <a:gd name="T81" fmla="*/ 75 h 150"/>
                  <a:gd name="T82" fmla="*/ 2 w 151"/>
                  <a:gd name="T83" fmla="*/ 90 h 150"/>
                  <a:gd name="T84" fmla="*/ 7 w 151"/>
                  <a:gd name="T85" fmla="*/ 105 h 150"/>
                  <a:gd name="T86" fmla="*/ 13 w 151"/>
                  <a:gd name="T87" fmla="*/ 117 h 150"/>
                  <a:gd name="T88" fmla="*/ 23 w 151"/>
                  <a:gd name="T89" fmla="*/ 129 h 150"/>
                  <a:gd name="T90" fmla="*/ 33 w 151"/>
                  <a:gd name="T91" fmla="*/ 137 h 150"/>
                  <a:gd name="T92" fmla="*/ 46 w 151"/>
                  <a:gd name="T93" fmla="*/ 145 h 150"/>
                  <a:gd name="T94" fmla="*/ 61 w 151"/>
                  <a:gd name="T95" fmla="*/ 149 h 150"/>
                  <a:gd name="T96" fmla="*/ 76 w 151"/>
                  <a:gd name="T9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1" h="150">
                    <a:moveTo>
                      <a:pt x="76" y="30"/>
                    </a:moveTo>
                    <a:lnTo>
                      <a:pt x="85" y="31"/>
                    </a:lnTo>
                    <a:lnTo>
                      <a:pt x="93" y="34"/>
                    </a:lnTo>
                    <a:lnTo>
                      <a:pt x="101" y="38"/>
                    </a:lnTo>
                    <a:lnTo>
                      <a:pt x="107" y="44"/>
                    </a:lnTo>
                    <a:lnTo>
                      <a:pt x="114" y="51"/>
                    </a:lnTo>
                    <a:lnTo>
                      <a:pt x="117" y="58"/>
                    </a:lnTo>
                    <a:lnTo>
                      <a:pt x="120" y="67"/>
                    </a:lnTo>
                    <a:lnTo>
                      <a:pt x="121" y="75"/>
                    </a:lnTo>
                    <a:lnTo>
                      <a:pt x="120" y="85"/>
                    </a:lnTo>
                    <a:lnTo>
                      <a:pt x="117" y="94"/>
                    </a:lnTo>
                    <a:lnTo>
                      <a:pt x="114" y="101"/>
                    </a:lnTo>
                    <a:lnTo>
                      <a:pt x="107" y="107"/>
                    </a:lnTo>
                    <a:lnTo>
                      <a:pt x="101" y="113"/>
                    </a:lnTo>
                    <a:lnTo>
                      <a:pt x="93" y="117"/>
                    </a:lnTo>
                    <a:lnTo>
                      <a:pt x="85" y="119"/>
                    </a:lnTo>
                    <a:lnTo>
                      <a:pt x="76" y="120"/>
                    </a:lnTo>
                    <a:lnTo>
                      <a:pt x="67" y="119"/>
                    </a:lnTo>
                    <a:lnTo>
                      <a:pt x="58" y="117"/>
                    </a:lnTo>
                    <a:lnTo>
                      <a:pt x="51" y="113"/>
                    </a:lnTo>
                    <a:lnTo>
                      <a:pt x="44" y="107"/>
                    </a:lnTo>
                    <a:lnTo>
                      <a:pt x="39" y="101"/>
                    </a:lnTo>
                    <a:lnTo>
                      <a:pt x="34" y="94"/>
                    </a:lnTo>
                    <a:lnTo>
                      <a:pt x="31" y="85"/>
                    </a:lnTo>
                    <a:lnTo>
                      <a:pt x="31" y="75"/>
                    </a:lnTo>
                    <a:lnTo>
                      <a:pt x="31" y="67"/>
                    </a:lnTo>
                    <a:lnTo>
                      <a:pt x="34" y="58"/>
                    </a:lnTo>
                    <a:lnTo>
                      <a:pt x="39" y="51"/>
                    </a:lnTo>
                    <a:lnTo>
                      <a:pt x="44" y="44"/>
                    </a:lnTo>
                    <a:lnTo>
                      <a:pt x="51" y="38"/>
                    </a:lnTo>
                    <a:lnTo>
                      <a:pt x="58" y="34"/>
                    </a:lnTo>
                    <a:lnTo>
                      <a:pt x="67" y="31"/>
                    </a:lnTo>
                    <a:lnTo>
                      <a:pt x="76" y="30"/>
                    </a:lnTo>
                    <a:close/>
                    <a:moveTo>
                      <a:pt x="76" y="150"/>
                    </a:moveTo>
                    <a:lnTo>
                      <a:pt x="84" y="150"/>
                    </a:lnTo>
                    <a:lnTo>
                      <a:pt x="91" y="149"/>
                    </a:lnTo>
                    <a:lnTo>
                      <a:pt x="98" y="147"/>
                    </a:lnTo>
                    <a:lnTo>
                      <a:pt x="105" y="145"/>
                    </a:lnTo>
                    <a:lnTo>
                      <a:pt x="112" y="142"/>
                    </a:lnTo>
                    <a:lnTo>
                      <a:pt x="118" y="137"/>
                    </a:lnTo>
                    <a:lnTo>
                      <a:pt x="123" y="133"/>
                    </a:lnTo>
                    <a:lnTo>
                      <a:pt x="129" y="129"/>
                    </a:lnTo>
                    <a:lnTo>
                      <a:pt x="134" y="124"/>
                    </a:lnTo>
                    <a:lnTo>
                      <a:pt x="138" y="117"/>
                    </a:lnTo>
                    <a:lnTo>
                      <a:pt x="141" y="112"/>
                    </a:lnTo>
                    <a:lnTo>
                      <a:pt x="145" y="105"/>
                    </a:lnTo>
                    <a:lnTo>
                      <a:pt x="148" y="98"/>
                    </a:lnTo>
                    <a:lnTo>
                      <a:pt x="149" y="90"/>
                    </a:lnTo>
                    <a:lnTo>
                      <a:pt x="150" y="83"/>
                    </a:lnTo>
                    <a:lnTo>
                      <a:pt x="151" y="75"/>
                    </a:lnTo>
                    <a:lnTo>
                      <a:pt x="150" y="68"/>
                    </a:lnTo>
                    <a:lnTo>
                      <a:pt x="149" y="60"/>
                    </a:lnTo>
                    <a:lnTo>
                      <a:pt x="148" y="53"/>
                    </a:lnTo>
                    <a:lnTo>
                      <a:pt x="145" y="46"/>
                    </a:lnTo>
                    <a:lnTo>
                      <a:pt x="141" y="40"/>
                    </a:lnTo>
                    <a:lnTo>
                      <a:pt x="138" y="34"/>
                    </a:lnTo>
                    <a:lnTo>
                      <a:pt x="134" y="28"/>
                    </a:lnTo>
                    <a:lnTo>
                      <a:pt x="129" y="23"/>
                    </a:lnTo>
                    <a:lnTo>
                      <a:pt x="123" y="18"/>
                    </a:lnTo>
                    <a:lnTo>
                      <a:pt x="118" y="13"/>
                    </a:lnTo>
                    <a:lnTo>
                      <a:pt x="112" y="9"/>
                    </a:lnTo>
                    <a:lnTo>
                      <a:pt x="105" y="6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4" y="0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4" y="4"/>
                    </a:lnTo>
                    <a:lnTo>
                      <a:pt x="46" y="6"/>
                    </a:lnTo>
                    <a:lnTo>
                      <a:pt x="40" y="9"/>
                    </a:lnTo>
                    <a:lnTo>
                      <a:pt x="33" y="13"/>
                    </a:lnTo>
                    <a:lnTo>
                      <a:pt x="28" y="18"/>
                    </a:lnTo>
                    <a:lnTo>
                      <a:pt x="23" y="23"/>
                    </a:lnTo>
                    <a:lnTo>
                      <a:pt x="18" y="28"/>
                    </a:lnTo>
                    <a:lnTo>
                      <a:pt x="13" y="34"/>
                    </a:lnTo>
                    <a:lnTo>
                      <a:pt x="10" y="40"/>
                    </a:lnTo>
                    <a:lnTo>
                      <a:pt x="7" y="46"/>
                    </a:lnTo>
                    <a:lnTo>
                      <a:pt x="5" y="53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2" y="90"/>
                    </a:lnTo>
                    <a:lnTo>
                      <a:pt x="5" y="98"/>
                    </a:lnTo>
                    <a:lnTo>
                      <a:pt x="7" y="105"/>
                    </a:lnTo>
                    <a:lnTo>
                      <a:pt x="10" y="112"/>
                    </a:lnTo>
                    <a:lnTo>
                      <a:pt x="13" y="117"/>
                    </a:lnTo>
                    <a:lnTo>
                      <a:pt x="18" y="124"/>
                    </a:lnTo>
                    <a:lnTo>
                      <a:pt x="23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40" y="142"/>
                    </a:lnTo>
                    <a:lnTo>
                      <a:pt x="46" y="145"/>
                    </a:lnTo>
                    <a:lnTo>
                      <a:pt x="54" y="147"/>
                    </a:lnTo>
                    <a:lnTo>
                      <a:pt x="61" y="149"/>
                    </a:lnTo>
                    <a:lnTo>
                      <a:pt x="68" y="150"/>
                    </a:lnTo>
                    <a:lnTo>
                      <a:pt x="76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06">
                <a:extLst>
                  <a:ext uri="{FF2B5EF4-FFF2-40B4-BE49-F238E27FC236}">
                    <a16:creationId xmlns="" xmlns:a16="http://schemas.microsoft.com/office/drawing/2014/main" id="{6918F1E6-9F19-4C40-850E-C5047FDB09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8288" y="2041526"/>
                <a:ext cx="109538" cy="177800"/>
              </a:xfrm>
              <a:custGeom>
                <a:avLst/>
                <a:gdLst>
                  <a:gd name="T0" fmla="*/ 181 w 346"/>
                  <a:gd name="T1" fmla="*/ 441 h 561"/>
                  <a:gd name="T2" fmla="*/ 75 w 346"/>
                  <a:gd name="T3" fmla="*/ 323 h 561"/>
                  <a:gd name="T4" fmla="*/ 108 w 346"/>
                  <a:gd name="T5" fmla="*/ 345 h 561"/>
                  <a:gd name="T6" fmla="*/ 149 w 346"/>
                  <a:gd name="T7" fmla="*/ 368 h 561"/>
                  <a:gd name="T8" fmla="*/ 197 w 346"/>
                  <a:gd name="T9" fmla="*/ 368 h 561"/>
                  <a:gd name="T10" fmla="*/ 239 w 346"/>
                  <a:gd name="T11" fmla="*/ 345 h 561"/>
                  <a:gd name="T12" fmla="*/ 255 w 346"/>
                  <a:gd name="T13" fmla="*/ 326 h 561"/>
                  <a:gd name="T14" fmla="*/ 279 w 346"/>
                  <a:gd name="T15" fmla="*/ 321 h 561"/>
                  <a:gd name="T16" fmla="*/ 46 w 346"/>
                  <a:gd name="T17" fmla="*/ 191 h 561"/>
                  <a:gd name="T18" fmla="*/ 39 w 346"/>
                  <a:gd name="T19" fmla="*/ 169 h 561"/>
                  <a:gd name="T20" fmla="*/ 30 w 346"/>
                  <a:gd name="T21" fmla="*/ 135 h 561"/>
                  <a:gd name="T22" fmla="*/ 44 w 346"/>
                  <a:gd name="T23" fmla="*/ 101 h 561"/>
                  <a:gd name="T24" fmla="*/ 73 w 346"/>
                  <a:gd name="T25" fmla="*/ 82 h 561"/>
                  <a:gd name="T26" fmla="*/ 105 w 346"/>
                  <a:gd name="T27" fmla="*/ 79 h 561"/>
                  <a:gd name="T28" fmla="*/ 121 w 346"/>
                  <a:gd name="T29" fmla="*/ 61 h 561"/>
                  <a:gd name="T30" fmla="*/ 147 w 346"/>
                  <a:gd name="T31" fmla="*/ 37 h 561"/>
                  <a:gd name="T32" fmla="*/ 182 w 346"/>
                  <a:gd name="T33" fmla="*/ 31 h 561"/>
                  <a:gd name="T34" fmla="*/ 214 w 346"/>
                  <a:gd name="T35" fmla="*/ 47 h 561"/>
                  <a:gd name="T36" fmla="*/ 233 w 346"/>
                  <a:gd name="T37" fmla="*/ 74 h 561"/>
                  <a:gd name="T38" fmla="*/ 255 w 346"/>
                  <a:gd name="T39" fmla="*/ 78 h 561"/>
                  <a:gd name="T40" fmla="*/ 289 w 346"/>
                  <a:gd name="T41" fmla="*/ 89 h 561"/>
                  <a:gd name="T42" fmla="*/ 312 w 346"/>
                  <a:gd name="T43" fmla="*/ 117 h 561"/>
                  <a:gd name="T44" fmla="*/ 315 w 346"/>
                  <a:gd name="T45" fmla="*/ 152 h 561"/>
                  <a:gd name="T46" fmla="*/ 300 w 346"/>
                  <a:gd name="T47" fmla="*/ 182 h 561"/>
                  <a:gd name="T48" fmla="*/ 307 w 346"/>
                  <a:gd name="T49" fmla="*/ 204 h 561"/>
                  <a:gd name="T50" fmla="*/ 316 w 346"/>
                  <a:gd name="T51" fmla="*/ 238 h 561"/>
                  <a:gd name="T52" fmla="*/ 303 w 346"/>
                  <a:gd name="T53" fmla="*/ 272 h 561"/>
                  <a:gd name="T54" fmla="*/ 273 w 346"/>
                  <a:gd name="T55" fmla="*/ 292 h 561"/>
                  <a:gd name="T56" fmla="*/ 241 w 346"/>
                  <a:gd name="T57" fmla="*/ 295 h 561"/>
                  <a:gd name="T58" fmla="*/ 226 w 346"/>
                  <a:gd name="T59" fmla="*/ 311 h 561"/>
                  <a:gd name="T60" fmla="*/ 199 w 346"/>
                  <a:gd name="T61" fmla="*/ 335 h 561"/>
                  <a:gd name="T62" fmla="*/ 164 w 346"/>
                  <a:gd name="T63" fmla="*/ 341 h 561"/>
                  <a:gd name="T64" fmla="*/ 132 w 346"/>
                  <a:gd name="T65" fmla="*/ 326 h 561"/>
                  <a:gd name="T66" fmla="*/ 115 w 346"/>
                  <a:gd name="T67" fmla="*/ 299 h 561"/>
                  <a:gd name="T68" fmla="*/ 102 w 346"/>
                  <a:gd name="T69" fmla="*/ 293 h 561"/>
                  <a:gd name="T70" fmla="*/ 73 w 346"/>
                  <a:gd name="T71" fmla="*/ 292 h 561"/>
                  <a:gd name="T72" fmla="*/ 44 w 346"/>
                  <a:gd name="T73" fmla="*/ 272 h 561"/>
                  <a:gd name="T74" fmla="*/ 30 w 346"/>
                  <a:gd name="T75" fmla="*/ 238 h 561"/>
                  <a:gd name="T76" fmla="*/ 39 w 346"/>
                  <a:gd name="T77" fmla="*/ 204 h 561"/>
                  <a:gd name="T78" fmla="*/ 343 w 346"/>
                  <a:gd name="T79" fmla="*/ 164 h 561"/>
                  <a:gd name="T80" fmla="*/ 343 w 346"/>
                  <a:gd name="T81" fmla="*/ 117 h 561"/>
                  <a:gd name="T82" fmla="*/ 319 w 346"/>
                  <a:gd name="T83" fmla="*/ 74 h 561"/>
                  <a:gd name="T84" fmla="*/ 278 w 346"/>
                  <a:gd name="T85" fmla="*/ 52 h 561"/>
                  <a:gd name="T86" fmla="*/ 239 w 346"/>
                  <a:gd name="T87" fmla="*/ 29 h 561"/>
                  <a:gd name="T88" fmla="*/ 198 w 346"/>
                  <a:gd name="T89" fmla="*/ 5 h 561"/>
                  <a:gd name="T90" fmla="*/ 149 w 346"/>
                  <a:gd name="T91" fmla="*/ 5 h 561"/>
                  <a:gd name="T92" fmla="*/ 108 w 346"/>
                  <a:gd name="T93" fmla="*/ 29 h 561"/>
                  <a:gd name="T94" fmla="*/ 69 w 346"/>
                  <a:gd name="T95" fmla="*/ 52 h 561"/>
                  <a:gd name="T96" fmla="*/ 27 w 346"/>
                  <a:gd name="T97" fmla="*/ 75 h 561"/>
                  <a:gd name="T98" fmla="*/ 4 w 346"/>
                  <a:gd name="T99" fmla="*/ 117 h 561"/>
                  <a:gd name="T100" fmla="*/ 5 w 346"/>
                  <a:gd name="T101" fmla="*/ 164 h 561"/>
                  <a:gd name="T102" fmla="*/ 5 w 346"/>
                  <a:gd name="T103" fmla="*/ 209 h 561"/>
                  <a:gd name="T104" fmla="*/ 4 w 346"/>
                  <a:gd name="T105" fmla="*/ 257 h 561"/>
                  <a:gd name="T106" fmla="*/ 27 w 346"/>
                  <a:gd name="T107" fmla="*/ 298 h 561"/>
                  <a:gd name="T108" fmla="*/ 46 w 346"/>
                  <a:gd name="T109" fmla="*/ 550 h 561"/>
                  <a:gd name="T110" fmla="*/ 58 w 346"/>
                  <a:gd name="T111" fmla="*/ 561 h 561"/>
                  <a:gd name="T112" fmla="*/ 181 w 346"/>
                  <a:gd name="T113" fmla="*/ 475 h 561"/>
                  <a:gd name="T114" fmla="*/ 299 w 346"/>
                  <a:gd name="T115" fmla="*/ 561 h 561"/>
                  <a:gd name="T116" fmla="*/ 311 w 346"/>
                  <a:gd name="T117" fmla="*/ 558 h 561"/>
                  <a:gd name="T118" fmla="*/ 316 w 346"/>
                  <a:gd name="T119" fmla="*/ 301 h 561"/>
                  <a:gd name="T120" fmla="*/ 343 w 346"/>
                  <a:gd name="T121" fmla="*/ 257 h 561"/>
                  <a:gd name="T122" fmla="*/ 343 w 346"/>
                  <a:gd name="T123" fmla="*/ 20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6" h="561">
                    <a:moveTo>
                      <a:pt x="286" y="516"/>
                    </a:moveTo>
                    <a:lnTo>
                      <a:pt x="190" y="443"/>
                    </a:lnTo>
                    <a:lnTo>
                      <a:pt x="185" y="442"/>
                    </a:lnTo>
                    <a:lnTo>
                      <a:pt x="181" y="441"/>
                    </a:lnTo>
                    <a:lnTo>
                      <a:pt x="176" y="442"/>
                    </a:lnTo>
                    <a:lnTo>
                      <a:pt x="172" y="443"/>
                    </a:lnTo>
                    <a:lnTo>
                      <a:pt x="75" y="516"/>
                    </a:lnTo>
                    <a:lnTo>
                      <a:pt x="75" y="323"/>
                    </a:lnTo>
                    <a:lnTo>
                      <a:pt x="85" y="325"/>
                    </a:lnTo>
                    <a:lnTo>
                      <a:pt x="93" y="326"/>
                    </a:lnTo>
                    <a:lnTo>
                      <a:pt x="100" y="335"/>
                    </a:lnTo>
                    <a:lnTo>
                      <a:pt x="108" y="345"/>
                    </a:lnTo>
                    <a:lnTo>
                      <a:pt x="117" y="352"/>
                    </a:lnTo>
                    <a:lnTo>
                      <a:pt x="127" y="359"/>
                    </a:lnTo>
                    <a:lnTo>
                      <a:pt x="137" y="364"/>
                    </a:lnTo>
                    <a:lnTo>
                      <a:pt x="149" y="368"/>
                    </a:lnTo>
                    <a:lnTo>
                      <a:pt x="161" y="371"/>
                    </a:lnTo>
                    <a:lnTo>
                      <a:pt x="174" y="372"/>
                    </a:lnTo>
                    <a:lnTo>
                      <a:pt x="185" y="371"/>
                    </a:lnTo>
                    <a:lnTo>
                      <a:pt x="197" y="368"/>
                    </a:lnTo>
                    <a:lnTo>
                      <a:pt x="209" y="364"/>
                    </a:lnTo>
                    <a:lnTo>
                      <a:pt x="220" y="359"/>
                    </a:lnTo>
                    <a:lnTo>
                      <a:pt x="229" y="352"/>
                    </a:lnTo>
                    <a:lnTo>
                      <a:pt x="239" y="345"/>
                    </a:lnTo>
                    <a:lnTo>
                      <a:pt x="246" y="335"/>
                    </a:lnTo>
                    <a:lnTo>
                      <a:pt x="253" y="326"/>
                    </a:lnTo>
                    <a:lnTo>
                      <a:pt x="254" y="326"/>
                    </a:lnTo>
                    <a:lnTo>
                      <a:pt x="255" y="326"/>
                    </a:lnTo>
                    <a:lnTo>
                      <a:pt x="255" y="326"/>
                    </a:lnTo>
                    <a:lnTo>
                      <a:pt x="264" y="325"/>
                    </a:lnTo>
                    <a:lnTo>
                      <a:pt x="271" y="323"/>
                    </a:lnTo>
                    <a:lnTo>
                      <a:pt x="279" y="321"/>
                    </a:lnTo>
                    <a:lnTo>
                      <a:pt x="286" y="319"/>
                    </a:lnTo>
                    <a:lnTo>
                      <a:pt x="286" y="516"/>
                    </a:lnTo>
                    <a:close/>
                    <a:moveTo>
                      <a:pt x="44" y="196"/>
                    </a:moveTo>
                    <a:lnTo>
                      <a:pt x="46" y="191"/>
                    </a:lnTo>
                    <a:lnTo>
                      <a:pt x="47" y="186"/>
                    </a:lnTo>
                    <a:lnTo>
                      <a:pt x="46" y="182"/>
                    </a:lnTo>
                    <a:lnTo>
                      <a:pt x="44" y="178"/>
                    </a:lnTo>
                    <a:lnTo>
                      <a:pt x="39" y="169"/>
                    </a:lnTo>
                    <a:lnTo>
                      <a:pt x="35" y="162"/>
                    </a:lnTo>
                    <a:lnTo>
                      <a:pt x="32" y="152"/>
                    </a:lnTo>
                    <a:lnTo>
                      <a:pt x="30" y="144"/>
                    </a:lnTo>
                    <a:lnTo>
                      <a:pt x="30" y="135"/>
                    </a:lnTo>
                    <a:lnTo>
                      <a:pt x="32" y="127"/>
                    </a:lnTo>
                    <a:lnTo>
                      <a:pt x="35" y="117"/>
                    </a:lnTo>
                    <a:lnTo>
                      <a:pt x="39" y="108"/>
                    </a:lnTo>
                    <a:lnTo>
                      <a:pt x="44" y="101"/>
                    </a:lnTo>
                    <a:lnTo>
                      <a:pt x="50" y="94"/>
                    </a:lnTo>
                    <a:lnTo>
                      <a:pt x="57" y="89"/>
                    </a:lnTo>
                    <a:lnTo>
                      <a:pt x="65" y="85"/>
                    </a:lnTo>
                    <a:lnTo>
                      <a:pt x="73" y="82"/>
                    </a:lnTo>
                    <a:lnTo>
                      <a:pt x="82" y="79"/>
                    </a:lnTo>
                    <a:lnTo>
                      <a:pt x="91" y="78"/>
                    </a:lnTo>
                    <a:lnTo>
                      <a:pt x="101" y="78"/>
                    </a:lnTo>
                    <a:lnTo>
                      <a:pt x="105" y="79"/>
                    </a:lnTo>
                    <a:lnTo>
                      <a:pt x="111" y="77"/>
                    </a:lnTo>
                    <a:lnTo>
                      <a:pt x="114" y="74"/>
                    </a:lnTo>
                    <a:lnTo>
                      <a:pt x="117" y="70"/>
                    </a:lnTo>
                    <a:lnTo>
                      <a:pt x="121" y="61"/>
                    </a:lnTo>
                    <a:lnTo>
                      <a:pt x="126" y="54"/>
                    </a:lnTo>
                    <a:lnTo>
                      <a:pt x="132" y="47"/>
                    </a:lnTo>
                    <a:lnTo>
                      <a:pt x="139" y="41"/>
                    </a:lnTo>
                    <a:lnTo>
                      <a:pt x="147" y="37"/>
                    </a:lnTo>
                    <a:lnTo>
                      <a:pt x="156" y="33"/>
                    </a:lnTo>
                    <a:lnTo>
                      <a:pt x="164" y="31"/>
                    </a:lnTo>
                    <a:lnTo>
                      <a:pt x="174" y="30"/>
                    </a:lnTo>
                    <a:lnTo>
                      <a:pt x="182" y="31"/>
                    </a:lnTo>
                    <a:lnTo>
                      <a:pt x="192" y="33"/>
                    </a:lnTo>
                    <a:lnTo>
                      <a:pt x="199" y="37"/>
                    </a:lnTo>
                    <a:lnTo>
                      <a:pt x="208" y="41"/>
                    </a:lnTo>
                    <a:lnTo>
                      <a:pt x="214" y="47"/>
                    </a:lnTo>
                    <a:lnTo>
                      <a:pt x="221" y="54"/>
                    </a:lnTo>
                    <a:lnTo>
                      <a:pt x="226" y="61"/>
                    </a:lnTo>
                    <a:lnTo>
                      <a:pt x="229" y="70"/>
                    </a:lnTo>
                    <a:lnTo>
                      <a:pt x="233" y="74"/>
                    </a:lnTo>
                    <a:lnTo>
                      <a:pt x="236" y="77"/>
                    </a:lnTo>
                    <a:lnTo>
                      <a:pt x="241" y="79"/>
                    </a:lnTo>
                    <a:lnTo>
                      <a:pt x="246" y="78"/>
                    </a:lnTo>
                    <a:lnTo>
                      <a:pt x="255" y="78"/>
                    </a:lnTo>
                    <a:lnTo>
                      <a:pt x="265" y="79"/>
                    </a:lnTo>
                    <a:lnTo>
                      <a:pt x="273" y="82"/>
                    </a:lnTo>
                    <a:lnTo>
                      <a:pt x="282" y="85"/>
                    </a:lnTo>
                    <a:lnTo>
                      <a:pt x="289" y="89"/>
                    </a:lnTo>
                    <a:lnTo>
                      <a:pt x="297" y="94"/>
                    </a:lnTo>
                    <a:lnTo>
                      <a:pt x="303" y="101"/>
                    </a:lnTo>
                    <a:lnTo>
                      <a:pt x="307" y="108"/>
                    </a:lnTo>
                    <a:lnTo>
                      <a:pt x="312" y="117"/>
                    </a:lnTo>
                    <a:lnTo>
                      <a:pt x="315" y="127"/>
                    </a:lnTo>
                    <a:lnTo>
                      <a:pt x="316" y="135"/>
                    </a:lnTo>
                    <a:lnTo>
                      <a:pt x="316" y="144"/>
                    </a:lnTo>
                    <a:lnTo>
                      <a:pt x="315" y="152"/>
                    </a:lnTo>
                    <a:lnTo>
                      <a:pt x="312" y="162"/>
                    </a:lnTo>
                    <a:lnTo>
                      <a:pt x="307" y="169"/>
                    </a:lnTo>
                    <a:lnTo>
                      <a:pt x="302" y="178"/>
                    </a:lnTo>
                    <a:lnTo>
                      <a:pt x="300" y="182"/>
                    </a:lnTo>
                    <a:lnTo>
                      <a:pt x="299" y="186"/>
                    </a:lnTo>
                    <a:lnTo>
                      <a:pt x="300" y="191"/>
                    </a:lnTo>
                    <a:lnTo>
                      <a:pt x="302" y="196"/>
                    </a:lnTo>
                    <a:lnTo>
                      <a:pt x="307" y="204"/>
                    </a:lnTo>
                    <a:lnTo>
                      <a:pt x="312" y="212"/>
                    </a:lnTo>
                    <a:lnTo>
                      <a:pt x="315" y="221"/>
                    </a:lnTo>
                    <a:lnTo>
                      <a:pt x="316" y="229"/>
                    </a:lnTo>
                    <a:lnTo>
                      <a:pt x="316" y="238"/>
                    </a:lnTo>
                    <a:lnTo>
                      <a:pt x="315" y="247"/>
                    </a:lnTo>
                    <a:lnTo>
                      <a:pt x="312" y="256"/>
                    </a:lnTo>
                    <a:lnTo>
                      <a:pt x="307" y="265"/>
                    </a:lnTo>
                    <a:lnTo>
                      <a:pt x="303" y="272"/>
                    </a:lnTo>
                    <a:lnTo>
                      <a:pt x="297" y="278"/>
                    </a:lnTo>
                    <a:lnTo>
                      <a:pt x="289" y="285"/>
                    </a:lnTo>
                    <a:lnTo>
                      <a:pt x="282" y="289"/>
                    </a:lnTo>
                    <a:lnTo>
                      <a:pt x="273" y="292"/>
                    </a:lnTo>
                    <a:lnTo>
                      <a:pt x="265" y="293"/>
                    </a:lnTo>
                    <a:lnTo>
                      <a:pt x="255" y="295"/>
                    </a:lnTo>
                    <a:lnTo>
                      <a:pt x="246" y="293"/>
                    </a:lnTo>
                    <a:lnTo>
                      <a:pt x="241" y="295"/>
                    </a:lnTo>
                    <a:lnTo>
                      <a:pt x="236" y="296"/>
                    </a:lnTo>
                    <a:lnTo>
                      <a:pt x="233" y="299"/>
                    </a:lnTo>
                    <a:lnTo>
                      <a:pt x="229" y="302"/>
                    </a:lnTo>
                    <a:lnTo>
                      <a:pt x="226" y="311"/>
                    </a:lnTo>
                    <a:lnTo>
                      <a:pt x="221" y="319"/>
                    </a:lnTo>
                    <a:lnTo>
                      <a:pt x="214" y="326"/>
                    </a:lnTo>
                    <a:lnTo>
                      <a:pt x="208" y="331"/>
                    </a:lnTo>
                    <a:lnTo>
                      <a:pt x="199" y="335"/>
                    </a:lnTo>
                    <a:lnTo>
                      <a:pt x="192" y="338"/>
                    </a:lnTo>
                    <a:lnTo>
                      <a:pt x="182" y="341"/>
                    </a:lnTo>
                    <a:lnTo>
                      <a:pt x="174" y="342"/>
                    </a:lnTo>
                    <a:lnTo>
                      <a:pt x="164" y="341"/>
                    </a:lnTo>
                    <a:lnTo>
                      <a:pt x="156" y="338"/>
                    </a:lnTo>
                    <a:lnTo>
                      <a:pt x="147" y="335"/>
                    </a:lnTo>
                    <a:lnTo>
                      <a:pt x="139" y="331"/>
                    </a:lnTo>
                    <a:lnTo>
                      <a:pt x="132" y="326"/>
                    </a:lnTo>
                    <a:lnTo>
                      <a:pt x="126" y="319"/>
                    </a:lnTo>
                    <a:lnTo>
                      <a:pt x="121" y="311"/>
                    </a:lnTo>
                    <a:lnTo>
                      <a:pt x="117" y="302"/>
                    </a:lnTo>
                    <a:lnTo>
                      <a:pt x="115" y="299"/>
                    </a:lnTo>
                    <a:lnTo>
                      <a:pt x="112" y="297"/>
                    </a:lnTo>
                    <a:lnTo>
                      <a:pt x="107" y="295"/>
                    </a:lnTo>
                    <a:lnTo>
                      <a:pt x="103" y="293"/>
                    </a:lnTo>
                    <a:lnTo>
                      <a:pt x="102" y="293"/>
                    </a:lnTo>
                    <a:lnTo>
                      <a:pt x="101" y="293"/>
                    </a:lnTo>
                    <a:lnTo>
                      <a:pt x="91" y="295"/>
                    </a:lnTo>
                    <a:lnTo>
                      <a:pt x="82" y="293"/>
                    </a:lnTo>
                    <a:lnTo>
                      <a:pt x="73" y="292"/>
                    </a:lnTo>
                    <a:lnTo>
                      <a:pt x="65" y="289"/>
                    </a:lnTo>
                    <a:lnTo>
                      <a:pt x="57" y="285"/>
                    </a:lnTo>
                    <a:lnTo>
                      <a:pt x="50" y="278"/>
                    </a:lnTo>
                    <a:lnTo>
                      <a:pt x="44" y="272"/>
                    </a:lnTo>
                    <a:lnTo>
                      <a:pt x="39" y="265"/>
                    </a:lnTo>
                    <a:lnTo>
                      <a:pt x="35" y="256"/>
                    </a:lnTo>
                    <a:lnTo>
                      <a:pt x="32" y="247"/>
                    </a:lnTo>
                    <a:lnTo>
                      <a:pt x="30" y="238"/>
                    </a:lnTo>
                    <a:lnTo>
                      <a:pt x="30" y="229"/>
                    </a:lnTo>
                    <a:lnTo>
                      <a:pt x="32" y="221"/>
                    </a:lnTo>
                    <a:lnTo>
                      <a:pt x="35" y="212"/>
                    </a:lnTo>
                    <a:lnTo>
                      <a:pt x="39" y="204"/>
                    </a:lnTo>
                    <a:lnTo>
                      <a:pt x="44" y="196"/>
                    </a:lnTo>
                    <a:close/>
                    <a:moveTo>
                      <a:pt x="332" y="186"/>
                    </a:moveTo>
                    <a:lnTo>
                      <a:pt x="338" y="176"/>
                    </a:lnTo>
                    <a:lnTo>
                      <a:pt x="343" y="164"/>
                    </a:lnTo>
                    <a:lnTo>
                      <a:pt x="345" y="153"/>
                    </a:lnTo>
                    <a:lnTo>
                      <a:pt x="346" y="140"/>
                    </a:lnTo>
                    <a:lnTo>
                      <a:pt x="346" y="129"/>
                    </a:lnTo>
                    <a:lnTo>
                      <a:pt x="343" y="117"/>
                    </a:lnTo>
                    <a:lnTo>
                      <a:pt x="340" y="105"/>
                    </a:lnTo>
                    <a:lnTo>
                      <a:pt x="334" y="93"/>
                    </a:lnTo>
                    <a:lnTo>
                      <a:pt x="327" y="84"/>
                    </a:lnTo>
                    <a:lnTo>
                      <a:pt x="319" y="74"/>
                    </a:lnTo>
                    <a:lnTo>
                      <a:pt x="310" y="67"/>
                    </a:lnTo>
                    <a:lnTo>
                      <a:pt x="300" y="60"/>
                    </a:lnTo>
                    <a:lnTo>
                      <a:pt x="288" y="55"/>
                    </a:lnTo>
                    <a:lnTo>
                      <a:pt x="278" y="52"/>
                    </a:lnTo>
                    <a:lnTo>
                      <a:pt x="266" y="49"/>
                    </a:lnTo>
                    <a:lnTo>
                      <a:pt x="253" y="48"/>
                    </a:lnTo>
                    <a:lnTo>
                      <a:pt x="246" y="39"/>
                    </a:lnTo>
                    <a:lnTo>
                      <a:pt x="239" y="29"/>
                    </a:lnTo>
                    <a:lnTo>
                      <a:pt x="229" y="21"/>
                    </a:lnTo>
                    <a:lnTo>
                      <a:pt x="220" y="14"/>
                    </a:lnTo>
                    <a:lnTo>
                      <a:pt x="209" y="9"/>
                    </a:lnTo>
                    <a:lnTo>
                      <a:pt x="198" y="5"/>
                    </a:lnTo>
                    <a:lnTo>
                      <a:pt x="185" y="1"/>
                    </a:lnTo>
                    <a:lnTo>
                      <a:pt x="174" y="0"/>
                    </a:lnTo>
                    <a:lnTo>
                      <a:pt x="161" y="1"/>
                    </a:lnTo>
                    <a:lnTo>
                      <a:pt x="149" y="5"/>
                    </a:lnTo>
                    <a:lnTo>
                      <a:pt x="137" y="9"/>
                    </a:lnTo>
                    <a:lnTo>
                      <a:pt x="127" y="14"/>
                    </a:lnTo>
                    <a:lnTo>
                      <a:pt x="117" y="21"/>
                    </a:lnTo>
                    <a:lnTo>
                      <a:pt x="108" y="29"/>
                    </a:lnTo>
                    <a:lnTo>
                      <a:pt x="100" y="39"/>
                    </a:lnTo>
                    <a:lnTo>
                      <a:pt x="93" y="48"/>
                    </a:lnTo>
                    <a:lnTo>
                      <a:pt x="82" y="49"/>
                    </a:lnTo>
                    <a:lnTo>
                      <a:pt x="69" y="52"/>
                    </a:lnTo>
                    <a:lnTo>
                      <a:pt x="58" y="56"/>
                    </a:lnTo>
                    <a:lnTo>
                      <a:pt x="46" y="60"/>
                    </a:lnTo>
                    <a:lnTo>
                      <a:pt x="37" y="67"/>
                    </a:lnTo>
                    <a:lnTo>
                      <a:pt x="27" y="75"/>
                    </a:lnTo>
                    <a:lnTo>
                      <a:pt x="20" y="84"/>
                    </a:lnTo>
                    <a:lnTo>
                      <a:pt x="13" y="93"/>
                    </a:lnTo>
                    <a:lnTo>
                      <a:pt x="7" y="105"/>
                    </a:lnTo>
                    <a:lnTo>
                      <a:pt x="4" y="117"/>
                    </a:lnTo>
                    <a:lnTo>
                      <a:pt x="1" y="129"/>
                    </a:lnTo>
                    <a:lnTo>
                      <a:pt x="0" y="140"/>
                    </a:lnTo>
                    <a:lnTo>
                      <a:pt x="1" y="153"/>
                    </a:lnTo>
                    <a:lnTo>
                      <a:pt x="5" y="164"/>
                    </a:lnTo>
                    <a:lnTo>
                      <a:pt x="8" y="176"/>
                    </a:lnTo>
                    <a:lnTo>
                      <a:pt x="14" y="186"/>
                    </a:lnTo>
                    <a:lnTo>
                      <a:pt x="8" y="198"/>
                    </a:lnTo>
                    <a:lnTo>
                      <a:pt x="5" y="209"/>
                    </a:lnTo>
                    <a:lnTo>
                      <a:pt x="1" y="221"/>
                    </a:lnTo>
                    <a:lnTo>
                      <a:pt x="0" y="232"/>
                    </a:lnTo>
                    <a:lnTo>
                      <a:pt x="1" y="245"/>
                    </a:lnTo>
                    <a:lnTo>
                      <a:pt x="4" y="257"/>
                    </a:lnTo>
                    <a:lnTo>
                      <a:pt x="7" y="269"/>
                    </a:lnTo>
                    <a:lnTo>
                      <a:pt x="13" y="280"/>
                    </a:lnTo>
                    <a:lnTo>
                      <a:pt x="20" y="289"/>
                    </a:lnTo>
                    <a:lnTo>
                      <a:pt x="27" y="298"/>
                    </a:lnTo>
                    <a:lnTo>
                      <a:pt x="36" y="305"/>
                    </a:lnTo>
                    <a:lnTo>
                      <a:pt x="45" y="312"/>
                    </a:lnTo>
                    <a:lnTo>
                      <a:pt x="45" y="546"/>
                    </a:lnTo>
                    <a:lnTo>
                      <a:pt x="46" y="550"/>
                    </a:lnTo>
                    <a:lnTo>
                      <a:pt x="47" y="555"/>
                    </a:lnTo>
                    <a:lnTo>
                      <a:pt x="51" y="558"/>
                    </a:lnTo>
                    <a:lnTo>
                      <a:pt x="54" y="559"/>
                    </a:lnTo>
                    <a:lnTo>
                      <a:pt x="58" y="561"/>
                    </a:lnTo>
                    <a:lnTo>
                      <a:pt x="62" y="561"/>
                    </a:lnTo>
                    <a:lnTo>
                      <a:pt x="66" y="560"/>
                    </a:lnTo>
                    <a:lnTo>
                      <a:pt x="70" y="558"/>
                    </a:lnTo>
                    <a:lnTo>
                      <a:pt x="181" y="475"/>
                    </a:lnTo>
                    <a:lnTo>
                      <a:pt x="292" y="558"/>
                    </a:lnTo>
                    <a:lnTo>
                      <a:pt x="294" y="560"/>
                    </a:lnTo>
                    <a:lnTo>
                      <a:pt x="297" y="560"/>
                    </a:lnTo>
                    <a:lnTo>
                      <a:pt x="299" y="561"/>
                    </a:lnTo>
                    <a:lnTo>
                      <a:pt x="301" y="561"/>
                    </a:lnTo>
                    <a:lnTo>
                      <a:pt x="304" y="561"/>
                    </a:lnTo>
                    <a:lnTo>
                      <a:pt x="307" y="559"/>
                    </a:lnTo>
                    <a:lnTo>
                      <a:pt x="311" y="558"/>
                    </a:lnTo>
                    <a:lnTo>
                      <a:pt x="314" y="555"/>
                    </a:lnTo>
                    <a:lnTo>
                      <a:pt x="315" y="550"/>
                    </a:lnTo>
                    <a:lnTo>
                      <a:pt x="316" y="546"/>
                    </a:lnTo>
                    <a:lnTo>
                      <a:pt x="316" y="301"/>
                    </a:lnTo>
                    <a:lnTo>
                      <a:pt x="326" y="291"/>
                    </a:lnTo>
                    <a:lnTo>
                      <a:pt x="334" y="280"/>
                    </a:lnTo>
                    <a:lnTo>
                      <a:pt x="340" y="269"/>
                    </a:lnTo>
                    <a:lnTo>
                      <a:pt x="343" y="257"/>
                    </a:lnTo>
                    <a:lnTo>
                      <a:pt x="346" y="245"/>
                    </a:lnTo>
                    <a:lnTo>
                      <a:pt x="346" y="232"/>
                    </a:lnTo>
                    <a:lnTo>
                      <a:pt x="345" y="221"/>
                    </a:lnTo>
                    <a:lnTo>
                      <a:pt x="343" y="209"/>
                    </a:lnTo>
                    <a:lnTo>
                      <a:pt x="338" y="198"/>
                    </a:lnTo>
                    <a:lnTo>
                      <a:pt x="332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7EF39B13-94D1-4E0A-A9EE-17F677E9A320}"/>
              </a:ext>
            </a:extLst>
          </p:cNvPr>
          <p:cNvSpPr txBox="1"/>
          <p:nvPr/>
        </p:nvSpPr>
        <p:spPr>
          <a:xfrm>
            <a:off x="8018183" y="3636295"/>
            <a:ext cx="2572426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20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86106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56732E5D-007A-42AD-A138-F84C8324AF46}"/>
              </a:ext>
            </a:extLst>
          </p:cNvPr>
          <p:cNvSpPr/>
          <p:nvPr/>
        </p:nvSpPr>
        <p:spPr>
          <a:xfrm>
            <a:off x="7146695" y="1594698"/>
            <a:ext cx="4438594" cy="4438595"/>
          </a:xfrm>
          <a:prstGeom prst="frame">
            <a:avLst>
              <a:gd name="adj1" fmla="val 154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="" xmlns:a16="http://schemas.microsoft.com/office/drawing/2014/main" id="{81EB4D29-8572-4A3F-AF42-641FC32AF1B0}"/>
              </a:ext>
            </a:extLst>
          </p:cNvPr>
          <p:cNvSpPr/>
          <p:nvPr/>
        </p:nvSpPr>
        <p:spPr>
          <a:xfrm>
            <a:off x="6879245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BD78E6BF-DFA1-4DF3-A1D9-17BCCA735516}"/>
              </a:ext>
            </a:extLst>
          </p:cNvPr>
          <p:cNvSpPr/>
          <p:nvPr/>
        </p:nvSpPr>
        <p:spPr>
          <a:xfrm>
            <a:off x="6879245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9506031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6421084A-5842-4DE1-B073-90EB0221F392}"/>
              </a:ext>
            </a:extLst>
          </p:cNvPr>
          <p:cNvSpPr/>
          <p:nvPr/>
        </p:nvSpPr>
        <p:spPr>
          <a:xfrm>
            <a:off x="9506031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="" xmlns:a16="http://schemas.microsoft.com/office/drawing/2014/main" id="{D8269BD7-7FF5-49A3-92B6-C2E592BAAB19}"/>
              </a:ext>
            </a:extLst>
          </p:cNvPr>
          <p:cNvSpPr/>
          <p:nvPr/>
        </p:nvSpPr>
        <p:spPr>
          <a:xfrm rot="16200000">
            <a:off x="10984588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="" xmlns:a16="http://schemas.microsoft.com/office/drawing/2014/main" id="{A6F78B7C-33CC-43C7-BC98-1CBAEAD0195E}"/>
              </a:ext>
            </a:extLst>
          </p:cNvPr>
          <p:cNvSpPr/>
          <p:nvPr/>
        </p:nvSpPr>
        <p:spPr>
          <a:xfrm rot="5400000" flipH="1">
            <a:off x="6879245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="" xmlns:a16="http://schemas.microsoft.com/office/drawing/2014/main" id="{8476C31C-3E94-4397-9AF4-61F2CCD11B6B}"/>
              </a:ext>
            </a:extLst>
          </p:cNvPr>
          <p:cNvSpPr/>
          <p:nvPr/>
        </p:nvSpPr>
        <p:spPr>
          <a:xfrm rot="16200000">
            <a:off x="10984588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="" xmlns:a16="http://schemas.microsoft.com/office/drawing/2014/main" id="{185893A6-9141-4CF1-97D5-24444F2A937E}"/>
              </a:ext>
            </a:extLst>
          </p:cNvPr>
          <p:cNvSpPr/>
          <p:nvPr/>
        </p:nvSpPr>
        <p:spPr>
          <a:xfrm rot="5400000" flipH="1">
            <a:off x="6879245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7004849" y="2886787"/>
            <a:ext cx="21952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6F164ED-062F-4495-9BCE-350F75FD7325}"/>
              </a:ext>
            </a:extLst>
          </p:cNvPr>
          <p:cNvSpPr txBox="1"/>
          <p:nvPr/>
        </p:nvSpPr>
        <p:spPr>
          <a:xfrm>
            <a:off x="7747394" y="1519985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901CCD74-1A15-437B-A90A-8BE98B701B51}"/>
              </a:ext>
            </a:extLst>
          </p:cNvPr>
          <p:cNvSpPr txBox="1"/>
          <p:nvPr/>
        </p:nvSpPr>
        <p:spPr>
          <a:xfrm>
            <a:off x="9745155" y="1519985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5625578-B3A9-40B4-9A23-CC7725E9B6C5}"/>
              </a:ext>
            </a:extLst>
          </p:cNvPr>
          <p:cNvSpPr txBox="1"/>
          <p:nvPr/>
        </p:nvSpPr>
        <p:spPr>
          <a:xfrm>
            <a:off x="7747394" y="5099437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CFDC610-FBC5-4F4B-B132-ACDD098C3145}"/>
              </a:ext>
            </a:extLst>
          </p:cNvPr>
          <p:cNvSpPr txBox="1"/>
          <p:nvPr/>
        </p:nvSpPr>
        <p:spPr>
          <a:xfrm>
            <a:off x="9745155" y="5099437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E06777DF-561F-4268-A51B-7C41E7E9EAA0}"/>
              </a:ext>
            </a:extLst>
          </p:cNvPr>
          <p:cNvGrpSpPr/>
          <p:nvPr/>
        </p:nvGrpSpPr>
        <p:grpSpPr>
          <a:xfrm>
            <a:off x="7172033" y="1778370"/>
            <a:ext cx="282575" cy="282575"/>
            <a:chOff x="9318625" y="771526"/>
            <a:chExt cx="282575" cy="282575"/>
          </a:xfrm>
          <a:solidFill>
            <a:schemeClr val="bg1"/>
          </a:solidFill>
        </p:grpSpPr>
        <p:sp>
          <p:nvSpPr>
            <p:cNvPr id="98" name="Freeform 177">
              <a:extLst>
                <a:ext uri="{FF2B5EF4-FFF2-40B4-BE49-F238E27FC236}">
                  <a16:creationId xmlns="" xmlns:a16="http://schemas.microsoft.com/office/drawing/2014/main" id="{B139BF9F-D279-4049-90D0-41FC1E57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798513"/>
              <a:ext cx="236537" cy="255588"/>
            </a:xfrm>
            <a:custGeom>
              <a:avLst/>
              <a:gdLst>
                <a:gd name="T0" fmla="*/ 729 w 747"/>
                <a:gd name="T1" fmla="*/ 306 h 806"/>
                <a:gd name="T2" fmla="*/ 723 w 747"/>
                <a:gd name="T3" fmla="*/ 308 h 806"/>
                <a:gd name="T4" fmla="*/ 720 w 747"/>
                <a:gd name="T5" fmla="*/ 312 h 806"/>
                <a:gd name="T6" fmla="*/ 717 w 747"/>
                <a:gd name="T7" fmla="*/ 318 h 806"/>
                <a:gd name="T8" fmla="*/ 717 w 747"/>
                <a:gd name="T9" fmla="*/ 776 h 806"/>
                <a:gd name="T10" fmla="*/ 30 w 747"/>
                <a:gd name="T11" fmla="*/ 30 h 806"/>
                <a:gd name="T12" fmla="*/ 621 w 747"/>
                <a:gd name="T13" fmla="*/ 29 h 806"/>
                <a:gd name="T14" fmla="*/ 626 w 747"/>
                <a:gd name="T15" fmla="*/ 27 h 806"/>
                <a:gd name="T16" fmla="*/ 630 w 747"/>
                <a:gd name="T17" fmla="*/ 22 h 806"/>
                <a:gd name="T18" fmla="*/ 632 w 747"/>
                <a:gd name="T19" fmla="*/ 17 h 806"/>
                <a:gd name="T20" fmla="*/ 632 w 747"/>
                <a:gd name="T21" fmla="*/ 12 h 806"/>
                <a:gd name="T22" fmla="*/ 630 w 747"/>
                <a:gd name="T23" fmla="*/ 6 h 806"/>
                <a:gd name="T24" fmla="*/ 626 w 747"/>
                <a:gd name="T25" fmla="*/ 2 h 806"/>
                <a:gd name="T26" fmla="*/ 621 w 747"/>
                <a:gd name="T27" fmla="*/ 0 h 806"/>
                <a:gd name="T28" fmla="*/ 15 w 747"/>
                <a:gd name="T29" fmla="*/ 0 h 806"/>
                <a:gd name="T30" fmla="*/ 9 w 747"/>
                <a:gd name="T31" fmla="*/ 1 h 806"/>
                <a:gd name="T32" fmla="*/ 5 w 747"/>
                <a:gd name="T33" fmla="*/ 4 h 806"/>
                <a:gd name="T34" fmla="*/ 1 w 747"/>
                <a:gd name="T35" fmla="*/ 9 h 806"/>
                <a:gd name="T36" fmla="*/ 0 w 747"/>
                <a:gd name="T37" fmla="*/ 15 h 806"/>
                <a:gd name="T38" fmla="*/ 0 w 747"/>
                <a:gd name="T39" fmla="*/ 794 h 806"/>
                <a:gd name="T40" fmla="*/ 2 w 747"/>
                <a:gd name="T41" fmla="*/ 800 h 806"/>
                <a:gd name="T42" fmla="*/ 7 w 747"/>
                <a:gd name="T43" fmla="*/ 804 h 806"/>
                <a:gd name="T44" fmla="*/ 12 w 747"/>
                <a:gd name="T45" fmla="*/ 806 h 806"/>
                <a:gd name="T46" fmla="*/ 732 w 747"/>
                <a:gd name="T47" fmla="*/ 806 h 806"/>
                <a:gd name="T48" fmla="*/ 738 w 747"/>
                <a:gd name="T49" fmla="*/ 805 h 806"/>
                <a:gd name="T50" fmla="*/ 743 w 747"/>
                <a:gd name="T51" fmla="*/ 802 h 806"/>
                <a:gd name="T52" fmla="*/ 746 w 747"/>
                <a:gd name="T53" fmla="*/ 798 h 806"/>
                <a:gd name="T54" fmla="*/ 747 w 747"/>
                <a:gd name="T55" fmla="*/ 791 h 806"/>
                <a:gd name="T56" fmla="*/ 747 w 747"/>
                <a:gd name="T57" fmla="*/ 318 h 806"/>
                <a:gd name="T58" fmla="*/ 745 w 747"/>
                <a:gd name="T59" fmla="*/ 312 h 806"/>
                <a:gd name="T60" fmla="*/ 741 w 747"/>
                <a:gd name="T61" fmla="*/ 308 h 806"/>
                <a:gd name="T62" fmla="*/ 735 w 747"/>
                <a:gd name="T63" fmla="*/ 306 h 806"/>
                <a:gd name="T64" fmla="*/ 732 w 747"/>
                <a:gd name="T65" fmla="*/ 3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7" h="806">
                  <a:moveTo>
                    <a:pt x="732" y="306"/>
                  </a:moveTo>
                  <a:lnTo>
                    <a:pt x="729" y="306"/>
                  </a:lnTo>
                  <a:lnTo>
                    <a:pt x="727" y="307"/>
                  </a:lnTo>
                  <a:lnTo>
                    <a:pt x="723" y="308"/>
                  </a:lnTo>
                  <a:lnTo>
                    <a:pt x="721" y="310"/>
                  </a:lnTo>
                  <a:lnTo>
                    <a:pt x="720" y="312"/>
                  </a:lnTo>
                  <a:lnTo>
                    <a:pt x="718" y="314"/>
                  </a:lnTo>
                  <a:lnTo>
                    <a:pt x="717" y="318"/>
                  </a:lnTo>
                  <a:lnTo>
                    <a:pt x="717" y="321"/>
                  </a:lnTo>
                  <a:lnTo>
                    <a:pt x="717" y="776"/>
                  </a:lnTo>
                  <a:lnTo>
                    <a:pt x="30" y="776"/>
                  </a:lnTo>
                  <a:lnTo>
                    <a:pt x="30" y="30"/>
                  </a:lnTo>
                  <a:lnTo>
                    <a:pt x="617" y="30"/>
                  </a:lnTo>
                  <a:lnTo>
                    <a:pt x="621" y="29"/>
                  </a:lnTo>
                  <a:lnTo>
                    <a:pt x="624" y="28"/>
                  </a:lnTo>
                  <a:lnTo>
                    <a:pt x="626" y="27"/>
                  </a:lnTo>
                  <a:lnTo>
                    <a:pt x="628" y="25"/>
                  </a:lnTo>
                  <a:lnTo>
                    <a:pt x="630" y="22"/>
                  </a:lnTo>
                  <a:lnTo>
                    <a:pt x="631" y="20"/>
                  </a:lnTo>
                  <a:lnTo>
                    <a:pt x="632" y="17"/>
                  </a:lnTo>
                  <a:lnTo>
                    <a:pt x="632" y="15"/>
                  </a:lnTo>
                  <a:lnTo>
                    <a:pt x="632" y="12"/>
                  </a:lnTo>
                  <a:lnTo>
                    <a:pt x="631" y="9"/>
                  </a:lnTo>
                  <a:lnTo>
                    <a:pt x="630" y="6"/>
                  </a:lnTo>
                  <a:lnTo>
                    <a:pt x="628" y="4"/>
                  </a:lnTo>
                  <a:lnTo>
                    <a:pt x="626" y="2"/>
                  </a:lnTo>
                  <a:lnTo>
                    <a:pt x="624" y="1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91"/>
                  </a:lnTo>
                  <a:lnTo>
                    <a:pt x="0" y="794"/>
                  </a:lnTo>
                  <a:lnTo>
                    <a:pt x="1" y="798"/>
                  </a:lnTo>
                  <a:lnTo>
                    <a:pt x="2" y="800"/>
                  </a:lnTo>
                  <a:lnTo>
                    <a:pt x="5" y="802"/>
                  </a:lnTo>
                  <a:lnTo>
                    <a:pt x="7" y="804"/>
                  </a:lnTo>
                  <a:lnTo>
                    <a:pt x="9" y="805"/>
                  </a:lnTo>
                  <a:lnTo>
                    <a:pt x="12" y="806"/>
                  </a:lnTo>
                  <a:lnTo>
                    <a:pt x="15" y="806"/>
                  </a:lnTo>
                  <a:lnTo>
                    <a:pt x="732" y="806"/>
                  </a:lnTo>
                  <a:lnTo>
                    <a:pt x="735" y="806"/>
                  </a:lnTo>
                  <a:lnTo>
                    <a:pt x="738" y="805"/>
                  </a:lnTo>
                  <a:lnTo>
                    <a:pt x="741" y="804"/>
                  </a:lnTo>
                  <a:lnTo>
                    <a:pt x="743" y="802"/>
                  </a:lnTo>
                  <a:lnTo>
                    <a:pt x="745" y="800"/>
                  </a:lnTo>
                  <a:lnTo>
                    <a:pt x="746" y="798"/>
                  </a:lnTo>
                  <a:lnTo>
                    <a:pt x="747" y="794"/>
                  </a:lnTo>
                  <a:lnTo>
                    <a:pt x="747" y="791"/>
                  </a:lnTo>
                  <a:lnTo>
                    <a:pt x="747" y="321"/>
                  </a:lnTo>
                  <a:lnTo>
                    <a:pt x="747" y="318"/>
                  </a:lnTo>
                  <a:lnTo>
                    <a:pt x="746" y="314"/>
                  </a:lnTo>
                  <a:lnTo>
                    <a:pt x="745" y="312"/>
                  </a:lnTo>
                  <a:lnTo>
                    <a:pt x="743" y="310"/>
                  </a:lnTo>
                  <a:lnTo>
                    <a:pt x="741" y="308"/>
                  </a:lnTo>
                  <a:lnTo>
                    <a:pt x="738" y="307"/>
                  </a:lnTo>
                  <a:lnTo>
                    <a:pt x="735" y="306"/>
                  </a:lnTo>
                  <a:lnTo>
                    <a:pt x="732" y="306"/>
                  </a:lnTo>
                  <a:lnTo>
                    <a:pt x="732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8">
              <a:extLst>
                <a:ext uri="{FF2B5EF4-FFF2-40B4-BE49-F238E27FC236}">
                  <a16:creationId xmlns="" xmlns:a16="http://schemas.microsoft.com/office/drawing/2014/main" id="{56100A4B-E55A-44EA-ADFB-41A926D8F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2450" y="771526"/>
              <a:ext cx="158750" cy="160338"/>
            </a:xfrm>
            <a:custGeom>
              <a:avLst/>
              <a:gdLst>
                <a:gd name="T0" fmla="*/ 433 w 503"/>
                <a:gd name="T1" fmla="*/ 110 h 504"/>
                <a:gd name="T2" fmla="*/ 429 w 503"/>
                <a:gd name="T3" fmla="*/ 37 h 504"/>
                <a:gd name="T4" fmla="*/ 435 w 503"/>
                <a:gd name="T5" fmla="*/ 31 h 504"/>
                <a:gd name="T6" fmla="*/ 442 w 503"/>
                <a:gd name="T7" fmla="*/ 30 h 504"/>
                <a:gd name="T8" fmla="*/ 451 w 503"/>
                <a:gd name="T9" fmla="*/ 31 h 504"/>
                <a:gd name="T10" fmla="*/ 460 w 503"/>
                <a:gd name="T11" fmla="*/ 36 h 504"/>
                <a:gd name="T12" fmla="*/ 466 w 503"/>
                <a:gd name="T13" fmla="*/ 43 h 504"/>
                <a:gd name="T14" fmla="*/ 471 w 503"/>
                <a:gd name="T15" fmla="*/ 52 h 504"/>
                <a:gd name="T16" fmla="*/ 473 w 503"/>
                <a:gd name="T17" fmla="*/ 65 h 504"/>
                <a:gd name="T18" fmla="*/ 467 w 503"/>
                <a:gd name="T19" fmla="*/ 75 h 504"/>
                <a:gd name="T20" fmla="*/ 111 w 503"/>
                <a:gd name="T21" fmla="*/ 431 h 504"/>
                <a:gd name="T22" fmla="*/ 72 w 503"/>
                <a:gd name="T23" fmla="*/ 393 h 504"/>
                <a:gd name="T24" fmla="*/ 411 w 503"/>
                <a:gd name="T25" fmla="*/ 131 h 504"/>
                <a:gd name="T26" fmla="*/ 499 w 503"/>
                <a:gd name="T27" fmla="*/ 40 h 504"/>
                <a:gd name="T28" fmla="*/ 489 w 503"/>
                <a:gd name="T29" fmla="*/ 24 h 504"/>
                <a:gd name="T30" fmla="*/ 476 w 503"/>
                <a:gd name="T31" fmla="*/ 11 h 504"/>
                <a:gd name="T32" fmla="*/ 460 w 503"/>
                <a:gd name="T33" fmla="*/ 4 h 504"/>
                <a:gd name="T34" fmla="*/ 442 w 503"/>
                <a:gd name="T35" fmla="*/ 0 h 504"/>
                <a:gd name="T36" fmla="*/ 424 w 503"/>
                <a:gd name="T37" fmla="*/ 4 h 504"/>
                <a:gd name="T38" fmla="*/ 407 w 503"/>
                <a:gd name="T39" fmla="*/ 15 h 504"/>
                <a:gd name="T40" fmla="*/ 47 w 503"/>
                <a:gd name="T41" fmla="*/ 376 h 504"/>
                <a:gd name="T42" fmla="*/ 1 w 503"/>
                <a:gd name="T43" fmla="*/ 483 h 504"/>
                <a:gd name="T44" fmla="*/ 0 w 503"/>
                <a:gd name="T45" fmla="*/ 492 h 504"/>
                <a:gd name="T46" fmla="*/ 4 w 503"/>
                <a:gd name="T47" fmla="*/ 500 h 504"/>
                <a:gd name="T48" fmla="*/ 9 w 503"/>
                <a:gd name="T49" fmla="*/ 503 h 504"/>
                <a:gd name="T50" fmla="*/ 15 w 503"/>
                <a:gd name="T51" fmla="*/ 504 h 504"/>
                <a:gd name="T52" fmla="*/ 20 w 503"/>
                <a:gd name="T53" fmla="*/ 503 h 504"/>
                <a:gd name="T54" fmla="*/ 127 w 503"/>
                <a:gd name="T55" fmla="*/ 457 h 504"/>
                <a:gd name="T56" fmla="*/ 488 w 503"/>
                <a:gd name="T57" fmla="*/ 96 h 504"/>
                <a:gd name="T58" fmla="*/ 497 w 503"/>
                <a:gd name="T59" fmla="*/ 84 h 504"/>
                <a:gd name="T60" fmla="*/ 502 w 503"/>
                <a:gd name="T61" fmla="*/ 70 h 504"/>
                <a:gd name="T62" fmla="*/ 503 w 503"/>
                <a:gd name="T63" fmla="*/ 55 h 504"/>
                <a:gd name="T64" fmla="*/ 499 w 503"/>
                <a:gd name="T65" fmla="*/ 4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504">
                  <a:moveTo>
                    <a:pt x="467" y="75"/>
                  </a:moveTo>
                  <a:lnTo>
                    <a:pt x="433" y="110"/>
                  </a:lnTo>
                  <a:lnTo>
                    <a:pt x="394" y="71"/>
                  </a:lnTo>
                  <a:lnTo>
                    <a:pt x="429" y="37"/>
                  </a:lnTo>
                  <a:lnTo>
                    <a:pt x="432" y="34"/>
                  </a:lnTo>
                  <a:lnTo>
                    <a:pt x="435" y="31"/>
                  </a:lnTo>
                  <a:lnTo>
                    <a:pt x="439" y="30"/>
                  </a:lnTo>
                  <a:lnTo>
                    <a:pt x="442" y="30"/>
                  </a:lnTo>
                  <a:lnTo>
                    <a:pt x="447" y="30"/>
                  </a:lnTo>
                  <a:lnTo>
                    <a:pt x="451" y="31"/>
                  </a:lnTo>
                  <a:lnTo>
                    <a:pt x="455" y="34"/>
                  </a:lnTo>
                  <a:lnTo>
                    <a:pt x="460" y="36"/>
                  </a:lnTo>
                  <a:lnTo>
                    <a:pt x="463" y="39"/>
                  </a:lnTo>
                  <a:lnTo>
                    <a:pt x="466" y="43"/>
                  </a:lnTo>
                  <a:lnTo>
                    <a:pt x="469" y="48"/>
                  </a:lnTo>
                  <a:lnTo>
                    <a:pt x="471" y="52"/>
                  </a:lnTo>
                  <a:lnTo>
                    <a:pt x="473" y="58"/>
                  </a:lnTo>
                  <a:lnTo>
                    <a:pt x="473" y="65"/>
                  </a:lnTo>
                  <a:lnTo>
                    <a:pt x="471" y="70"/>
                  </a:lnTo>
                  <a:lnTo>
                    <a:pt x="467" y="75"/>
                  </a:lnTo>
                  <a:lnTo>
                    <a:pt x="467" y="75"/>
                  </a:lnTo>
                  <a:close/>
                  <a:moveTo>
                    <a:pt x="111" y="431"/>
                  </a:moveTo>
                  <a:lnTo>
                    <a:pt x="42" y="460"/>
                  </a:lnTo>
                  <a:lnTo>
                    <a:pt x="72" y="393"/>
                  </a:lnTo>
                  <a:lnTo>
                    <a:pt x="373" y="91"/>
                  </a:lnTo>
                  <a:lnTo>
                    <a:pt x="411" y="131"/>
                  </a:lnTo>
                  <a:lnTo>
                    <a:pt x="111" y="431"/>
                  </a:lnTo>
                  <a:close/>
                  <a:moveTo>
                    <a:pt x="499" y="40"/>
                  </a:moveTo>
                  <a:lnTo>
                    <a:pt x="495" y="31"/>
                  </a:lnTo>
                  <a:lnTo>
                    <a:pt x="489" y="24"/>
                  </a:lnTo>
                  <a:lnTo>
                    <a:pt x="483" y="18"/>
                  </a:lnTo>
                  <a:lnTo>
                    <a:pt x="476" y="11"/>
                  </a:lnTo>
                  <a:lnTo>
                    <a:pt x="468" y="7"/>
                  </a:lnTo>
                  <a:lnTo>
                    <a:pt x="460" y="4"/>
                  </a:lnTo>
                  <a:lnTo>
                    <a:pt x="451" y="0"/>
                  </a:lnTo>
                  <a:lnTo>
                    <a:pt x="442" y="0"/>
                  </a:lnTo>
                  <a:lnTo>
                    <a:pt x="433" y="2"/>
                  </a:lnTo>
                  <a:lnTo>
                    <a:pt x="424" y="4"/>
                  </a:lnTo>
                  <a:lnTo>
                    <a:pt x="415" y="9"/>
                  </a:lnTo>
                  <a:lnTo>
                    <a:pt x="407" y="15"/>
                  </a:lnTo>
                  <a:lnTo>
                    <a:pt x="49" y="374"/>
                  </a:lnTo>
                  <a:lnTo>
                    <a:pt x="47" y="376"/>
                  </a:lnTo>
                  <a:lnTo>
                    <a:pt x="46" y="379"/>
                  </a:lnTo>
                  <a:lnTo>
                    <a:pt x="1" y="483"/>
                  </a:lnTo>
                  <a:lnTo>
                    <a:pt x="0" y="487"/>
                  </a:lnTo>
                  <a:lnTo>
                    <a:pt x="0" y="492"/>
                  </a:lnTo>
                  <a:lnTo>
                    <a:pt x="1" y="496"/>
                  </a:lnTo>
                  <a:lnTo>
                    <a:pt x="4" y="500"/>
                  </a:lnTo>
                  <a:lnTo>
                    <a:pt x="6" y="502"/>
                  </a:lnTo>
                  <a:lnTo>
                    <a:pt x="9" y="503"/>
                  </a:lnTo>
                  <a:lnTo>
                    <a:pt x="11" y="504"/>
                  </a:lnTo>
                  <a:lnTo>
                    <a:pt x="15" y="504"/>
                  </a:lnTo>
                  <a:lnTo>
                    <a:pt x="18" y="504"/>
                  </a:lnTo>
                  <a:lnTo>
                    <a:pt x="20" y="503"/>
                  </a:lnTo>
                  <a:lnTo>
                    <a:pt x="125" y="458"/>
                  </a:lnTo>
                  <a:lnTo>
                    <a:pt x="127" y="457"/>
                  </a:lnTo>
                  <a:lnTo>
                    <a:pt x="129" y="455"/>
                  </a:lnTo>
                  <a:lnTo>
                    <a:pt x="488" y="96"/>
                  </a:lnTo>
                  <a:lnTo>
                    <a:pt x="494" y="90"/>
                  </a:lnTo>
                  <a:lnTo>
                    <a:pt x="497" y="84"/>
                  </a:lnTo>
                  <a:lnTo>
                    <a:pt x="500" y="77"/>
                  </a:lnTo>
                  <a:lnTo>
                    <a:pt x="502" y="70"/>
                  </a:lnTo>
                  <a:lnTo>
                    <a:pt x="503" y="63"/>
                  </a:lnTo>
                  <a:lnTo>
                    <a:pt x="503" y="55"/>
                  </a:lnTo>
                  <a:lnTo>
                    <a:pt x="501" y="48"/>
                  </a:lnTo>
                  <a:lnTo>
                    <a:pt x="49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Freeform 229">
            <a:extLst>
              <a:ext uri="{FF2B5EF4-FFF2-40B4-BE49-F238E27FC236}">
                <a16:creationId xmlns="" xmlns:a16="http://schemas.microsoft.com/office/drawing/2014/main" id="{E6BF8BBA-0F47-4553-86FF-A331A24B8D3C}"/>
              </a:ext>
            </a:extLst>
          </p:cNvPr>
          <p:cNvSpPr>
            <a:spLocks noEditPoints="1"/>
          </p:cNvSpPr>
          <p:nvPr/>
        </p:nvSpPr>
        <p:spPr bwMode="auto">
          <a:xfrm>
            <a:off x="7177589" y="5568634"/>
            <a:ext cx="271462" cy="279400"/>
          </a:xfrm>
          <a:custGeom>
            <a:avLst/>
            <a:gdLst>
              <a:gd name="T0" fmla="*/ 571 w 852"/>
              <a:gd name="T1" fmla="*/ 332 h 881"/>
              <a:gd name="T2" fmla="*/ 465 w 852"/>
              <a:gd name="T3" fmla="*/ 271 h 881"/>
              <a:gd name="T4" fmla="*/ 540 w 852"/>
              <a:gd name="T5" fmla="*/ 137 h 881"/>
              <a:gd name="T6" fmla="*/ 644 w 852"/>
              <a:gd name="T7" fmla="*/ 195 h 881"/>
              <a:gd name="T8" fmla="*/ 720 w 852"/>
              <a:gd name="T9" fmla="*/ 287 h 881"/>
              <a:gd name="T10" fmla="*/ 759 w 852"/>
              <a:gd name="T11" fmla="*/ 402 h 881"/>
              <a:gd name="T12" fmla="*/ 495 w 852"/>
              <a:gd name="T13" fmla="*/ 616 h 881"/>
              <a:gd name="T14" fmla="*/ 588 w 852"/>
              <a:gd name="T15" fmla="*/ 538 h 881"/>
              <a:gd name="T16" fmla="*/ 759 w 852"/>
              <a:gd name="T17" fmla="*/ 494 h 881"/>
              <a:gd name="T18" fmla="*/ 720 w 852"/>
              <a:gd name="T19" fmla="*/ 609 h 881"/>
              <a:gd name="T20" fmla="*/ 644 w 852"/>
              <a:gd name="T21" fmla="*/ 700 h 881"/>
              <a:gd name="T22" fmla="*/ 540 w 852"/>
              <a:gd name="T23" fmla="*/ 759 h 881"/>
              <a:gd name="T24" fmla="*/ 583 w 852"/>
              <a:gd name="T25" fmla="*/ 463 h 881"/>
              <a:gd name="T26" fmla="*/ 539 w 852"/>
              <a:gd name="T27" fmla="*/ 554 h 881"/>
              <a:gd name="T28" fmla="*/ 449 w 852"/>
              <a:gd name="T29" fmla="*/ 596 h 881"/>
              <a:gd name="T30" fmla="*/ 520 w 852"/>
              <a:gd name="T31" fmla="*/ 326 h 881"/>
              <a:gd name="T32" fmla="*/ 578 w 852"/>
              <a:gd name="T33" fmla="*/ 407 h 881"/>
              <a:gd name="T34" fmla="*/ 372 w 852"/>
              <a:gd name="T35" fmla="*/ 280 h 881"/>
              <a:gd name="T36" fmla="*/ 279 w 852"/>
              <a:gd name="T37" fmla="*/ 358 h 881"/>
              <a:gd name="T38" fmla="*/ 108 w 852"/>
              <a:gd name="T39" fmla="*/ 402 h 881"/>
              <a:gd name="T40" fmla="*/ 148 w 852"/>
              <a:gd name="T41" fmla="*/ 286 h 881"/>
              <a:gd name="T42" fmla="*/ 223 w 852"/>
              <a:gd name="T43" fmla="*/ 195 h 881"/>
              <a:gd name="T44" fmla="*/ 327 w 852"/>
              <a:gd name="T45" fmla="*/ 137 h 881"/>
              <a:gd name="T46" fmla="*/ 419 w 852"/>
              <a:gd name="T47" fmla="*/ 433 h 881"/>
              <a:gd name="T48" fmla="*/ 320 w 852"/>
              <a:gd name="T49" fmla="*/ 352 h 881"/>
              <a:gd name="T50" fmla="*/ 405 w 852"/>
              <a:gd name="T51" fmla="*/ 301 h 881"/>
              <a:gd name="T52" fmla="*/ 358 w 852"/>
              <a:gd name="T53" fmla="*/ 577 h 881"/>
              <a:gd name="T54" fmla="*/ 294 w 852"/>
              <a:gd name="T55" fmla="*/ 501 h 881"/>
              <a:gd name="T56" fmla="*/ 387 w 852"/>
              <a:gd name="T57" fmla="*/ 774 h 881"/>
              <a:gd name="T58" fmla="*/ 273 w 852"/>
              <a:gd name="T59" fmla="*/ 734 h 881"/>
              <a:gd name="T60" fmla="*/ 182 w 852"/>
              <a:gd name="T61" fmla="*/ 658 h 881"/>
              <a:gd name="T62" fmla="*/ 123 w 852"/>
              <a:gd name="T63" fmla="*/ 554 h 881"/>
              <a:gd name="T64" fmla="*/ 258 w 852"/>
              <a:gd name="T65" fmla="*/ 479 h 881"/>
              <a:gd name="T66" fmla="*/ 319 w 852"/>
              <a:gd name="T67" fmla="*/ 585 h 881"/>
              <a:gd name="T68" fmla="*/ 419 w 852"/>
              <a:gd name="T69" fmla="*/ 776 h 881"/>
              <a:gd name="T70" fmla="*/ 773 w 852"/>
              <a:gd name="T71" fmla="*/ 333 h 881"/>
              <a:gd name="T72" fmla="*/ 709 w 852"/>
              <a:gd name="T73" fmla="*/ 219 h 881"/>
              <a:gd name="T74" fmla="*/ 610 w 852"/>
              <a:gd name="T75" fmla="*/ 136 h 881"/>
              <a:gd name="T76" fmla="*/ 483 w 852"/>
              <a:gd name="T77" fmla="*/ 93 h 881"/>
              <a:gd name="T78" fmla="*/ 442 w 852"/>
              <a:gd name="T79" fmla="*/ 2 h 881"/>
              <a:gd name="T80" fmla="*/ 421 w 852"/>
              <a:gd name="T81" fmla="*/ 6 h 881"/>
              <a:gd name="T82" fmla="*/ 351 w 852"/>
              <a:gd name="T83" fmla="*/ 99 h 881"/>
              <a:gd name="T84" fmla="*/ 231 w 852"/>
              <a:gd name="T85" fmla="*/ 153 h 881"/>
              <a:gd name="T86" fmla="*/ 139 w 852"/>
              <a:gd name="T87" fmla="*/ 245 h 881"/>
              <a:gd name="T88" fmla="*/ 84 w 852"/>
              <a:gd name="T89" fmla="*/ 365 h 881"/>
              <a:gd name="T90" fmla="*/ 7 w 852"/>
              <a:gd name="T91" fmla="*/ 436 h 881"/>
              <a:gd name="T92" fmla="*/ 3 w 852"/>
              <a:gd name="T93" fmla="*/ 456 h 881"/>
              <a:gd name="T94" fmla="*/ 79 w 852"/>
              <a:gd name="T95" fmla="*/ 497 h 881"/>
              <a:gd name="T96" fmla="*/ 121 w 852"/>
              <a:gd name="T97" fmla="*/ 623 h 881"/>
              <a:gd name="T98" fmla="*/ 204 w 852"/>
              <a:gd name="T99" fmla="*/ 724 h 881"/>
              <a:gd name="T100" fmla="*/ 319 w 852"/>
              <a:gd name="T101" fmla="*/ 788 h 881"/>
              <a:gd name="T102" fmla="*/ 419 w 852"/>
              <a:gd name="T103" fmla="*/ 869 h 881"/>
              <a:gd name="T104" fmla="*/ 436 w 852"/>
              <a:gd name="T105" fmla="*/ 881 h 881"/>
              <a:gd name="T106" fmla="*/ 449 w 852"/>
              <a:gd name="T107" fmla="*/ 806 h 881"/>
              <a:gd name="T108" fmla="*/ 580 w 852"/>
              <a:gd name="T109" fmla="*/ 775 h 881"/>
              <a:gd name="T110" fmla="*/ 688 w 852"/>
              <a:gd name="T111" fmla="*/ 701 h 881"/>
              <a:gd name="T112" fmla="*/ 762 w 852"/>
              <a:gd name="T113" fmla="*/ 594 h 881"/>
              <a:gd name="T114" fmla="*/ 793 w 852"/>
              <a:gd name="T115" fmla="*/ 463 h 881"/>
              <a:gd name="T116" fmla="*/ 852 w 852"/>
              <a:gd name="T117" fmla="*/ 451 h 881"/>
              <a:gd name="T118" fmla="*/ 841 w 852"/>
              <a:gd name="T119" fmla="*/ 434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2" h="881">
                <a:moveTo>
                  <a:pt x="613" y="433"/>
                </a:moveTo>
                <a:lnTo>
                  <a:pt x="611" y="417"/>
                </a:lnTo>
                <a:lnTo>
                  <a:pt x="606" y="402"/>
                </a:lnTo>
                <a:lnTo>
                  <a:pt x="602" y="386"/>
                </a:lnTo>
                <a:lnTo>
                  <a:pt x="596" y="372"/>
                </a:lnTo>
                <a:lnTo>
                  <a:pt x="588" y="358"/>
                </a:lnTo>
                <a:lnTo>
                  <a:pt x="581" y="345"/>
                </a:lnTo>
                <a:lnTo>
                  <a:pt x="571" y="332"/>
                </a:lnTo>
                <a:lnTo>
                  <a:pt x="560" y="322"/>
                </a:lnTo>
                <a:lnTo>
                  <a:pt x="549" y="311"/>
                </a:lnTo>
                <a:lnTo>
                  <a:pt x="537" y="301"/>
                </a:lnTo>
                <a:lnTo>
                  <a:pt x="524" y="293"/>
                </a:lnTo>
                <a:lnTo>
                  <a:pt x="510" y="286"/>
                </a:lnTo>
                <a:lnTo>
                  <a:pt x="495" y="280"/>
                </a:lnTo>
                <a:lnTo>
                  <a:pt x="480" y="275"/>
                </a:lnTo>
                <a:lnTo>
                  <a:pt x="465" y="271"/>
                </a:lnTo>
                <a:lnTo>
                  <a:pt x="449" y="269"/>
                </a:lnTo>
                <a:lnTo>
                  <a:pt x="449" y="120"/>
                </a:lnTo>
                <a:lnTo>
                  <a:pt x="464" y="121"/>
                </a:lnTo>
                <a:lnTo>
                  <a:pt x="480" y="123"/>
                </a:lnTo>
                <a:lnTo>
                  <a:pt x="495" y="125"/>
                </a:lnTo>
                <a:lnTo>
                  <a:pt x="510" y="128"/>
                </a:lnTo>
                <a:lnTo>
                  <a:pt x="525" y="132"/>
                </a:lnTo>
                <a:lnTo>
                  <a:pt x="540" y="137"/>
                </a:lnTo>
                <a:lnTo>
                  <a:pt x="554" y="142"/>
                </a:lnTo>
                <a:lnTo>
                  <a:pt x="568" y="148"/>
                </a:lnTo>
                <a:lnTo>
                  <a:pt x="582" y="155"/>
                </a:lnTo>
                <a:lnTo>
                  <a:pt x="595" y="161"/>
                </a:lnTo>
                <a:lnTo>
                  <a:pt x="607" y="170"/>
                </a:lnTo>
                <a:lnTo>
                  <a:pt x="620" y="177"/>
                </a:lnTo>
                <a:lnTo>
                  <a:pt x="632" y="186"/>
                </a:lnTo>
                <a:lnTo>
                  <a:pt x="644" y="195"/>
                </a:lnTo>
                <a:lnTo>
                  <a:pt x="656" y="205"/>
                </a:lnTo>
                <a:lnTo>
                  <a:pt x="666" y="216"/>
                </a:lnTo>
                <a:lnTo>
                  <a:pt x="676" y="226"/>
                </a:lnTo>
                <a:lnTo>
                  <a:pt x="687" y="238"/>
                </a:lnTo>
                <a:lnTo>
                  <a:pt x="695" y="249"/>
                </a:lnTo>
                <a:lnTo>
                  <a:pt x="705" y="262"/>
                </a:lnTo>
                <a:lnTo>
                  <a:pt x="712" y="273"/>
                </a:lnTo>
                <a:lnTo>
                  <a:pt x="720" y="287"/>
                </a:lnTo>
                <a:lnTo>
                  <a:pt x="727" y="300"/>
                </a:lnTo>
                <a:lnTo>
                  <a:pt x="734" y="314"/>
                </a:lnTo>
                <a:lnTo>
                  <a:pt x="740" y="328"/>
                </a:lnTo>
                <a:lnTo>
                  <a:pt x="745" y="342"/>
                </a:lnTo>
                <a:lnTo>
                  <a:pt x="750" y="357"/>
                </a:lnTo>
                <a:lnTo>
                  <a:pt x="754" y="371"/>
                </a:lnTo>
                <a:lnTo>
                  <a:pt x="757" y="387"/>
                </a:lnTo>
                <a:lnTo>
                  <a:pt x="759" y="402"/>
                </a:lnTo>
                <a:lnTo>
                  <a:pt x="762" y="418"/>
                </a:lnTo>
                <a:lnTo>
                  <a:pt x="763" y="433"/>
                </a:lnTo>
                <a:lnTo>
                  <a:pt x="613" y="433"/>
                </a:lnTo>
                <a:close/>
                <a:moveTo>
                  <a:pt x="449" y="776"/>
                </a:moveTo>
                <a:lnTo>
                  <a:pt x="449" y="626"/>
                </a:lnTo>
                <a:lnTo>
                  <a:pt x="465" y="624"/>
                </a:lnTo>
                <a:lnTo>
                  <a:pt x="480" y="621"/>
                </a:lnTo>
                <a:lnTo>
                  <a:pt x="495" y="616"/>
                </a:lnTo>
                <a:lnTo>
                  <a:pt x="510" y="610"/>
                </a:lnTo>
                <a:lnTo>
                  <a:pt x="524" y="603"/>
                </a:lnTo>
                <a:lnTo>
                  <a:pt x="537" y="594"/>
                </a:lnTo>
                <a:lnTo>
                  <a:pt x="549" y="585"/>
                </a:lnTo>
                <a:lnTo>
                  <a:pt x="560" y="575"/>
                </a:lnTo>
                <a:lnTo>
                  <a:pt x="571" y="563"/>
                </a:lnTo>
                <a:lnTo>
                  <a:pt x="581" y="551"/>
                </a:lnTo>
                <a:lnTo>
                  <a:pt x="588" y="538"/>
                </a:lnTo>
                <a:lnTo>
                  <a:pt x="596" y="524"/>
                </a:lnTo>
                <a:lnTo>
                  <a:pt x="602" y="510"/>
                </a:lnTo>
                <a:lnTo>
                  <a:pt x="606" y="495"/>
                </a:lnTo>
                <a:lnTo>
                  <a:pt x="611" y="479"/>
                </a:lnTo>
                <a:lnTo>
                  <a:pt x="613" y="463"/>
                </a:lnTo>
                <a:lnTo>
                  <a:pt x="763" y="463"/>
                </a:lnTo>
                <a:lnTo>
                  <a:pt x="762" y="479"/>
                </a:lnTo>
                <a:lnTo>
                  <a:pt x="759" y="494"/>
                </a:lnTo>
                <a:lnTo>
                  <a:pt x="757" y="510"/>
                </a:lnTo>
                <a:lnTo>
                  <a:pt x="754" y="525"/>
                </a:lnTo>
                <a:lnTo>
                  <a:pt x="750" y="540"/>
                </a:lnTo>
                <a:lnTo>
                  <a:pt x="745" y="554"/>
                </a:lnTo>
                <a:lnTo>
                  <a:pt x="740" y="569"/>
                </a:lnTo>
                <a:lnTo>
                  <a:pt x="734" y="582"/>
                </a:lnTo>
                <a:lnTo>
                  <a:pt x="727" y="595"/>
                </a:lnTo>
                <a:lnTo>
                  <a:pt x="720" y="609"/>
                </a:lnTo>
                <a:lnTo>
                  <a:pt x="712" y="622"/>
                </a:lnTo>
                <a:lnTo>
                  <a:pt x="705" y="635"/>
                </a:lnTo>
                <a:lnTo>
                  <a:pt x="695" y="647"/>
                </a:lnTo>
                <a:lnTo>
                  <a:pt x="687" y="658"/>
                </a:lnTo>
                <a:lnTo>
                  <a:pt x="676" y="669"/>
                </a:lnTo>
                <a:lnTo>
                  <a:pt x="666" y="680"/>
                </a:lnTo>
                <a:lnTo>
                  <a:pt x="656" y="690"/>
                </a:lnTo>
                <a:lnTo>
                  <a:pt x="644" y="700"/>
                </a:lnTo>
                <a:lnTo>
                  <a:pt x="632" y="710"/>
                </a:lnTo>
                <a:lnTo>
                  <a:pt x="620" y="718"/>
                </a:lnTo>
                <a:lnTo>
                  <a:pt x="607" y="727"/>
                </a:lnTo>
                <a:lnTo>
                  <a:pt x="595" y="734"/>
                </a:lnTo>
                <a:lnTo>
                  <a:pt x="582" y="742"/>
                </a:lnTo>
                <a:lnTo>
                  <a:pt x="568" y="748"/>
                </a:lnTo>
                <a:lnTo>
                  <a:pt x="554" y="754"/>
                </a:lnTo>
                <a:lnTo>
                  <a:pt x="540" y="759"/>
                </a:lnTo>
                <a:lnTo>
                  <a:pt x="525" y="763"/>
                </a:lnTo>
                <a:lnTo>
                  <a:pt x="510" y="767"/>
                </a:lnTo>
                <a:lnTo>
                  <a:pt x="495" y="771"/>
                </a:lnTo>
                <a:lnTo>
                  <a:pt x="480" y="774"/>
                </a:lnTo>
                <a:lnTo>
                  <a:pt x="464" y="775"/>
                </a:lnTo>
                <a:lnTo>
                  <a:pt x="449" y="776"/>
                </a:lnTo>
                <a:close/>
                <a:moveTo>
                  <a:pt x="449" y="463"/>
                </a:moveTo>
                <a:lnTo>
                  <a:pt x="583" y="463"/>
                </a:lnTo>
                <a:lnTo>
                  <a:pt x="581" y="476"/>
                </a:lnTo>
                <a:lnTo>
                  <a:pt x="578" y="488"/>
                </a:lnTo>
                <a:lnTo>
                  <a:pt x="573" y="501"/>
                </a:lnTo>
                <a:lnTo>
                  <a:pt x="569" y="513"/>
                </a:lnTo>
                <a:lnTo>
                  <a:pt x="563" y="524"/>
                </a:lnTo>
                <a:lnTo>
                  <a:pt x="556" y="534"/>
                </a:lnTo>
                <a:lnTo>
                  <a:pt x="548" y="544"/>
                </a:lnTo>
                <a:lnTo>
                  <a:pt x="539" y="554"/>
                </a:lnTo>
                <a:lnTo>
                  <a:pt x="530" y="562"/>
                </a:lnTo>
                <a:lnTo>
                  <a:pt x="520" y="570"/>
                </a:lnTo>
                <a:lnTo>
                  <a:pt x="509" y="577"/>
                </a:lnTo>
                <a:lnTo>
                  <a:pt x="498" y="582"/>
                </a:lnTo>
                <a:lnTo>
                  <a:pt x="487" y="588"/>
                </a:lnTo>
                <a:lnTo>
                  <a:pt x="475" y="592"/>
                </a:lnTo>
                <a:lnTo>
                  <a:pt x="462" y="594"/>
                </a:lnTo>
                <a:lnTo>
                  <a:pt x="449" y="596"/>
                </a:lnTo>
                <a:lnTo>
                  <a:pt x="449" y="463"/>
                </a:lnTo>
                <a:close/>
                <a:moveTo>
                  <a:pt x="449" y="299"/>
                </a:moveTo>
                <a:lnTo>
                  <a:pt x="462" y="301"/>
                </a:lnTo>
                <a:lnTo>
                  <a:pt x="475" y="304"/>
                </a:lnTo>
                <a:lnTo>
                  <a:pt x="487" y="309"/>
                </a:lnTo>
                <a:lnTo>
                  <a:pt x="498" y="313"/>
                </a:lnTo>
                <a:lnTo>
                  <a:pt x="509" y="319"/>
                </a:lnTo>
                <a:lnTo>
                  <a:pt x="520" y="326"/>
                </a:lnTo>
                <a:lnTo>
                  <a:pt x="530" y="334"/>
                </a:lnTo>
                <a:lnTo>
                  <a:pt x="539" y="342"/>
                </a:lnTo>
                <a:lnTo>
                  <a:pt x="548" y="352"/>
                </a:lnTo>
                <a:lnTo>
                  <a:pt x="556" y="361"/>
                </a:lnTo>
                <a:lnTo>
                  <a:pt x="563" y="372"/>
                </a:lnTo>
                <a:lnTo>
                  <a:pt x="569" y="384"/>
                </a:lnTo>
                <a:lnTo>
                  <a:pt x="573" y="395"/>
                </a:lnTo>
                <a:lnTo>
                  <a:pt x="578" y="407"/>
                </a:lnTo>
                <a:lnTo>
                  <a:pt x="581" y="420"/>
                </a:lnTo>
                <a:lnTo>
                  <a:pt x="583" y="433"/>
                </a:lnTo>
                <a:lnTo>
                  <a:pt x="449" y="433"/>
                </a:lnTo>
                <a:lnTo>
                  <a:pt x="449" y="299"/>
                </a:lnTo>
                <a:close/>
                <a:moveTo>
                  <a:pt x="419" y="269"/>
                </a:moveTo>
                <a:lnTo>
                  <a:pt x="403" y="271"/>
                </a:lnTo>
                <a:lnTo>
                  <a:pt x="387" y="275"/>
                </a:lnTo>
                <a:lnTo>
                  <a:pt x="372" y="280"/>
                </a:lnTo>
                <a:lnTo>
                  <a:pt x="357" y="286"/>
                </a:lnTo>
                <a:lnTo>
                  <a:pt x="344" y="293"/>
                </a:lnTo>
                <a:lnTo>
                  <a:pt x="330" y="301"/>
                </a:lnTo>
                <a:lnTo>
                  <a:pt x="319" y="311"/>
                </a:lnTo>
                <a:lnTo>
                  <a:pt x="307" y="322"/>
                </a:lnTo>
                <a:lnTo>
                  <a:pt x="296" y="332"/>
                </a:lnTo>
                <a:lnTo>
                  <a:pt x="288" y="345"/>
                </a:lnTo>
                <a:lnTo>
                  <a:pt x="279" y="358"/>
                </a:lnTo>
                <a:lnTo>
                  <a:pt x="272" y="372"/>
                </a:lnTo>
                <a:lnTo>
                  <a:pt x="265" y="387"/>
                </a:lnTo>
                <a:lnTo>
                  <a:pt x="261" y="402"/>
                </a:lnTo>
                <a:lnTo>
                  <a:pt x="258" y="417"/>
                </a:lnTo>
                <a:lnTo>
                  <a:pt x="256" y="433"/>
                </a:lnTo>
                <a:lnTo>
                  <a:pt x="106" y="433"/>
                </a:lnTo>
                <a:lnTo>
                  <a:pt x="107" y="417"/>
                </a:lnTo>
                <a:lnTo>
                  <a:pt x="108" y="402"/>
                </a:lnTo>
                <a:lnTo>
                  <a:pt x="111" y="387"/>
                </a:lnTo>
                <a:lnTo>
                  <a:pt x="114" y="371"/>
                </a:lnTo>
                <a:lnTo>
                  <a:pt x="118" y="357"/>
                </a:lnTo>
                <a:lnTo>
                  <a:pt x="123" y="342"/>
                </a:lnTo>
                <a:lnTo>
                  <a:pt x="128" y="328"/>
                </a:lnTo>
                <a:lnTo>
                  <a:pt x="134" y="314"/>
                </a:lnTo>
                <a:lnTo>
                  <a:pt x="140" y="300"/>
                </a:lnTo>
                <a:lnTo>
                  <a:pt x="148" y="286"/>
                </a:lnTo>
                <a:lnTo>
                  <a:pt x="155" y="273"/>
                </a:lnTo>
                <a:lnTo>
                  <a:pt x="164" y="262"/>
                </a:lnTo>
                <a:lnTo>
                  <a:pt x="172" y="249"/>
                </a:lnTo>
                <a:lnTo>
                  <a:pt x="182" y="238"/>
                </a:lnTo>
                <a:lnTo>
                  <a:pt x="191" y="226"/>
                </a:lnTo>
                <a:lnTo>
                  <a:pt x="201" y="216"/>
                </a:lnTo>
                <a:lnTo>
                  <a:pt x="213" y="205"/>
                </a:lnTo>
                <a:lnTo>
                  <a:pt x="223" y="195"/>
                </a:lnTo>
                <a:lnTo>
                  <a:pt x="235" y="186"/>
                </a:lnTo>
                <a:lnTo>
                  <a:pt x="247" y="177"/>
                </a:lnTo>
                <a:lnTo>
                  <a:pt x="260" y="170"/>
                </a:lnTo>
                <a:lnTo>
                  <a:pt x="273" y="161"/>
                </a:lnTo>
                <a:lnTo>
                  <a:pt x="285" y="155"/>
                </a:lnTo>
                <a:lnTo>
                  <a:pt x="299" y="148"/>
                </a:lnTo>
                <a:lnTo>
                  <a:pt x="313" y="142"/>
                </a:lnTo>
                <a:lnTo>
                  <a:pt x="327" y="137"/>
                </a:lnTo>
                <a:lnTo>
                  <a:pt x="342" y="132"/>
                </a:lnTo>
                <a:lnTo>
                  <a:pt x="357" y="128"/>
                </a:lnTo>
                <a:lnTo>
                  <a:pt x="372" y="125"/>
                </a:lnTo>
                <a:lnTo>
                  <a:pt x="387" y="123"/>
                </a:lnTo>
                <a:lnTo>
                  <a:pt x="403" y="121"/>
                </a:lnTo>
                <a:lnTo>
                  <a:pt x="419" y="120"/>
                </a:lnTo>
                <a:lnTo>
                  <a:pt x="419" y="269"/>
                </a:lnTo>
                <a:close/>
                <a:moveTo>
                  <a:pt x="419" y="433"/>
                </a:moveTo>
                <a:lnTo>
                  <a:pt x="285" y="433"/>
                </a:lnTo>
                <a:lnTo>
                  <a:pt x="287" y="420"/>
                </a:lnTo>
                <a:lnTo>
                  <a:pt x="290" y="407"/>
                </a:lnTo>
                <a:lnTo>
                  <a:pt x="294" y="395"/>
                </a:lnTo>
                <a:lnTo>
                  <a:pt x="299" y="384"/>
                </a:lnTo>
                <a:lnTo>
                  <a:pt x="305" y="372"/>
                </a:lnTo>
                <a:lnTo>
                  <a:pt x="312" y="361"/>
                </a:lnTo>
                <a:lnTo>
                  <a:pt x="320" y="352"/>
                </a:lnTo>
                <a:lnTo>
                  <a:pt x="328" y="342"/>
                </a:lnTo>
                <a:lnTo>
                  <a:pt x="338" y="334"/>
                </a:lnTo>
                <a:lnTo>
                  <a:pt x="348" y="326"/>
                </a:lnTo>
                <a:lnTo>
                  <a:pt x="358" y="319"/>
                </a:lnTo>
                <a:lnTo>
                  <a:pt x="369" y="313"/>
                </a:lnTo>
                <a:lnTo>
                  <a:pt x="381" y="309"/>
                </a:lnTo>
                <a:lnTo>
                  <a:pt x="394" y="304"/>
                </a:lnTo>
                <a:lnTo>
                  <a:pt x="405" y="301"/>
                </a:lnTo>
                <a:lnTo>
                  <a:pt x="419" y="299"/>
                </a:lnTo>
                <a:lnTo>
                  <a:pt x="419" y="433"/>
                </a:lnTo>
                <a:close/>
                <a:moveTo>
                  <a:pt x="419" y="596"/>
                </a:moveTo>
                <a:lnTo>
                  <a:pt x="405" y="594"/>
                </a:lnTo>
                <a:lnTo>
                  <a:pt x="394" y="592"/>
                </a:lnTo>
                <a:lnTo>
                  <a:pt x="381" y="588"/>
                </a:lnTo>
                <a:lnTo>
                  <a:pt x="369" y="582"/>
                </a:lnTo>
                <a:lnTo>
                  <a:pt x="358" y="577"/>
                </a:lnTo>
                <a:lnTo>
                  <a:pt x="348" y="570"/>
                </a:lnTo>
                <a:lnTo>
                  <a:pt x="338" y="562"/>
                </a:lnTo>
                <a:lnTo>
                  <a:pt x="328" y="554"/>
                </a:lnTo>
                <a:lnTo>
                  <a:pt x="320" y="544"/>
                </a:lnTo>
                <a:lnTo>
                  <a:pt x="312" y="534"/>
                </a:lnTo>
                <a:lnTo>
                  <a:pt x="305" y="524"/>
                </a:lnTo>
                <a:lnTo>
                  <a:pt x="299" y="513"/>
                </a:lnTo>
                <a:lnTo>
                  <a:pt x="294" y="501"/>
                </a:lnTo>
                <a:lnTo>
                  <a:pt x="290" y="488"/>
                </a:lnTo>
                <a:lnTo>
                  <a:pt x="287" y="476"/>
                </a:lnTo>
                <a:lnTo>
                  <a:pt x="285" y="463"/>
                </a:lnTo>
                <a:lnTo>
                  <a:pt x="419" y="463"/>
                </a:lnTo>
                <a:lnTo>
                  <a:pt x="419" y="596"/>
                </a:lnTo>
                <a:close/>
                <a:moveTo>
                  <a:pt x="419" y="776"/>
                </a:moveTo>
                <a:lnTo>
                  <a:pt x="403" y="775"/>
                </a:lnTo>
                <a:lnTo>
                  <a:pt x="387" y="774"/>
                </a:lnTo>
                <a:lnTo>
                  <a:pt x="372" y="771"/>
                </a:lnTo>
                <a:lnTo>
                  <a:pt x="357" y="767"/>
                </a:lnTo>
                <a:lnTo>
                  <a:pt x="342" y="763"/>
                </a:lnTo>
                <a:lnTo>
                  <a:pt x="327" y="759"/>
                </a:lnTo>
                <a:lnTo>
                  <a:pt x="313" y="754"/>
                </a:lnTo>
                <a:lnTo>
                  <a:pt x="299" y="748"/>
                </a:lnTo>
                <a:lnTo>
                  <a:pt x="285" y="742"/>
                </a:lnTo>
                <a:lnTo>
                  <a:pt x="273" y="734"/>
                </a:lnTo>
                <a:lnTo>
                  <a:pt x="260" y="727"/>
                </a:lnTo>
                <a:lnTo>
                  <a:pt x="247" y="718"/>
                </a:lnTo>
                <a:lnTo>
                  <a:pt x="235" y="710"/>
                </a:lnTo>
                <a:lnTo>
                  <a:pt x="223" y="700"/>
                </a:lnTo>
                <a:lnTo>
                  <a:pt x="213" y="690"/>
                </a:lnTo>
                <a:lnTo>
                  <a:pt x="201" y="680"/>
                </a:lnTo>
                <a:lnTo>
                  <a:pt x="191" y="669"/>
                </a:lnTo>
                <a:lnTo>
                  <a:pt x="182" y="658"/>
                </a:lnTo>
                <a:lnTo>
                  <a:pt x="172" y="647"/>
                </a:lnTo>
                <a:lnTo>
                  <a:pt x="164" y="635"/>
                </a:lnTo>
                <a:lnTo>
                  <a:pt x="155" y="622"/>
                </a:lnTo>
                <a:lnTo>
                  <a:pt x="148" y="609"/>
                </a:lnTo>
                <a:lnTo>
                  <a:pt x="140" y="596"/>
                </a:lnTo>
                <a:lnTo>
                  <a:pt x="134" y="582"/>
                </a:lnTo>
                <a:lnTo>
                  <a:pt x="128" y="569"/>
                </a:lnTo>
                <a:lnTo>
                  <a:pt x="123" y="554"/>
                </a:lnTo>
                <a:lnTo>
                  <a:pt x="118" y="540"/>
                </a:lnTo>
                <a:lnTo>
                  <a:pt x="114" y="525"/>
                </a:lnTo>
                <a:lnTo>
                  <a:pt x="111" y="510"/>
                </a:lnTo>
                <a:lnTo>
                  <a:pt x="108" y="495"/>
                </a:lnTo>
                <a:lnTo>
                  <a:pt x="107" y="479"/>
                </a:lnTo>
                <a:lnTo>
                  <a:pt x="106" y="463"/>
                </a:lnTo>
                <a:lnTo>
                  <a:pt x="256" y="463"/>
                </a:lnTo>
                <a:lnTo>
                  <a:pt x="258" y="479"/>
                </a:lnTo>
                <a:lnTo>
                  <a:pt x="261" y="495"/>
                </a:lnTo>
                <a:lnTo>
                  <a:pt x="265" y="510"/>
                </a:lnTo>
                <a:lnTo>
                  <a:pt x="272" y="524"/>
                </a:lnTo>
                <a:lnTo>
                  <a:pt x="279" y="538"/>
                </a:lnTo>
                <a:lnTo>
                  <a:pt x="288" y="551"/>
                </a:lnTo>
                <a:lnTo>
                  <a:pt x="296" y="563"/>
                </a:lnTo>
                <a:lnTo>
                  <a:pt x="307" y="575"/>
                </a:lnTo>
                <a:lnTo>
                  <a:pt x="319" y="585"/>
                </a:lnTo>
                <a:lnTo>
                  <a:pt x="330" y="594"/>
                </a:lnTo>
                <a:lnTo>
                  <a:pt x="344" y="603"/>
                </a:lnTo>
                <a:lnTo>
                  <a:pt x="357" y="610"/>
                </a:lnTo>
                <a:lnTo>
                  <a:pt x="372" y="617"/>
                </a:lnTo>
                <a:lnTo>
                  <a:pt x="387" y="621"/>
                </a:lnTo>
                <a:lnTo>
                  <a:pt x="403" y="624"/>
                </a:lnTo>
                <a:lnTo>
                  <a:pt x="419" y="626"/>
                </a:lnTo>
                <a:lnTo>
                  <a:pt x="419" y="776"/>
                </a:lnTo>
                <a:close/>
                <a:moveTo>
                  <a:pt x="837" y="433"/>
                </a:moveTo>
                <a:lnTo>
                  <a:pt x="793" y="433"/>
                </a:lnTo>
                <a:lnTo>
                  <a:pt x="791" y="416"/>
                </a:lnTo>
                <a:lnTo>
                  <a:pt x="789" y="399"/>
                </a:lnTo>
                <a:lnTo>
                  <a:pt x="786" y="381"/>
                </a:lnTo>
                <a:lnTo>
                  <a:pt x="783" y="365"/>
                </a:lnTo>
                <a:lnTo>
                  <a:pt x="779" y="349"/>
                </a:lnTo>
                <a:lnTo>
                  <a:pt x="773" y="333"/>
                </a:lnTo>
                <a:lnTo>
                  <a:pt x="768" y="317"/>
                </a:lnTo>
                <a:lnTo>
                  <a:pt x="762" y="302"/>
                </a:lnTo>
                <a:lnTo>
                  <a:pt x="754" y="287"/>
                </a:lnTo>
                <a:lnTo>
                  <a:pt x="747" y="272"/>
                </a:lnTo>
                <a:lnTo>
                  <a:pt x="738" y="259"/>
                </a:lnTo>
                <a:lnTo>
                  <a:pt x="729" y="245"/>
                </a:lnTo>
                <a:lnTo>
                  <a:pt x="720" y="232"/>
                </a:lnTo>
                <a:lnTo>
                  <a:pt x="709" y="219"/>
                </a:lnTo>
                <a:lnTo>
                  <a:pt x="698" y="206"/>
                </a:lnTo>
                <a:lnTo>
                  <a:pt x="688" y="194"/>
                </a:lnTo>
                <a:lnTo>
                  <a:pt x="676" y="184"/>
                </a:lnTo>
                <a:lnTo>
                  <a:pt x="663" y="173"/>
                </a:lnTo>
                <a:lnTo>
                  <a:pt x="650" y="162"/>
                </a:lnTo>
                <a:lnTo>
                  <a:pt x="637" y="153"/>
                </a:lnTo>
                <a:lnTo>
                  <a:pt x="624" y="144"/>
                </a:lnTo>
                <a:lnTo>
                  <a:pt x="610" y="136"/>
                </a:lnTo>
                <a:lnTo>
                  <a:pt x="595" y="128"/>
                </a:lnTo>
                <a:lnTo>
                  <a:pt x="580" y="121"/>
                </a:lnTo>
                <a:lnTo>
                  <a:pt x="565" y="114"/>
                </a:lnTo>
                <a:lnTo>
                  <a:pt x="549" y="109"/>
                </a:lnTo>
                <a:lnTo>
                  <a:pt x="533" y="103"/>
                </a:lnTo>
                <a:lnTo>
                  <a:pt x="517" y="99"/>
                </a:lnTo>
                <a:lnTo>
                  <a:pt x="500" y="96"/>
                </a:lnTo>
                <a:lnTo>
                  <a:pt x="483" y="93"/>
                </a:lnTo>
                <a:lnTo>
                  <a:pt x="466" y="91"/>
                </a:lnTo>
                <a:lnTo>
                  <a:pt x="449" y="90"/>
                </a:lnTo>
                <a:lnTo>
                  <a:pt x="449" y="15"/>
                </a:lnTo>
                <a:lnTo>
                  <a:pt x="448" y="12"/>
                </a:lnTo>
                <a:lnTo>
                  <a:pt x="448" y="9"/>
                </a:lnTo>
                <a:lnTo>
                  <a:pt x="446" y="6"/>
                </a:lnTo>
                <a:lnTo>
                  <a:pt x="445" y="4"/>
                </a:lnTo>
                <a:lnTo>
                  <a:pt x="442" y="2"/>
                </a:lnTo>
                <a:lnTo>
                  <a:pt x="440" y="1"/>
                </a:lnTo>
                <a:lnTo>
                  <a:pt x="436" y="0"/>
                </a:lnTo>
                <a:lnTo>
                  <a:pt x="434" y="0"/>
                </a:lnTo>
                <a:lnTo>
                  <a:pt x="431" y="0"/>
                </a:lnTo>
                <a:lnTo>
                  <a:pt x="428" y="1"/>
                </a:lnTo>
                <a:lnTo>
                  <a:pt x="426" y="2"/>
                </a:lnTo>
                <a:lnTo>
                  <a:pt x="423" y="4"/>
                </a:lnTo>
                <a:lnTo>
                  <a:pt x="421" y="6"/>
                </a:lnTo>
                <a:lnTo>
                  <a:pt x="420" y="9"/>
                </a:lnTo>
                <a:lnTo>
                  <a:pt x="419" y="12"/>
                </a:lnTo>
                <a:lnTo>
                  <a:pt x="419" y="15"/>
                </a:lnTo>
                <a:lnTo>
                  <a:pt x="419" y="90"/>
                </a:lnTo>
                <a:lnTo>
                  <a:pt x="401" y="91"/>
                </a:lnTo>
                <a:lnTo>
                  <a:pt x="384" y="93"/>
                </a:lnTo>
                <a:lnTo>
                  <a:pt x="368" y="96"/>
                </a:lnTo>
                <a:lnTo>
                  <a:pt x="351" y="99"/>
                </a:lnTo>
                <a:lnTo>
                  <a:pt x="335" y="103"/>
                </a:lnTo>
                <a:lnTo>
                  <a:pt x="319" y="109"/>
                </a:lnTo>
                <a:lnTo>
                  <a:pt x="304" y="114"/>
                </a:lnTo>
                <a:lnTo>
                  <a:pt x="288" y="121"/>
                </a:lnTo>
                <a:lnTo>
                  <a:pt x="273" y="128"/>
                </a:lnTo>
                <a:lnTo>
                  <a:pt x="259" y="136"/>
                </a:lnTo>
                <a:lnTo>
                  <a:pt x="244" y="144"/>
                </a:lnTo>
                <a:lnTo>
                  <a:pt x="231" y="153"/>
                </a:lnTo>
                <a:lnTo>
                  <a:pt x="217" y="162"/>
                </a:lnTo>
                <a:lnTo>
                  <a:pt x="204" y="173"/>
                </a:lnTo>
                <a:lnTo>
                  <a:pt x="192" y="184"/>
                </a:lnTo>
                <a:lnTo>
                  <a:pt x="181" y="194"/>
                </a:lnTo>
                <a:lnTo>
                  <a:pt x="169" y="206"/>
                </a:lnTo>
                <a:lnTo>
                  <a:pt x="158" y="219"/>
                </a:lnTo>
                <a:lnTo>
                  <a:pt x="149" y="232"/>
                </a:lnTo>
                <a:lnTo>
                  <a:pt x="139" y="245"/>
                </a:lnTo>
                <a:lnTo>
                  <a:pt x="129" y="259"/>
                </a:lnTo>
                <a:lnTo>
                  <a:pt x="121" y="272"/>
                </a:lnTo>
                <a:lnTo>
                  <a:pt x="113" y="287"/>
                </a:lnTo>
                <a:lnTo>
                  <a:pt x="106" y="302"/>
                </a:lnTo>
                <a:lnTo>
                  <a:pt x="99" y="317"/>
                </a:lnTo>
                <a:lnTo>
                  <a:pt x="94" y="333"/>
                </a:lnTo>
                <a:lnTo>
                  <a:pt x="89" y="349"/>
                </a:lnTo>
                <a:lnTo>
                  <a:pt x="84" y="365"/>
                </a:lnTo>
                <a:lnTo>
                  <a:pt x="81" y="381"/>
                </a:lnTo>
                <a:lnTo>
                  <a:pt x="79" y="399"/>
                </a:lnTo>
                <a:lnTo>
                  <a:pt x="77" y="416"/>
                </a:lnTo>
                <a:lnTo>
                  <a:pt x="76" y="433"/>
                </a:lnTo>
                <a:lnTo>
                  <a:pt x="15" y="433"/>
                </a:lnTo>
                <a:lnTo>
                  <a:pt x="13" y="434"/>
                </a:lnTo>
                <a:lnTo>
                  <a:pt x="10" y="434"/>
                </a:lnTo>
                <a:lnTo>
                  <a:pt x="7" y="436"/>
                </a:lnTo>
                <a:lnTo>
                  <a:pt x="5" y="437"/>
                </a:lnTo>
                <a:lnTo>
                  <a:pt x="3" y="439"/>
                </a:lnTo>
                <a:lnTo>
                  <a:pt x="2" y="442"/>
                </a:lnTo>
                <a:lnTo>
                  <a:pt x="1" y="445"/>
                </a:lnTo>
                <a:lnTo>
                  <a:pt x="0" y="448"/>
                </a:lnTo>
                <a:lnTo>
                  <a:pt x="1" y="451"/>
                </a:lnTo>
                <a:lnTo>
                  <a:pt x="2" y="454"/>
                </a:lnTo>
                <a:lnTo>
                  <a:pt x="3" y="456"/>
                </a:lnTo>
                <a:lnTo>
                  <a:pt x="5" y="458"/>
                </a:lnTo>
                <a:lnTo>
                  <a:pt x="7" y="461"/>
                </a:lnTo>
                <a:lnTo>
                  <a:pt x="10" y="462"/>
                </a:lnTo>
                <a:lnTo>
                  <a:pt x="13" y="463"/>
                </a:lnTo>
                <a:lnTo>
                  <a:pt x="15" y="463"/>
                </a:lnTo>
                <a:lnTo>
                  <a:pt x="76" y="463"/>
                </a:lnTo>
                <a:lnTo>
                  <a:pt x="77" y="480"/>
                </a:lnTo>
                <a:lnTo>
                  <a:pt x="79" y="497"/>
                </a:lnTo>
                <a:lnTo>
                  <a:pt x="81" y="514"/>
                </a:lnTo>
                <a:lnTo>
                  <a:pt x="84" y="531"/>
                </a:lnTo>
                <a:lnTo>
                  <a:pt x="89" y="547"/>
                </a:lnTo>
                <a:lnTo>
                  <a:pt x="94" y="563"/>
                </a:lnTo>
                <a:lnTo>
                  <a:pt x="99" y="578"/>
                </a:lnTo>
                <a:lnTo>
                  <a:pt x="106" y="594"/>
                </a:lnTo>
                <a:lnTo>
                  <a:pt x="113" y="609"/>
                </a:lnTo>
                <a:lnTo>
                  <a:pt x="121" y="623"/>
                </a:lnTo>
                <a:lnTo>
                  <a:pt x="129" y="637"/>
                </a:lnTo>
                <a:lnTo>
                  <a:pt x="139" y="651"/>
                </a:lnTo>
                <a:lnTo>
                  <a:pt x="149" y="665"/>
                </a:lnTo>
                <a:lnTo>
                  <a:pt x="158" y="678"/>
                </a:lnTo>
                <a:lnTo>
                  <a:pt x="169" y="689"/>
                </a:lnTo>
                <a:lnTo>
                  <a:pt x="181" y="701"/>
                </a:lnTo>
                <a:lnTo>
                  <a:pt x="192" y="713"/>
                </a:lnTo>
                <a:lnTo>
                  <a:pt x="204" y="724"/>
                </a:lnTo>
                <a:lnTo>
                  <a:pt x="217" y="733"/>
                </a:lnTo>
                <a:lnTo>
                  <a:pt x="231" y="743"/>
                </a:lnTo>
                <a:lnTo>
                  <a:pt x="244" y="753"/>
                </a:lnTo>
                <a:lnTo>
                  <a:pt x="259" y="761"/>
                </a:lnTo>
                <a:lnTo>
                  <a:pt x="273" y="769"/>
                </a:lnTo>
                <a:lnTo>
                  <a:pt x="288" y="775"/>
                </a:lnTo>
                <a:lnTo>
                  <a:pt x="304" y="781"/>
                </a:lnTo>
                <a:lnTo>
                  <a:pt x="319" y="788"/>
                </a:lnTo>
                <a:lnTo>
                  <a:pt x="335" y="792"/>
                </a:lnTo>
                <a:lnTo>
                  <a:pt x="351" y="796"/>
                </a:lnTo>
                <a:lnTo>
                  <a:pt x="368" y="801"/>
                </a:lnTo>
                <a:lnTo>
                  <a:pt x="384" y="803"/>
                </a:lnTo>
                <a:lnTo>
                  <a:pt x="401" y="805"/>
                </a:lnTo>
                <a:lnTo>
                  <a:pt x="419" y="806"/>
                </a:lnTo>
                <a:lnTo>
                  <a:pt x="419" y="866"/>
                </a:lnTo>
                <a:lnTo>
                  <a:pt x="419" y="869"/>
                </a:lnTo>
                <a:lnTo>
                  <a:pt x="420" y="872"/>
                </a:lnTo>
                <a:lnTo>
                  <a:pt x="421" y="874"/>
                </a:lnTo>
                <a:lnTo>
                  <a:pt x="423" y="877"/>
                </a:lnTo>
                <a:lnTo>
                  <a:pt x="426" y="879"/>
                </a:lnTo>
                <a:lnTo>
                  <a:pt x="428" y="880"/>
                </a:lnTo>
                <a:lnTo>
                  <a:pt x="431" y="881"/>
                </a:lnTo>
                <a:lnTo>
                  <a:pt x="434" y="881"/>
                </a:lnTo>
                <a:lnTo>
                  <a:pt x="436" y="881"/>
                </a:lnTo>
                <a:lnTo>
                  <a:pt x="440" y="880"/>
                </a:lnTo>
                <a:lnTo>
                  <a:pt x="442" y="879"/>
                </a:lnTo>
                <a:lnTo>
                  <a:pt x="445" y="877"/>
                </a:lnTo>
                <a:lnTo>
                  <a:pt x="446" y="874"/>
                </a:lnTo>
                <a:lnTo>
                  <a:pt x="448" y="872"/>
                </a:lnTo>
                <a:lnTo>
                  <a:pt x="448" y="869"/>
                </a:lnTo>
                <a:lnTo>
                  <a:pt x="449" y="866"/>
                </a:lnTo>
                <a:lnTo>
                  <a:pt x="449" y="806"/>
                </a:lnTo>
                <a:lnTo>
                  <a:pt x="466" y="805"/>
                </a:lnTo>
                <a:lnTo>
                  <a:pt x="483" y="803"/>
                </a:lnTo>
                <a:lnTo>
                  <a:pt x="500" y="801"/>
                </a:lnTo>
                <a:lnTo>
                  <a:pt x="517" y="796"/>
                </a:lnTo>
                <a:lnTo>
                  <a:pt x="533" y="792"/>
                </a:lnTo>
                <a:lnTo>
                  <a:pt x="549" y="788"/>
                </a:lnTo>
                <a:lnTo>
                  <a:pt x="565" y="781"/>
                </a:lnTo>
                <a:lnTo>
                  <a:pt x="580" y="775"/>
                </a:lnTo>
                <a:lnTo>
                  <a:pt x="595" y="769"/>
                </a:lnTo>
                <a:lnTo>
                  <a:pt x="610" y="761"/>
                </a:lnTo>
                <a:lnTo>
                  <a:pt x="624" y="753"/>
                </a:lnTo>
                <a:lnTo>
                  <a:pt x="637" y="743"/>
                </a:lnTo>
                <a:lnTo>
                  <a:pt x="650" y="733"/>
                </a:lnTo>
                <a:lnTo>
                  <a:pt x="663" y="724"/>
                </a:lnTo>
                <a:lnTo>
                  <a:pt x="676" y="713"/>
                </a:lnTo>
                <a:lnTo>
                  <a:pt x="688" y="701"/>
                </a:lnTo>
                <a:lnTo>
                  <a:pt x="698" y="689"/>
                </a:lnTo>
                <a:lnTo>
                  <a:pt x="709" y="678"/>
                </a:lnTo>
                <a:lnTo>
                  <a:pt x="720" y="665"/>
                </a:lnTo>
                <a:lnTo>
                  <a:pt x="729" y="651"/>
                </a:lnTo>
                <a:lnTo>
                  <a:pt x="738" y="637"/>
                </a:lnTo>
                <a:lnTo>
                  <a:pt x="747" y="623"/>
                </a:lnTo>
                <a:lnTo>
                  <a:pt x="754" y="609"/>
                </a:lnTo>
                <a:lnTo>
                  <a:pt x="762" y="594"/>
                </a:lnTo>
                <a:lnTo>
                  <a:pt x="768" y="578"/>
                </a:lnTo>
                <a:lnTo>
                  <a:pt x="773" y="563"/>
                </a:lnTo>
                <a:lnTo>
                  <a:pt x="779" y="547"/>
                </a:lnTo>
                <a:lnTo>
                  <a:pt x="783" y="531"/>
                </a:lnTo>
                <a:lnTo>
                  <a:pt x="786" y="514"/>
                </a:lnTo>
                <a:lnTo>
                  <a:pt x="789" y="497"/>
                </a:lnTo>
                <a:lnTo>
                  <a:pt x="791" y="480"/>
                </a:lnTo>
                <a:lnTo>
                  <a:pt x="793" y="463"/>
                </a:lnTo>
                <a:lnTo>
                  <a:pt x="837" y="463"/>
                </a:lnTo>
                <a:lnTo>
                  <a:pt x="841" y="463"/>
                </a:lnTo>
                <a:lnTo>
                  <a:pt x="843" y="462"/>
                </a:lnTo>
                <a:lnTo>
                  <a:pt x="846" y="461"/>
                </a:lnTo>
                <a:lnTo>
                  <a:pt x="848" y="458"/>
                </a:lnTo>
                <a:lnTo>
                  <a:pt x="849" y="456"/>
                </a:lnTo>
                <a:lnTo>
                  <a:pt x="851" y="454"/>
                </a:lnTo>
                <a:lnTo>
                  <a:pt x="852" y="451"/>
                </a:lnTo>
                <a:lnTo>
                  <a:pt x="852" y="448"/>
                </a:lnTo>
                <a:lnTo>
                  <a:pt x="852" y="445"/>
                </a:lnTo>
                <a:lnTo>
                  <a:pt x="851" y="442"/>
                </a:lnTo>
                <a:lnTo>
                  <a:pt x="849" y="439"/>
                </a:lnTo>
                <a:lnTo>
                  <a:pt x="848" y="437"/>
                </a:lnTo>
                <a:lnTo>
                  <a:pt x="846" y="436"/>
                </a:lnTo>
                <a:lnTo>
                  <a:pt x="843" y="434"/>
                </a:lnTo>
                <a:lnTo>
                  <a:pt x="841" y="434"/>
                </a:lnTo>
                <a:lnTo>
                  <a:pt x="837" y="4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F30512E9-71FD-401A-ABE8-2F58C07CDC09}"/>
              </a:ext>
            </a:extLst>
          </p:cNvPr>
          <p:cNvGrpSpPr/>
          <p:nvPr/>
        </p:nvGrpSpPr>
        <p:grpSpPr>
          <a:xfrm>
            <a:off x="11276582" y="1787895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102" name="Freeform 274">
              <a:extLst>
                <a:ext uri="{FF2B5EF4-FFF2-40B4-BE49-F238E27FC236}">
                  <a16:creationId xmlns="" xmlns:a16="http://schemas.microsoft.com/office/drawing/2014/main" id="{725FE9E2-F4BA-4F4C-93E7-876FEBB0A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="" xmlns:a16="http://schemas.microsoft.com/office/drawing/2014/main" id="{3B7826DA-829F-4688-9382-D51FAA40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="" xmlns:a16="http://schemas.microsoft.com/office/drawing/2014/main" id="{819956DA-3B7F-44B9-9961-D50D5F8D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2472F4FB-72BA-4B35-B387-A3ECFF4FC1A9}"/>
              </a:ext>
            </a:extLst>
          </p:cNvPr>
          <p:cNvGrpSpPr/>
          <p:nvPr/>
        </p:nvGrpSpPr>
        <p:grpSpPr>
          <a:xfrm>
            <a:off x="11276582" y="5566253"/>
            <a:ext cx="284162" cy="284163"/>
            <a:chOff x="9318625" y="3616326"/>
            <a:chExt cx="284162" cy="284163"/>
          </a:xfrm>
          <a:solidFill>
            <a:schemeClr val="bg1"/>
          </a:solidFill>
        </p:grpSpPr>
        <p:sp>
          <p:nvSpPr>
            <p:cNvPr id="106" name="Freeform 298">
              <a:extLst>
                <a:ext uri="{FF2B5EF4-FFF2-40B4-BE49-F238E27FC236}">
                  <a16:creationId xmlns="" xmlns:a16="http://schemas.microsoft.com/office/drawing/2014/main" id="{B0784884-99E1-40FE-A9D1-34B585CAD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6725" y="3810001"/>
              <a:ext cx="47625" cy="47625"/>
            </a:xfrm>
            <a:custGeom>
              <a:avLst/>
              <a:gdLst>
                <a:gd name="T0" fmla="*/ 66 w 150"/>
                <a:gd name="T1" fmla="*/ 117 h 148"/>
                <a:gd name="T2" fmla="*/ 50 w 150"/>
                <a:gd name="T3" fmla="*/ 111 h 148"/>
                <a:gd name="T4" fmla="*/ 37 w 150"/>
                <a:gd name="T5" fmla="*/ 99 h 148"/>
                <a:gd name="T6" fmla="*/ 31 w 150"/>
                <a:gd name="T7" fmla="*/ 83 h 148"/>
                <a:gd name="T8" fmla="*/ 31 w 150"/>
                <a:gd name="T9" fmla="*/ 65 h 148"/>
                <a:gd name="T10" fmla="*/ 37 w 150"/>
                <a:gd name="T11" fmla="*/ 49 h 148"/>
                <a:gd name="T12" fmla="*/ 50 w 150"/>
                <a:gd name="T13" fmla="*/ 37 h 148"/>
                <a:gd name="T14" fmla="*/ 66 w 150"/>
                <a:gd name="T15" fmla="*/ 30 h 148"/>
                <a:gd name="T16" fmla="*/ 85 w 150"/>
                <a:gd name="T17" fmla="*/ 30 h 148"/>
                <a:gd name="T18" fmla="*/ 101 w 150"/>
                <a:gd name="T19" fmla="*/ 37 h 148"/>
                <a:gd name="T20" fmla="*/ 112 w 150"/>
                <a:gd name="T21" fmla="*/ 49 h 148"/>
                <a:gd name="T22" fmla="*/ 119 w 150"/>
                <a:gd name="T23" fmla="*/ 65 h 148"/>
                <a:gd name="T24" fmla="*/ 119 w 150"/>
                <a:gd name="T25" fmla="*/ 83 h 148"/>
                <a:gd name="T26" fmla="*/ 112 w 150"/>
                <a:gd name="T27" fmla="*/ 99 h 148"/>
                <a:gd name="T28" fmla="*/ 101 w 150"/>
                <a:gd name="T29" fmla="*/ 111 h 148"/>
                <a:gd name="T30" fmla="*/ 85 w 150"/>
                <a:gd name="T31" fmla="*/ 117 h 148"/>
                <a:gd name="T32" fmla="*/ 75 w 150"/>
                <a:gd name="T33" fmla="*/ 0 h 148"/>
                <a:gd name="T34" fmla="*/ 60 w 150"/>
                <a:gd name="T35" fmla="*/ 1 h 148"/>
                <a:gd name="T36" fmla="*/ 46 w 150"/>
                <a:gd name="T37" fmla="*/ 5 h 148"/>
                <a:gd name="T38" fmla="*/ 33 w 150"/>
                <a:gd name="T39" fmla="*/ 11 h 148"/>
                <a:gd name="T40" fmla="*/ 22 w 150"/>
                <a:gd name="T41" fmla="*/ 21 h 148"/>
                <a:gd name="T42" fmla="*/ 13 w 150"/>
                <a:gd name="T43" fmla="*/ 32 h 148"/>
                <a:gd name="T44" fmla="*/ 6 w 150"/>
                <a:gd name="T45" fmla="*/ 45 h 148"/>
                <a:gd name="T46" fmla="*/ 2 w 150"/>
                <a:gd name="T47" fmla="*/ 58 h 148"/>
                <a:gd name="T48" fmla="*/ 0 w 150"/>
                <a:gd name="T49" fmla="*/ 73 h 148"/>
                <a:gd name="T50" fmla="*/ 2 w 150"/>
                <a:gd name="T51" fmla="*/ 88 h 148"/>
                <a:gd name="T52" fmla="*/ 6 w 150"/>
                <a:gd name="T53" fmla="*/ 103 h 148"/>
                <a:gd name="T54" fmla="*/ 13 w 150"/>
                <a:gd name="T55" fmla="*/ 115 h 148"/>
                <a:gd name="T56" fmla="*/ 22 w 150"/>
                <a:gd name="T57" fmla="*/ 127 h 148"/>
                <a:gd name="T58" fmla="*/ 33 w 150"/>
                <a:gd name="T59" fmla="*/ 135 h 148"/>
                <a:gd name="T60" fmla="*/ 46 w 150"/>
                <a:gd name="T61" fmla="*/ 143 h 148"/>
                <a:gd name="T62" fmla="*/ 60 w 150"/>
                <a:gd name="T63" fmla="*/ 147 h 148"/>
                <a:gd name="T64" fmla="*/ 75 w 150"/>
                <a:gd name="T65" fmla="*/ 148 h 148"/>
                <a:gd name="T66" fmla="*/ 90 w 150"/>
                <a:gd name="T67" fmla="*/ 147 h 148"/>
                <a:gd name="T68" fmla="*/ 104 w 150"/>
                <a:gd name="T69" fmla="*/ 143 h 148"/>
                <a:gd name="T70" fmla="*/ 117 w 150"/>
                <a:gd name="T71" fmla="*/ 135 h 148"/>
                <a:gd name="T72" fmla="*/ 128 w 150"/>
                <a:gd name="T73" fmla="*/ 127 h 148"/>
                <a:gd name="T74" fmla="*/ 137 w 150"/>
                <a:gd name="T75" fmla="*/ 115 h 148"/>
                <a:gd name="T76" fmla="*/ 144 w 150"/>
                <a:gd name="T77" fmla="*/ 103 h 148"/>
                <a:gd name="T78" fmla="*/ 149 w 150"/>
                <a:gd name="T79" fmla="*/ 88 h 148"/>
                <a:gd name="T80" fmla="*/ 150 w 150"/>
                <a:gd name="T81" fmla="*/ 73 h 148"/>
                <a:gd name="T82" fmla="*/ 149 w 150"/>
                <a:gd name="T83" fmla="*/ 58 h 148"/>
                <a:gd name="T84" fmla="*/ 144 w 150"/>
                <a:gd name="T85" fmla="*/ 45 h 148"/>
                <a:gd name="T86" fmla="*/ 137 w 150"/>
                <a:gd name="T87" fmla="*/ 32 h 148"/>
                <a:gd name="T88" fmla="*/ 128 w 150"/>
                <a:gd name="T89" fmla="*/ 21 h 148"/>
                <a:gd name="T90" fmla="*/ 117 w 150"/>
                <a:gd name="T91" fmla="*/ 11 h 148"/>
                <a:gd name="T92" fmla="*/ 104 w 150"/>
                <a:gd name="T93" fmla="*/ 5 h 148"/>
                <a:gd name="T94" fmla="*/ 90 w 150"/>
                <a:gd name="T95" fmla="*/ 1 h 148"/>
                <a:gd name="T96" fmla="*/ 75 w 150"/>
                <a:gd name="T9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48">
                  <a:moveTo>
                    <a:pt x="75" y="118"/>
                  </a:moveTo>
                  <a:lnTo>
                    <a:pt x="66" y="117"/>
                  </a:lnTo>
                  <a:lnTo>
                    <a:pt x="58" y="115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37" y="99"/>
                  </a:lnTo>
                  <a:lnTo>
                    <a:pt x="34" y="92"/>
                  </a:lnTo>
                  <a:lnTo>
                    <a:pt x="31" y="83"/>
                  </a:lnTo>
                  <a:lnTo>
                    <a:pt x="30" y="73"/>
                  </a:lnTo>
                  <a:lnTo>
                    <a:pt x="31" y="65"/>
                  </a:lnTo>
                  <a:lnTo>
                    <a:pt x="34" y="56"/>
                  </a:lnTo>
                  <a:lnTo>
                    <a:pt x="37" y="49"/>
                  </a:lnTo>
                  <a:lnTo>
                    <a:pt x="44" y="42"/>
                  </a:lnTo>
                  <a:lnTo>
                    <a:pt x="50" y="37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5" y="30"/>
                  </a:lnTo>
                  <a:lnTo>
                    <a:pt x="85" y="30"/>
                  </a:lnTo>
                  <a:lnTo>
                    <a:pt x="93" y="33"/>
                  </a:lnTo>
                  <a:lnTo>
                    <a:pt x="101" y="37"/>
                  </a:lnTo>
                  <a:lnTo>
                    <a:pt x="107" y="42"/>
                  </a:lnTo>
                  <a:lnTo>
                    <a:pt x="112" y="49"/>
                  </a:lnTo>
                  <a:lnTo>
                    <a:pt x="117" y="56"/>
                  </a:lnTo>
                  <a:lnTo>
                    <a:pt x="119" y="65"/>
                  </a:lnTo>
                  <a:lnTo>
                    <a:pt x="120" y="73"/>
                  </a:lnTo>
                  <a:lnTo>
                    <a:pt x="119" y="83"/>
                  </a:lnTo>
                  <a:lnTo>
                    <a:pt x="117" y="92"/>
                  </a:lnTo>
                  <a:lnTo>
                    <a:pt x="112" y="99"/>
                  </a:lnTo>
                  <a:lnTo>
                    <a:pt x="107" y="106"/>
                  </a:lnTo>
                  <a:lnTo>
                    <a:pt x="101" y="111"/>
                  </a:lnTo>
                  <a:lnTo>
                    <a:pt x="93" y="115"/>
                  </a:lnTo>
                  <a:lnTo>
                    <a:pt x="85" y="117"/>
                  </a:lnTo>
                  <a:lnTo>
                    <a:pt x="75" y="118"/>
                  </a:lnTo>
                  <a:close/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5"/>
                  </a:lnTo>
                  <a:lnTo>
                    <a:pt x="40" y="8"/>
                  </a:lnTo>
                  <a:lnTo>
                    <a:pt x="33" y="11"/>
                  </a:lnTo>
                  <a:lnTo>
                    <a:pt x="28" y="16"/>
                  </a:lnTo>
                  <a:lnTo>
                    <a:pt x="22" y="21"/>
                  </a:lnTo>
                  <a:lnTo>
                    <a:pt x="17" y="26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5"/>
                  </a:lnTo>
                  <a:lnTo>
                    <a:pt x="3" y="52"/>
                  </a:lnTo>
                  <a:lnTo>
                    <a:pt x="2" y="58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2" y="88"/>
                  </a:lnTo>
                  <a:lnTo>
                    <a:pt x="3" y="96"/>
                  </a:lnTo>
                  <a:lnTo>
                    <a:pt x="6" y="103"/>
                  </a:lnTo>
                  <a:lnTo>
                    <a:pt x="10" y="110"/>
                  </a:lnTo>
                  <a:lnTo>
                    <a:pt x="13" y="115"/>
                  </a:lnTo>
                  <a:lnTo>
                    <a:pt x="17" y="122"/>
                  </a:lnTo>
                  <a:lnTo>
                    <a:pt x="22" y="127"/>
                  </a:lnTo>
                  <a:lnTo>
                    <a:pt x="28" y="131"/>
                  </a:lnTo>
                  <a:lnTo>
                    <a:pt x="33" y="135"/>
                  </a:lnTo>
                  <a:lnTo>
                    <a:pt x="40" y="140"/>
                  </a:lnTo>
                  <a:lnTo>
                    <a:pt x="46" y="143"/>
                  </a:lnTo>
                  <a:lnTo>
                    <a:pt x="52" y="145"/>
                  </a:lnTo>
                  <a:lnTo>
                    <a:pt x="60" y="147"/>
                  </a:lnTo>
                  <a:lnTo>
                    <a:pt x="67" y="148"/>
                  </a:lnTo>
                  <a:lnTo>
                    <a:pt x="75" y="148"/>
                  </a:lnTo>
                  <a:lnTo>
                    <a:pt x="82" y="148"/>
                  </a:lnTo>
                  <a:lnTo>
                    <a:pt x="90" y="147"/>
                  </a:lnTo>
                  <a:lnTo>
                    <a:pt x="97" y="145"/>
                  </a:lnTo>
                  <a:lnTo>
                    <a:pt x="104" y="143"/>
                  </a:lnTo>
                  <a:lnTo>
                    <a:pt x="110" y="140"/>
                  </a:lnTo>
                  <a:lnTo>
                    <a:pt x="117" y="135"/>
                  </a:lnTo>
                  <a:lnTo>
                    <a:pt x="123" y="131"/>
                  </a:lnTo>
                  <a:lnTo>
                    <a:pt x="128" y="127"/>
                  </a:lnTo>
                  <a:lnTo>
                    <a:pt x="133" y="122"/>
                  </a:lnTo>
                  <a:lnTo>
                    <a:pt x="137" y="115"/>
                  </a:lnTo>
                  <a:lnTo>
                    <a:pt x="141" y="110"/>
                  </a:lnTo>
                  <a:lnTo>
                    <a:pt x="144" y="103"/>
                  </a:lnTo>
                  <a:lnTo>
                    <a:pt x="147" y="96"/>
                  </a:lnTo>
                  <a:lnTo>
                    <a:pt x="149" y="88"/>
                  </a:lnTo>
                  <a:lnTo>
                    <a:pt x="150" y="82"/>
                  </a:lnTo>
                  <a:lnTo>
                    <a:pt x="150" y="73"/>
                  </a:lnTo>
                  <a:lnTo>
                    <a:pt x="150" y="66"/>
                  </a:lnTo>
                  <a:lnTo>
                    <a:pt x="149" y="58"/>
                  </a:lnTo>
                  <a:lnTo>
                    <a:pt x="147" y="52"/>
                  </a:lnTo>
                  <a:lnTo>
                    <a:pt x="144" y="45"/>
                  </a:lnTo>
                  <a:lnTo>
                    <a:pt x="141" y="38"/>
                  </a:lnTo>
                  <a:lnTo>
                    <a:pt x="137" y="32"/>
                  </a:lnTo>
                  <a:lnTo>
                    <a:pt x="133" y="26"/>
                  </a:lnTo>
                  <a:lnTo>
                    <a:pt x="128" y="21"/>
                  </a:lnTo>
                  <a:lnTo>
                    <a:pt x="123" y="17"/>
                  </a:lnTo>
                  <a:lnTo>
                    <a:pt x="117" y="11"/>
                  </a:lnTo>
                  <a:lnTo>
                    <a:pt x="110" y="8"/>
                  </a:lnTo>
                  <a:lnTo>
                    <a:pt x="104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="" xmlns:a16="http://schemas.microsoft.com/office/drawing/2014/main" id="{CC413A81-649D-422F-9E60-6C6F5AC01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25" y="3616326"/>
              <a:ext cx="284162" cy="284163"/>
            </a:xfrm>
            <a:custGeom>
              <a:avLst/>
              <a:gdLst>
                <a:gd name="T0" fmla="*/ 785 w 897"/>
                <a:gd name="T1" fmla="*/ 208 h 896"/>
                <a:gd name="T2" fmla="*/ 687 w 897"/>
                <a:gd name="T3" fmla="*/ 307 h 896"/>
                <a:gd name="T4" fmla="*/ 509 w 897"/>
                <a:gd name="T5" fmla="*/ 499 h 896"/>
                <a:gd name="T6" fmla="*/ 531 w 897"/>
                <a:gd name="T7" fmla="*/ 556 h 896"/>
                <a:gd name="T8" fmla="*/ 538 w 897"/>
                <a:gd name="T9" fmla="*/ 613 h 896"/>
                <a:gd name="T10" fmla="*/ 533 w 897"/>
                <a:gd name="T11" fmla="*/ 663 h 896"/>
                <a:gd name="T12" fmla="*/ 518 w 897"/>
                <a:gd name="T13" fmla="*/ 711 h 896"/>
                <a:gd name="T14" fmla="*/ 494 w 897"/>
                <a:gd name="T15" fmla="*/ 754 h 896"/>
                <a:gd name="T16" fmla="*/ 463 w 897"/>
                <a:gd name="T17" fmla="*/ 791 h 896"/>
                <a:gd name="T18" fmla="*/ 426 w 897"/>
                <a:gd name="T19" fmla="*/ 822 h 896"/>
                <a:gd name="T20" fmla="*/ 382 w 897"/>
                <a:gd name="T21" fmla="*/ 846 h 896"/>
                <a:gd name="T22" fmla="*/ 335 w 897"/>
                <a:gd name="T23" fmla="*/ 861 h 896"/>
                <a:gd name="T24" fmla="*/ 284 w 897"/>
                <a:gd name="T25" fmla="*/ 866 h 896"/>
                <a:gd name="T26" fmla="*/ 232 w 897"/>
                <a:gd name="T27" fmla="*/ 861 h 896"/>
                <a:gd name="T28" fmla="*/ 185 w 897"/>
                <a:gd name="T29" fmla="*/ 846 h 896"/>
                <a:gd name="T30" fmla="*/ 141 w 897"/>
                <a:gd name="T31" fmla="*/ 822 h 896"/>
                <a:gd name="T32" fmla="*/ 104 w 897"/>
                <a:gd name="T33" fmla="*/ 791 h 896"/>
                <a:gd name="T34" fmla="*/ 73 w 897"/>
                <a:gd name="T35" fmla="*/ 754 h 896"/>
                <a:gd name="T36" fmla="*/ 49 w 897"/>
                <a:gd name="T37" fmla="*/ 711 h 896"/>
                <a:gd name="T38" fmla="*/ 35 w 897"/>
                <a:gd name="T39" fmla="*/ 663 h 896"/>
                <a:gd name="T40" fmla="*/ 30 w 897"/>
                <a:gd name="T41" fmla="*/ 613 h 896"/>
                <a:gd name="T42" fmla="*/ 35 w 897"/>
                <a:gd name="T43" fmla="*/ 561 h 896"/>
                <a:gd name="T44" fmla="*/ 49 w 897"/>
                <a:gd name="T45" fmla="*/ 513 h 896"/>
                <a:gd name="T46" fmla="*/ 73 w 897"/>
                <a:gd name="T47" fmla="*/ 470 h 896"/>
                <a:gd name="T48" fmla="*/ 104 w 897"/>
                <a:gd name="T49" fmla="*/ 433 h 896"/>
                <a:gd name="T50" fmla="*/ 141 w 897"/>
                <a:gd name="T51" fmla="*/ 402 h 896"/>
                <a:gd name="T52" fmla="*/ 185 w 897"/>
                <a:gd name="T53" fmla="*/ 378 h 896"/>
                <a:gd name="T54" fmla="*/ 232 w 897"/>
                <a:gd name="T55" fmla="*/ 364 h 896"/>
                <a:gd name="T56" fmla="*/ 284 w 897"/>
                <a:gd name="T57" fmla="*/ 358 h 896"/>
                <a:gd name="T58" fmla="*/ 354 w 897"/>
                <a:gd name="T59" fmla="*/ 366 h 896"/>
                <a:gd name="T60" fmla="*/ 411 w 897"/>
                <a:gd name="T61" fmla="*/ 386 h 896"/>
                <a:gd name="T62" fmla="*/ 867 w 897"/>
                <a:gd name="T63" fmla="*/ 122 h 896"/>
                <a:gd name="T64" fmla="*/ 386 w 897"/>
                <a:gd name="T65" fmla="*/ 343 h 896"/>
                <a:gd name="T66" fmla="*/ 320 w 897"/>
                <a:gd name="T67" fmla="*/ 330 h 896"/>
                <a:gd name="T68" fmla="*/ 255 w 897"/>
                <a:gd name="T69" fmla="*/ 329 h 896"/>
                <a:gd name="T70" fmla="*/ 199 w 897"/>
                <a:gd name="T71" fmla="*/ 341 h 896"/>
                <a:gd name="T72" fmla="*/ 149 w 897"/>
                <a:gd name="T73" fmla="*/ 362 h 896"/>
                <a:gd name="T74" fmla="*/ 103 w 897"/>
                <a:gd name="T75" fmla="*/ 393 h 896"/>
                <a:gd name="T76" fmla="*/ 64 w 897"/>
                <a:gd name="T77" fmla="*/ 432 h 896"/>
                <a:gd name="T78" fmla="*/ 35 w 897"/>
                <a:gd name="T79" fmla="*/ 477 h 896"/>
                <a:gd name="T80" fmla="*/ 13 w 897"/>
                <a:gd name="T81" fmla="*/ 528 h 896"/>
                <a:gd name="T82" fmla="*/ 1 w 897"/>
                <a:gd name="T83" fmla="*/ 583 h 896"/>
                <a:gd name="T84" fmla="*/ 1 w 897"/>
                <a:gd name="T85" fmla="*/ 642 h 896"/>
                <a:gd name="T86" fmla="*/ 13 w 897"/>
                <a:gd name="T87" fmla="*/ 696 h 896"/>
                <a:gd name="T88" fmla="*/ 35 w 897"/>
                <a:gd name="T89" fmla="*/ 747 h 896"/>
                <a:gd name="T90" fmla="*/ 64 w 897"/>
                <a:gd name="T91" fmla="*/ 792 h 896"/>
                <a:gd name="T92" fmla="*/ 103 w 897"/>
                <a:gd name="T93" fmla="*/ 831 h 896"/>
                <a:gd name="T94" fmla="*/ 149 w 897"/>
                <a:gd name="T95" fmla="*/ 862 h 896"/>
                <a:gd name="T96" fmla="*/ 199 w 897"/>
                <a:gd name="T97" fmla="*/ 883 h 896"/>
                <a:gd name="T98" fmla="*/ 255 w 897"/>
                <a:gd name="T99" fmla="*/ 895 h 896"/>
                <a:gd name="T100" fmla="*/ 313 w 897"/>
                <a:gd name="T101" fmla="*/ 895 h 896"/>
                <a:gd name="T102" fmla="*/ 368 w 897"/>
                <a:gd name="T103" fmla="*/ 883 h 896"/>
                <a:gd name="T104" fmla="*/ 419 w 897"/>
                <a:gd name="T105" fmla="*/ 862 h 896"/>
                <a:gd name="T106" fmla="*/ 465 w 897"/>
                <a:gd name="T107" fmla="*/ 831 h 896"/>
                <a:gd name="T108" fmla="*/ 503 w 897"/>
                <a:gd name="T109" fmla="*/ 792 h 896"/>
                <a:gd name="T110" fmla="*/ 533 w 897"/>
                <a:gd name="T111" fmla="*/ 747 h 896"/>
                <a:gd name="T112" fmla="*/ 555 w 897"/>
                <a:gd name="T113" fmla="*/ 696 h 896"/>
                <a:gd name="T114" fmla="*/ 566 w 897"/>
                <a:gd name="T115" fmla="*/ 642 h 896"/>
                <a:gd name="T116" fmla="*/ 566 w 897"/>
                <a:gd name="T117" fmla="*/ 583 h 896"/>
                <a:gd name="T118" fmla="*/ 552 w 897"/>
                <a:gd name="T119" fmla="*/ 525 h 896"/>
                <a:gd name="T120" fmla="*/ 717 w 897"/>
                <a:gd name="T121" fmla="*/ 388 h 896"/>
                <a:gd name="T122" fmla="*/ 792 w 897"/>
                <a:gd name="T123" fmla="*/ 245 h 896"/>
                <a:gd name="T124" fmla="*/ 897 w 897"/>
                <a:gd name="T125" fmla="*/ 13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7" h="896">
                  <a:moveTo>
                    <a:pt x="867" y="122"/>
                  </a:moveTo>
                  <a:lnTo>
                    <a:pt x="837" y="158"/>
                  </a:lnTo>
                  <a:lnTo>
                    <a:pt x="837" y="208"/>
                  </a:lnTo>
                  <a:lnTo>
                    <a:pt x="785" y="208"/>
                  </a:lnTo>
                  <a:lnTo>
                    <a:pt x="762" y="232"/>
                  </a:lnTo>
                  <a:lnTo>
                    <a:pt x="762" y="283"/>
                  </a:lnTo>
                  <a:lnTo>
                    <a:pt x="711" y="283"/>
                  </a:lnTo>
                  <a:lnTo>
                    <a:pt x="687" y="307"/>
                  </a:lnTo>
                  <a:lnTo>
                    <a:pt x="687" y="358"/>
                  </a:lnTo>
                  <a:lnTo>
                    <a:pt x="637" y="358"/>
                  </a:lnTo>
                  <a:lnTo>
                    <a:pt x="505" y="490"/>
                  </a:lnTo>
                  <a:lnTo>
                    <a:pt x="509" y="499"/>
                  </a:lnTo>
                  <a:lnTo>
                    <a:pt x="516" y="513"/>
                  </a:lnTo>
                  <a:lnTo>
                    <a:pt x="522" y="527"/>
                  </a:lnTo>
                  <a:lnTo>
                    <a:pt x="527" y="542"/>
                  </a:lnTo>
                  <a:lnTo>
                    <a:pt x="531" y="556"/>
                  </a:lnTo>
                  <a:lnTo>
                    <a:pt x="534" y="570"/>
                  </a:lnTo>
                  <a:lnTo>
                    <a:pt x="536" y="584"/>
                  </a:lnTo>
                  <a:lnTo>
                    <a:pt x="537" y="598"/>
                  </a:lnTo>
                  <a:lnTo>
                    <a:pt x="538" y="613"/>
                  </a:lnTo>
                  <a:lnTo>
                    <a:pt x="537" y="625"/>
                  </a:lnTo>
                  <a:lnTo>
                    <a:pt x="536" y="638"/>
                  </a:lnTo>
                  <a:lnTo>
                    <a:pt x="535" y="651"/>
                  </a:lnTo>
                  <a:lnTo>
                    <a:pt x="533" y="663"/>
                  </a:lnTo>
                  <a:lnTo>
                    <a:pt x="530" y="676"/>
                  </a:lnTo>
                  <a:lnTo>
                    <a:pt x="527" y="687"/>
                  </a:lnTo>
                  <a:lnTo>
                    <a:pt x="522" y="699"/>
                  </a:lnTo>
                  <a:lnTo>
                    <a:pt x="518" y="711"/>
                  </a:lnTo>
                  <a:lnTo>
                    <a:pt x="513" y="722"/>
                  </a:lnTo>
                  <a:lnTo>
                    <a:pt x="507" y="733"/>
                  </a:lnTo>
                  <a:lnTo>
                    <a:pt x="501" y="744"/>
                  </a:lnTo>
                  <a:lnTo>
                    <a:pt x="494" y="754"/>
                  </a:lnTo>
                  <a:lnTo>
                    <a:pt x="487" y="764"/>
                  </a:lnTo>
                  <a:lnTo>
                    <a:pt x="479" y="774"/>
                  </a:lnTo>
                  <a:lnTo>
                    <a:pt x="472" y="783"/>
                  </a:lnTo>
                  <a:lnTo>
                    <a:pt x="463" y="791"/>
                  </a:lnTo>
                  <a:lnTo>
                    <a:pt x="455" y="800"/>
                  </a:lnTo>
                  <a:lnTo>
                    <a:pt x="445" y="808"/>
                  </a:lnTo>
                  <a:lnTo>
                    <a:pt x="436" y="816"/>
                  </a:lnTo>
                  <a:lnTo>
                    <a:pt x="426" y="822"/>
                  </a:lnTo>
                  <a:lnTo>
                    <a:pt x="415" y="830"/>
                  </a:lnTo>
                  <a:lnTo>
                    <a:pt x="405" y="835"/>
                  </a:lnTo>
                  <a:lnTo>
                    <a:pt x="394" y="841"/>
                  </a:lnTo>
                  <a:lnTo>
                    <a:pt x="382" y="846"/>
                  </a:lnTo>
                  <a:lnTo>
                    <a:pt x="371" y="851"/>
                  </a:lnTo>
                  <a:lnTo>
                    <a:pt x="360" y="854"/>
                  </a:lnTo>
                  <a:lnTo>
                    <a:pt x="347" y="859"/>
                  </a:lnTo>
                  <a:lnTo>
                    <a:pt x="335" y="861"/>
                  </a:lnTo>
                  <a:lnTo>
                    <a:pt x="322" y="863"/>
                  </a:lnTo>
                  <a:lnTo>
                    <a:pt x="309" y="865"/>
                  </a:lnTo>
                  <a:lnTo>
                    <a:pt x="297" y="866"/>
                  </a:lnTo>
                  <a:lnTo>
                    <a:pt x="284" y="866"/>
                  </a:lnTo>
                  <a:lnTo>
                    <a:pt x="271" y="866"/>
                  </a:lnTo>
                  <a:lnTo>
                    <a:pt x="258" y="865"/>
                  </a:lnTo>
                  <a:lnTo>
                    <a:pt x="245" y="863"/>
                  </a:lnTo>
                  <a:lnTo>
                    <a:pt x="232" y="861"/>
                  </a:lnTo>
                  <a:lnTo>
                    <a:pt x="221" y="859"/>
                  </a:lnTo>
                  <a:lnTo>
                    <a:pt x="208" y="854"/>
                  </a:lnTo>
                  <a:lnTo>
                    <a:pt x="196" y="851"/>
                  </a:lnTo>
                  <a:lnTo>
                    <a:pt x="185" y="846"/>
                  </a:lnTo>
                  <a:lnTo>
                    <a:pt x="174" y="841"/>
                  </a:lnTo>
                  <a:lnTo>
                    <a:pt x="163" y="835"/>
                  </a:lnTo>
                  <a:lnTo>
                    <a:pt x="152" y="830"/>
                  </a:lnTo>
                  <a:lnTo>
                    <a:pt x="141" y="822"/>
                  </a:lnTo>
                  <a:lnTo>
                    <a:pt x="132" y="816"/>
                  </a:lnTo>
                  <a:lnTo>
                    <a:pt x="122" y="808"/>
                  </a:lnTo>
                  <a:lnTo>
                    <a:pt x="113" y="800"/>
                  </a:lnTo>
                  <a:lnTo>
                    <a:pt x="104" y="791"/>
                  </a:lnTo>
                  <a:lnTo>
                    <a:pt x="95" y="783"/>
                  </a:lnTo>
                  <a:lnTo>
                    <a:pt x="88" y="774"/>
                  </a:lnTo>
                  <a:lnTo>
                    <a:pt x="81" y="764"/>
                  </a:lnTo>
                  <a:lnTo>
                    <a:pt x="73" y="754"/>
                  </a:lnTo>
                  <a:lnTo>
                    <a:pt x="67" y="744"/>
                  </a:lnTo>
                  <a:lnTo>
                    <a:pt x="60" y="733"/>
                  </a:lnTo>
                  <a:lnTo>
                    <a:pt x="55" y="722"/>
                  </a:lnTo>
                  <a:lnTo>
                    <a:pt x="49" y="711"/>
                  </a:lnTo>
                  <a:lnTo>
                    <a:pt x="45" y="699"/>
                  </a:lnTo>
                  <a:lnTo>
                    <a:pt x="41" y="687"/>
                  </a:lnTo>
                  <a:lnTo>
                    <a:pt x="38" y="676"/>
                  </a:lnTo>
                  <a:lnTo>
                    <a:pt x="35" y="663"/>
                  </a:lnTo>
                  <a:lnTo>
                    <a:pt x="32" y="651"/>
                  </a:lnTo>
                  <a:lnTo>
                    <a:pt x="31" y="638"/>
                  </a:lnTo>
                  <a:lnTo>
                    <a:pt x="30" y="625"/>
                  </a:lnTo>
                  <a:lnTo>
                    <a:pt x="30" y="613"/>
                  </a:lnTo>
                  <a:lnTo>
                    <a:pt x="30" y="599"/>
                  </a:lnTo>
                  <a:lnTo>
                    <a:pt x="31" y="586"/>
                  </a:lnTo>
                  <a:lnTo>
                    <a:pt x="32" y="573"/>
                  </a:lnTo>
                  <a:lnTo>
                    <a:pt x="35" y="561"/>
                  </a:lnTo>
                  <a:lnTo>
                    <a:pt x="38" y="548"/>
                  </a:lnTo>
                  <a:lnTo>
                    <a:pt x="41" y="537"/>
                  </a:lnTo>
                  <a:lnTo>
                    <a:pt x="45" y="525"/>
                  </a:lnTo>
                  <a:lnTo>
                    <a:pt x="49" y="513"/>
                  </a:lnTo>
                  <a:lnTo>
                    <a:pt x="55" y="503"/>
                  </a:lnTo>
                  <a:lnTo>
                    <a:pt x="60" y="491"/>
                  </a:lnTo>
                  <a:lnTo>
                    <a:pt x="67" y="480"/>
                  </a:lnTo>
                  <a:lnTo>
                    <a:pt x="73" y="470"/>
                  </a:lnTo>
                  <a:lnTo>
                    <a:pt x="81" y="460"/>
                  </a:lnTo>
                  <a:lnTo>
                    <a:pt x="88" y="450"/>
                  </a:lnTo>
                  <a:lnTo>
                    <a:pt x="95" y="442"/>
                  </a:lnTo>
                  <a:lnTo>
                    <a:pt x="104" y="433"/>
                  </a:lnTo>
                  <a:lnTo>
                    <a:pt x="113" y="424"/>
                  </a:lnTo>
                  <a:lnTo>
                    <a:pt x="122" y="416"/>
                  </a:lnTo>
                  <a:lnTo>
                    <a:pt x="132" y="408"/>
                  </a:lnTo>
                  <a:lnTo>
                    <a:pt x="141" y="402"/>
                  </a:lnTo>
                  <a:lnTo>
                    <a:pt x="152" y="395"/>
                  </a:lnTo>
                  <a:lnTo>
                    <a:pt x="163" y="389"/>
                  </a:lnTo>
                  <a:lnTo>
                    <a:pt x="174" y="383"/>
                  </a:lnTo>
                  <a:lnTo>
                    <a:pt x="185" y="378"/>
                  </a:lnTo>
                  <a:lnTo>
                    <a:pt x="196" y="373"/>
                  </a:lnTo>
                  <a:lnTo>
                    <a:pt x="208" y="370"/>
                  </a:lnTo>
                  <a:lnTo>
                    <a:pt x="221" y="367"/>
                  </a:lnTo>
                  <a:lnTo>
                    <a:pt x="232" y="364"/>
                  </a:lnTo>
                  <a:lnTo>
                    <a:pt x="245" y="361"/>
                  </a:lnTo>
                  <a:lnTo>
                    <a:pt x="258" y="359"/>
                  </a:lnTo>
                  <a:lnTo>
                    <a:pt x="271" y="358"/>
                  </a:lnTo>
                  <a:lnTo>
                    <a:pt x="284" y="358"/>
                  </a:lnTo>
                  <a:lnTo>
                    <a:pt x="302" y="358"/>
                  </a:lnTo>
                  <a:lnTo>
                    <a:pt x="320" y="360"/>
                  </a:lnTo>
                  <a:lnTo>
                    <a:pt x="337" y="362"/>
                  </a:lnTo>
                  <a:lnTo>
                    <a:pt x="354" y="366"/>
                  </a:lnTo>
                  <a:lnTo>
                    <a:pt x="369" y="369"/>
                  </a:lnTo>
                  <a:lnTo>
                    <a:pt x="384" y="374"/>
                  </a:lnTo>
                  <a:lnTo>
                    <a:pt x="398" y="380"/>
                  </a:lnTo>
                  <a:lnTo>
                    <a:pt x="411" y="386"/>
                  </a:lnTo>
                  <a:lnTo>
                    <a:pt x="421" y="391"/>
                  </a:lnTo>
                  <a:lnTo>
                    <a:pt x="783" y="30"/>
                  </a:lnTo>
                  <a:lnTo>
                    <a:pt x="867" y="30"/>
                  </a:lnTo>
                  <a:lnTo>
                    <a:pt x="867" y="122"/>
                  </a:lnTo>
                  <a:close/>
                  <a:moveTo>
                    <a:pt x="770" y="0"/>
                  </a:moveTo>
                  <a:lnTo>
                    <a:pt x="415" y="355"/>
                  </a:lnTo>
                  <a:lnTo>
                    <a:pt x="401" y="349"/>
                  </a:lnTo>
                  <a:lnTo>
                    <a:pt x="386" y="343"/>
                  </a:lnTo>
                  <a:lnTo>
                    <a:pt x="371" y="339"/>
                  </a:lnTo>
                  <a:lnTo>
                    <a:pt x="355" y="335"/>
                  </a:lnTo>
                  <a:lnTo>
                    <a:pt x="338" y="332"/>
                  </a:lnTo>
                  <a:lnTo>
                    <a:pt x="320" y="330"/>
                  </a:lnTo>
                  <a:lnTo>
                    <a:pt x="303" y="328"/>
                  </a:lnTo>
                  <a:lnTo>
                    <a:pt x="284" y="328"/>
                  </a:lnTo>
                  <a:lnTo>
                    <a:pt x="269" y="328"/>
                  </a:lnTo>
                  <a:lnTo>
                    <a:pt x="255" y="329"/>
                  </a:lnTo>
                  <a:lnTo>
                    <a:pt x="241" y="331"/>
                  </a:lnTo>
                  <a:lnTo>
                    <a:pt x="227" y="334"/>
                  </a:lnTo>
                  <a:lnTo>
                    <a:pt x="213" y="337"/>
                  </a:lnTo>
                  <a:lnTo>
                    <a:pt x="199" y="341"/>
                  </a:lnTo>
                  <a:lnTo>
                    <a:pt x="186" y="345"/>
                  </a:lnTo>
                  <a:lnTo>
                    <a:pt x="174" y="351"/>
                  </a:lnTo>
                  <a:lnTo>
                    <a:pt x="161" y="356"/>
                  </a:lnTo>
                  <a:lnTo>
                    <a:pt x="149" y="362"/>
                  </a:lnTo>
                  <a:lnTo>
                    <a:pt x="136" y="370"/>
                  </a:lnTo>
                  <a:lnTo>
                    <a:pt x="125" y="376"/>
                  </a:lnTo>
                  <a:lnTo>
                    <a:pt x="114" y="385"/>
                  </a:lnTo>
                  <a:lnTo>
                    <a:pt x="103" y="393"/>
                  </a:lnTo>
                  <a:lnTo>
                    <a:pt x="93" y="402"/>
                  </a:lnTo>
                  <a:lnTo>
                    <a:pt x="83" y="412"/>
                  </a:lnTo>
                  <a:lnTo>
                    <a:pt x="74" y="421"/>
                  </a:lnTo>
                  <a:lnTo>
                    <a:pt x="64" y="432"/>
                  </a:lnTo>
                  <a:lnTo>
                    <a:pt x="56" y="443"/>
                  </a:lnTo>
                  <a:lnTo>
                    <a:pt x="48" y="453"/>
                  </a:lnTo>
                  <a:lnTo>
                    <a:pt x="41" y="465"/>
                  </a:lnTo>
                  <a:lnTo>
                    <a:pt x="35" y="477"/>
                  </a:lnTo>
                  <a:lnTo>
                    <a:pt x="28" y="490"/>
                  </a:lnTo>
                  <a:lnTo>
                    <a:pt x="22" y="501"/>
                  </a:lnTo>
                  <a:lnTo>
                    <a:pt x="17" y="514"/>
                  </a:lnTo>
                  <a:lnTo>
                    <a:pt x="13" y="528"/>
                  </a:lnTo>
                  <a:lnTo>
                    <a:pt x="9" y="541"/>
                  </a:lnTo>
                  <a:lnTo>
                    <a:pt x="6" y="555"/>
                  </a:lnTo>
                  <a:lnTo>
                    <a:pt x="3" y="569"/>
                  </a:lnTo>
                  <a:lnTo>
                    <a:pt x="1" y="583"/>
                  </a:lnTo>
                  <a:lnTo>
                    <a:pt x="0" y="598"/>
                  </a:lnTo>
                  <a:lnTo>
                    <a:pt x="0" y="613"/>
                  </a:lnTo>
                  <a:lnTo>
                    <a:pt x="0" y="627"/>
                  </a:lnTo>
                  <a:lnTo>
                    <a:pt x="1" y="642"/>
                  </a:lnTo>
                  <a:lnTo>
                    <a:pt x="3" y="655"/>
                  </a:lnTo>
                  <a:lnTo>
                    <a:pt x="6" y="669"/>
                  </a:lnTo>
                  <a:lnTo>
                    <a:pt x="9" y="683"/>
                  </a:lnTo>
                  <a:lnTo>
                    <a:pt x="13" y="696"/>
                  </a:lnTo>
                  <a:lnTo>
                    <a:pt x="17" y="710"/>
                  </a:lnTo>
                  <a:lnTo>
                    <a:pt x="22" y="723"/>
                  </a:lnTo>
                  <a:lnTo>
                    <a:pt x="28" y="735"/>
                  </a:lnTo>
                  <a:lnTo>
                    <a:pt x="35" y="747"/>
                  </a:lnTo>
                  <a:lnTo>
                    <a:pt x="41" y="759"/>
                  </a:lnTo>
                  <a:lnTo>
                    <a:pt x="48" y="771"/>
                  </a:lnTo>
                  <a:lnTo>
                    <a:pt x="56" y="782"/>
                  </a:lnTo>
                  <a:lnTo>
                    <a:pt x="64" y="792"/>
                  </a:lnTo>
                  <a:lnTo>
                    <a:pt x="74" y="803"/>
                  </a:lnTo>
                  <a:lnTo>
                    <a:pt x="83" y="813"/>
                  </a:lnTo>
                  <a:lnTo>
                    <a:pt x="93" y="822"/>
                  </a:lnTo>
                  <a:lnTo>
                    <a:pt x="103" y="831"/>
                  </a:lnTo>
                  <a:lnTo>
                    <a:pt x="114" y="839"/>
                  </a:lnTo>
                  <a:lnTo>
                    <a:pt x="125" y="848"/>
                  </a:lnTo>
                  <a:lnTo>
                    <a:pt x="136" y="854"/>
                  </a:lnTo>
                  <a:lnTo>
                    <a:pt x="149" y="862"/>
                  </a:lnTo>
                  <a:lnTo>
                    <a:pt x="161" y="868"/>
                  </a:lnTo>
                  <a:lnTo>
                    <a:pt x="174" y="874"/>
                  </a:lnTo>
                  <a:lnTo>
                    <a:pt x="186" y="879"/>
                  </a:lnTo>
                  <a:lnTo>
                    <a:pt x="199" y="883"/>
                  </a:lnTo>
                  <a:lnTo>
                    <a:pt x="213" y="887"/>
                  </a:lnTo>
                  <a:lnTo>
                    <a:pt x="227" y="891"/>
                  </a:lnTo>
                  <a:lnTo>
                    <a:pt x="241" y="893"/>
                  </a:lnTo>
                  <a:lnTo>
                    <a:pt x="255" y="895"/>
                  </a:lnTo>
                  <a:lnTo>
                    <a:pt x="269" y="896"/>
                  </a:lnTo>
                  <a:lnTo>
                    <a:pt x="284" y="896"/>
                  </a:lnTo>
                  <a:lnTo>
                    <a:pt x="299" y="896"/>
                  </a:lnTo>
                  <a:lnTo>
                    <a:pt x="313" y="895"/>
                  </a:lnTo>
                  <a:lnTo>
                    <a:pt x="327" y="893"/>
                  </a:lnTo>
                  <a:lnTo>
                    <a:pt x="340" y="891"/>
                  </a:lnTo>
                  <a:lnTo>
                    <a:pt x="354" y="887"/>
                  </a:lnTo>
                  <a:lnTo>
                    <a:pt x="368" y="883"/>
                  </a:lnTo>
                  <a:lnTo>
                    <a:pt x="381" y="879"/>
                  </a:lnTo>
                  <a:lnTo>
                    <a:pt x="394" y="874"/>
                  </a:lnTo>
                  <a:lnTo>
                    <a:pt x="407" y="868"/>
                  </a:lnTo>
                  <a:lnTo>
                    <a:pt x="419" y="862"/>
                  </a:lnTo>
                  <a:lnTo>
                    <a:pt x="431" y="854"/>
                  </a:lnTo>
                  <a:lnTo>
                    <a:pt x="442" y="848"/>
                  </a:lnTo>
                  <a:lnTo>
                    <a:pt x="454" y="839"/>
                  </a:lnTo>
                  <a:lnTo>
                    <a:pt x="465" y="831"/>
                  </a:lnTo>
                  <a:lnTo>
                    <a:pt x="474" y="822"/>
                  </a:lnTo>
                  <a:lnTo>
                    <a:pt x="485" y="813"/>
                  </a:lnTo>
                  <a:lnTo>
                    <a:pt x="493" y="803"/>
                  </a:lnTo>
                  <a:lnTo>
                    <a:pt x="503" y="792"/>
                  </a:lnTo>
                  <a:lnTo>
                    <a:pt x="512" y="782"/>
                  </a:lnTo>
                  <a:lnTo>
                    <a:pt x="519" y="771"/>
                  </a:lnTo>
                  <a:lnTo>
                    <a:pt x="527" y="759"/>
                  </a:lnTo>
                  <a:lnTo>
                    <a:pt x="533" y="747"/>
                  </a:lnTo>
                  <a:lnTo>
                    <a:pt x="539" y="735"/>
                  </a:lnTo>
                  <a:lnTo>
                    <a:pt x="546" y="723"/>
                  </a:lnTo>
                  <a:lnTo>
                    <a:pt x="550" y="710"/>
                  </a:lnTo>
                  <a:lnTo>
                    <a:pt x="555" y="696"/>
                  </a:lnTo>
                  <a:lnTo>
                    <a:pt x="559" y="683"/>
                  </a:lnTo>
                  <a:lnTo>
                    <a:pt x="562" y="669"/>
                  </a:lnTo>
                  <a:lnTo>
                    <a:pt x="564" y="655"/>
                  </a:lnTo>
                  <a:lnTo>
                    <a:pt x="566" y="642"/>
                  </a:lnTo>
                  <a:lnTo>
                    <a:pt x="567" y="627"/>
                  </a:lnTo>
                  <a:lnTo>
                    <a:pt x="567" y="613"/>
                  </a:lnTo>
                  <a:lnTo>
                    <a:pt x="567" y="598"/>
                  </a:lnTo>
                  <a:lnTo>
                    <a:pt x="566" y="583"/>
                  </a:lnTo>
                  <a:lnTo>
                    <a:pt x="564" y="569"/>
                  </a:lnTo>
                  <a:lnTo>
                    <a:pt x="561" y="554"/>
                  </a:lnTo>
                  <a:lnTo>
                    <a:pt x="558" y="539"/>
                  </a:lnTo>
                  <a:lnTo>
                    <a:pt x="552" y="525"/>
                  </a:lnTo>
                  <a:lnTo>
                    <a:pt x="547" y="510"/>
                  </a:lnTo>
                  <a:lnTo>
                    <a:pt x="540" y="496"/>
                  </a:lnTo>
                  <a:lnTo>
                    <a:pt x="649" y="388"/>
                  </a:lnTo>
                  <a:lnTo>
                    <a:pt x="717" y="388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92" y="313"/>
                  </a:lnTo>
                  <a:lnTo>
                    <a:pt x="792" y="245"/>
                  </a:lnTo>
                  <a:lnTo>
                    <a:pt x="798" y="238"/>
                  </a:lnTo>
                  <a:lnTo>
                    <a:pt x="867" y="238"/>
                  </a:lnTo>
                  <a:lnTo>
                    <a:pt x="867" y="169"/>
                  </a:lnTo>
                  <a:lnTo>
                    <a:pt x="897" y="133"/>
                  </a:lnTo>
                  <a:lnTo>
                    <a:pt x="89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9446310" y="121448"/>
            <a:ext cx="2406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Xóa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Note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9631635" y="2676789"/>
            <a:ext cx="2095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74" y="871368"/>
            <a:ext cx="3660784" cy="53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21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8448675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56732E5D-007A-42AD-A138-F84C8324AF46}"/>
              </a:ext>
            </a:extLst>
          </p:cNvPr>
          <p:cNvSpPr/>
          <p:nvPr/>
        </p:nvSpPr>
        <p:spPr>
          <a:xfrm>
            <a:off x="7146695" y="1594698"/>
            <a:ext cx="4438594" cy="4438595"/>
          </a:xfrm>
          <a:prstGeom prst="frame">
            <a:avLst>
              <a:gd name="adj1" fmla="val 154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="" xmlns:a16="http://schemas.microsoft.com/office/drawing/2014/main" id="{81EB4D29-8572-4A3F-AF42-641FC32AF1B0}"/>
              </a:ext>
            </a:extLst>
          </p:cNvPr>
          <p:cNvSpPr/>
          <p:nvPr/>
        </p:nvSpPr>
        <p:spPr>
          <a:xfrm>
            <a:off x="6879245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BD78E6BF-DFA1-4DF3-A1D9-17BCCA735516}"/>
              </a:ext>
            </a:extLst>
          </p:cNvPr>
          <p:cNvSpPr/>
          <p:nvPr/>
        </p:nvSpPr>
        <p:spPr>
          <a:xfrm>
            <a:off x="6879245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9506031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6421084A-5842-4DE1-B073-90EB0221F392}"/>
              </a:ext>
            </a:extLst>
          </p:cNvPr>
          <p:cNvSpPr/>
          <p:nvPr/>
        </p:nvSpPr>
        <p:spPr>
          <a:xfrm>
            <a:off x="9506031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="" xmlns:a16="http://schemas.microsoft.com/office/drawing/2014/main" id="{D8269BD7-7FF5-49A3-92B6-C2E592BAAB19}"/>
              </a:ext>
            </a:extLst>
          </p:cNvPr>
          <p:cNvSpPr/>
          <p:nvPr/>
        </p:nvSpPr>
        <p:spPr>
          <a:xfrm rot="16200000">
            <a:off x="10984588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="" xmlns:a16="http://schemas.microsoft.com/office/drawing/2014/main" id="{A6F78B7C-33CC-43C7-BC98-1CBAEAD0195E}"/>
              </a:ext>
            </a:extLst>
          </p:cNvPr>
          <p:cNvSpPr/>
          <p:nvPr/>
        </p:nvSpPr>
        <p:spPr>
          <a:xfrm rot="5400000" flipH="1">
            <a:off x="6879245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="" xmlns:a16="http://schemas.microsoft.com/office/drawing/2014/main" id="{8476C31C-3E94-4397-9AF4-61F2CCD11B6B}"/>
              </a:ext>
            </a:extLst>
          </p:cNvPr>
          <p:cNvSpPr/>
          <p:nvPr/>
        </p:nvSpPr>
        <p:spPr>
          <a:xfrm rot="16200000">
            <a:off x="10984588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="" xmlns:a16="http://schemas.microsoft.com/office/drawing/2014/main" id="{185893A6-9141-4CF1-97D5-24444F2A937E}"/>
              </a:ext>
            </a:extLst>
          </p:cNvPr>
          <p:cNvSpPr/>
          <p:nvPr/>
        </p:nvSpPr>
        <p:spPr>
          <a:xfrm rot="5400000" flipH="1">
            <a:off x="6879245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6951790" y="2694043"/>
            <a:ext cx="2195206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6F164ED-062F-4495-9BCE-350F75FD7325}"/>
              </a:ext>
            </a:extLst>
          </p:cNvPr>
          <p:cNvSpPr txBox="1"/>
          <p:nvPr/>
        </p:nvSpPr>
        <p:spPr>
          <a:xfrm>
            <a:off x="7747394" y="1590970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901CCD74-1A15-437B-A90A-8BE98B701B51}"/>
              </a:ext>
            </a:extLst>
          </p:cNvPr>
          <p:cNvSpPr txBox="1"/>
          <p:nvPr/>
        </p:nvSpPr>
        <p:spPr>
          <a:xfrm>
            <a:off x="9745155" y="1581103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5625578-B3A9-40B4-9A23-CC7725E9B6C5}"/>
              </a:ext>
            </a:extLst>
          </p:cNvPr>
          <p:cNvSpPr txBox="1"/>
          <p:nvPr/>
        </p:nvSpPr>
        <p:spPr>
          <a:xfrm>
            <a:off x="7747394" y="5356185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CFDC610-FBC5-4F4B-B132-ACDD098C3145}"/>
              </a:ext>
            </a:extLst>
          </p:cNvPr>
          <p:cNvSpPr txBox="1"/>
          <p:nvPr/>
        </p:nvSpPr>
        <p:spPr>
          <a:xfrm>
            <a:off x="9745155" y="5356185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E06777DF-561F-4268-A51B-7C41E7E9EAA0}"/>
              </a:ext>
            </a:extLst>
          </p:cNvPr>
          <p:cNvGrpSpPr/>
          <p:nvPr/>
        </p:nvGrpSpPr>
        <p:grpSpPr>
          <a:xfrm>
            <a:off x="7172033" y="1778370"/>
            <a:ext cx="282575" cy="282575"/>
            <a:chOff x="9318625" y="771526"/>
            <a:chExt cx="282575" cy="282575"/>
          </a:xfrm>
          <a:solidFill>
            <a:schemeClr val="bg1"/>
          </a:solidFill>
        </p:grpSpPr>
        <p:sp>
          <p:nvSpPr>
            <p:cNvPr id="98" name="Freeform 177">
              <a:extLst>
                <a:ext uri="{FF2B5EF4-FFF2-40B4-BE49-F238E27FC236}">
                  <a16:creationId xmlns="" xmlns:a16="http://schemas.microsoft.com/office/drawing/2014/main" id="{B139BF9F-D279-4049-90D0-41FC1E57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798513"/>
              <a:ext cx="236537" cy="255588"/>
            </a:xfrm>
            <a:custGeom>
              <a:avLst/>
              <a:gdLst>
                <a:gd name="T0" fmla="*/ 729 w 747"/>
                <a:gd name="T1" fmla="*/ 306 h 806"/>
                <a:gd name="T2" fmla="*/ 723 w 747"/>
                <a:gd name="T3" fmla="*/ 308 h 806"/>
                <a:gd name="T4" fmla="*/ 720 w 747"/>
                <a:gd name="T5" fmla="*/ 312 h 806"/>
                <a:gd name="T6" fmla="*/ 717 w 747"/>
                <a:gd name="T7" fmla="*/ 318 h 806"/>
                <a:gd name="T8" fmla="*/ 717 w 747"/>
                <a:gd name="T9" fmla="*/ 776 h 806"/>
                <a:gd name="T10" fmla="*/ 30 w 747"/>
                <a:gd name="T11" fmla="*/ 30 h 806"/>
                <a:gd name="T12" fmla="*/ 621 w 747"/>
                <a:gd name="T13" fmla="*/ 29 h 806"/>
                <a:gd name="T14" fmla="*/ 626 w 747"/>
                <a:gd name="T15" fmla="*/ 27 h 806"/>
                <a:gd name="T16" fmla="*/ 630 w 747"/>
                <a:gd name="T17" fmla="*/ 22 h 806"/>
                <a:gd name="T18" fmla="*/ 632 w 747"/>
                <a:gd name="T19" fmla="*/ 17 h 806"/>
                <a:gd name="T20" fmla="*/ 632 w 747"/>
                <a:gd name="T21" fmla="*/ 12 h 806"/>
                <a:gd name="T22" fmla="*/ 630 w 747"/>
                <a:gd name="T23" fmla="*/ 6 h 806"/>
                <a:gd name="T24" fmla="*/ 626 w 747"/>
                <a:gd name="T25" fmla="*/ 2 h 806"/>
                <a:gd name="T26" fmla="*/ 621 w 747"/>
                <a:gd name="T27" fmla="*/ 0 h 806"/>
                <a:gd name="T28" fmla="*/ 15 w 747"/>
                <a:gd name="T29" fmla="*/ 0 h 806"/>
                <a:gd name="T30" fmla="*/ 9 w 747"/>
                <a:gd name="T31" fmla="*/ 1 h 806"/>
                <a:gd name="T32" fmla="*/ 5 w 747"/>
                <a:gd name="T33" fmla="*/ 4 h 806"/>
                <a:gd name="T34" fmla="*/ 1 w 747"/>
                <a:gd name="T35" fmla="*/ 9 h 806"/>
                <a:gd name="T36" fmla="*/ 0 w 747"/>
                <a:gd name="T37" fmla="*/ 15 h 806"/>
                <a:gd name="T38" fmla="*/ 0 w 747"/>
                <a:gd name="T39" fmla="*/ 794 h 806"/>
                <a:gd name="T40" fmla="*/ 2 w 747"/>
                <a:gd name="T41" fmla="*/ 800 h 806"/>
                <a:gd name="T42" fmla="*/ 7 w 747"/>
                <a:gd name="T43" fmla="*/ 804 h 806"/>
                <a:gd name="T44" fmla="*/ 12 w 747"/>
                <a:gd name="T45" fmla="*/ 806 h 806"/>
                <a:gd name="T46" fmla="*/ 732 w 747"/>
                <a:gd name="T47" fmla="*/ 806 h 806"/>
                <a:gd name="T48" fmla="*/ 738 w 747"/>
                <a:gd name="T49" fmla="*/ 805 h 806"/>
                <a:gd name="T50" fmla="*/ 743 w 747"/>
                <a:gd name="T51" fmla="*/ 802 h 806"/>
                <a:gd name="T52" fmla="*/ 746 w 747"/>
                <a:gd name="T53" fmla="*/ 798 h 806"/>
                <a:gd name="T54" fmla="*/ 747 w 747"/>
                <a:gd name="T55" fmla="*/ 791 h 806"/>
                <a:gd name="T56" fmla="*/ 747 w 747"/>
                <a:gd name="T57" fmla="*/ 318 h 806"/>
                <a:gd name="T58" fmla="*/ 745 w 747"/>
                <a:gd name="T59" fmla="*/ 312 h 806"/>
                <a:gd name="T60" fmla="*/ 741 w 747"/>
                <a:gd name="T61" fmla="*/ 308 h 806"/>
                <a:gd name="T62" fmla="*/ 735 w 747"/>
                <a:gd name="T63" fmla="*/ 306 h 806"/>
                <a:gd name="T64" fmla="*/ 732 w 747"/>
                <a:gd name="T65" fmla="*/ 3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7" h="806">
                  <a:moveTo>
                    <a:pt x="732" y="306"/>
                  </a:moveTo>
                  <a:lnTo>
                    <a:pt x="729" y="306"/>
                  </a:lnTo>
                  <a:lnTo>
                    <a:pt x="727" y="307"/>
                  </a:lnTo>
                  <a:lnTo>
                    <a:pt x="723" y="308"/>
                  </a:lnTo>
                  <a:lnTo>
                    <a:pt x="721" y="310"/>
                  </a:lnTo>
                  <a:lnTo>
                    <a:pt x="720" y="312"/>
                  </a:lnTo>
                  <a:lnTo>
                    <a:pt x="718" y="314"/>
                  </a:lnTo>
                  <a:lnTo>
                    <a:pt x="717" y="318"/>
                  </a:lnTo>
                  <a:lnTo>
                    <a:pt x="717" y="321"/>
                  </a:lnTo>
                  <a:lnTo>
                    <a:pt x="717" y="776"/>
                  </a:lnTo>
                  <a:lnTo>
                    <a:pt x="30" y="776"/>
                  </a:lnTo>
                  <a:lnTo>
                    <a:pt x="30" y="30"/>
                  </a:lnTo>
                  <a:lnTo>
                    <a:pt x="617" y="30"/>
                  </a:lnTo>
                  <a:lnTo>
                    <a:pt x="621" y="29"/>
                  </a:lnTo>
                  <a:lnTo>
                    <a:pt x="624" y="28"/>
                  </a:lnTo>
                  <a:lnTo>
                    <a:pt x="626" y="27"/>
                  </a:lnTo>
                  <a:lnTo>
                    <a:pt x="628" y="25"/>
                  </a:lnTo>
                  <a:lnTo>
                    <a:pt x="630" y="22"/>
                  </a:lnTo>
                  <a:lnTo>
                    <a:pt x="631" y="20"/>
                  </a:lnTo>
                  <a:lnTo>
                    <a:pt x="632" y="17"/>
                  </a:lnTo>
                  <a:lnTo>
                    <a:pt x="632" y="15"/>
                  </a:lnTo>
                  <a:lnTo>
                    <a:pt x="632" y="12"/>
                  </a:lnTo>
                  <a:lnTo>
                    <a:pt x="631" y="9"/>
                  </a:lnTo>
                  <a:lnTo>
                    <a:pt x="630" y="6"/>
                  </a:lnTo>
                  <a:lnTo>
                    <a:pt x="628" y="4"/>
                  </a:lnTo>
                  <a:lnTo>
                    <a:pt x="626" y="2"/>
                  </a:lnTo>
                  <a:lnTo>
                    <a:pt x="624" y="1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91"/>
                  </a:lnTo>
                  <a:lnTo>
                    <a:pt x="0" y="794"/>
                  </a:lnTo>
                  <a:lnTo>
                    <a:pt x="1" y="798"/>
                  </a:lnTo>
                  <a:lnTo>
                    <a:pt x="2" y="800"/>
                  </a:lnTo>
                  <a:lnTo>
                    <a:pt x="5" y="802"/>
                  </a:lnTo>
                  <a:lnTo>
                    <a:pt x="7" y="804"/>
                  </a:lnTo>
                  <a:lnTo>
                    <a:pt x="9" y="805"/>
                  </a:lnTo>
                  <a:lnTo>
                    <a:pt x="12" y="806"/>
                  </a:lnTo>
                  <a:lnTo>
                    <a:pt x="15" y="806"/>
                  </a:lnTo>
                  <a:lnTo>
                    <a:pt x="732" y="806"/>
                  </a:lnTo>
                  <a:lnTo>
                    <a:pt x="735" y="806"/>
                  </a:lnTo>
                  <a:lnTo>
                    <a:pt x="738" y="805"/>
                  </a:lnTo>
                  <a:lnTo>
                    <a:pt x="741" y="804"/>
                  </a:lnTo>
                  <a:lnTo>
                    <a:pt x="743" y="802"/>
                  </a:lnTo>
                  <a:lnTo>
                    <a:pt x="745" y="800"/>
                  </a:lnTo>
                  <a:lnTo>
                    <a:pt x="746" y="798"/>
                  </a:lnTo>
                  <a:lnTo>
                    <a:pt x="747" y="794"/>
                  </a:lnTo>
                  <a:lnTo>
                    <a:pt x="747" y="791"/>
                  </a:lnTo>
                  <a:lnTo>
                    <a:pt x="747" y="321"/>
                  </a:lnTo>
                  <a:lnTo>
                    <a:pt x="747" y="318"/>
                  </a:lnTo>
                  <a:lnTo>
                    <a:pt x="746" y="314"/>
                  </a:lnTo>
                  <a:lnTo>
                    <a:pt x="745" y="312"/>
                  </a:lnTo>
                  <a:lnTo>
                    <a:pt x="743" y="310"/>
                  </a:lnTo>
                  <a:lnTo>
                    <a:pt x="741" y="308"/>
                  </a:lnTo>
                  <a:lnTo>
                    <a:pt x="738" y="307"/>
                  </a:lnTo>
                  <a:lnTo>
                    <a:pt x="735" y="306"/>
                  </a:lnTo>
                  <a:lnTo>
                    <a:pt x="732" y="306"/>
                  </a:lnTo>
                  <a:lnTo>
                    <a:pt x="732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8">
              <a:extLst>
                <a:ext uri="{FF2B5EF4-FFF2-40B4-BE49-F238E27FC236}">
                  <a16:creationId xmlns="" xmlns:a16="http://schemas.microsoft.com/office/drawing/2014/main" id="{56100A4B-E55A-44EA-ADFB-41A926D8F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2450" y="771526"/>
              <a:ext cx="158750" cy="160338"/>
            </a:xfrm>
            <a:custGeom>
              <a:avLst/>
              <a:gdLst>
                <a:gd name="T0" fmla="*/ 433 w 503"/>
                <a:gd name="T1" fmla="*/ 110 h 504"/>
                <a:gd name="T2" fmla="*/ 429 w 503"/>
                <a:gd name="T3" fmla="*/ 37 h 504"/>
                <a:gd name="T4" fmla="*/ 435 w 503"/>
                <a:gd name="T5" fmla="*/ 31 h 504"/>
                <a:gd name="T6" fmla="*/ 442 w 503"/>
                <a:gd name="T7" fmla="*/ 30 h 504"/>
                <a:gd name="T8" fmla="*/ 451 w 503"/>
                <a:gd name="T9" fmla="*/ 31 h 504"/>
                <a:gd name="T10" fmla="*/ 460 w 503"/>
                <a:gd name="T11" fmla="*/ 36 h 504"/>
                <a:gd name="T12" fmla="*/ 466 w 503"/>
                <a:gd name="T13" fmla="*/ 43 h 504"/>
                <a:gd name="T14" fmla="*/ 471 w 503"/>
                <a:gd name="T15" fmla="*/ 52 h 504"/>
                <a:gd name="T16" fmla="*/ 473 w 503"/>
                <a:gd name="T17" fmla="*/ 65 h 504"/>
                <a:gd name="T18" fmla="*/ 467 w 503"/>
                <a:gd name="T19" fmla="*/ 75 h 504"/>
                <a:gd name="T20" fmla="*/ 111 w 503"/>
                <a:gd name="T21" fmla="*/ 431 h 504"/>
                <a:gd name="T22" fmla="*/ 72 w 503"/>
                <a:gd name="T23" fmla="*/ 393 h 504"/>
                <a:gd name="T24" fmla="*/ 411 w 503"/>
                <a:gd name="T25" fmla="*/ 131 h 504"/>
                <a:gd name="T26" fmla="*/ 499 w 503"/>
                <a:gd name="T27" fmla="*/ 40 h 504"/>
                <a:gd name="T28" fmla="*/ 489 w 503"/>
                <a:gd name="T29" fmla="*/ 24 h 504"/>
                <a:gd name="T30" fmla="*/ 476 w 503"/>
                <a:gd name="T31" fmla="*/ 11 h 504"/>
                <a:gd name="T32" fmla="*/ 460 w 503"/>
                <a:gd name="T33" fmla="*/ 4 h 504"/>
                <a:gd name="T34" fmla="*/ 442 w 503"/>
                <a:gd name="T35" fmla="*/ 0 h 504"/>
                <a:gd name="T36" fmla="*/ 424 w 503"/>
                <a:gd name="T37" fmla="*/ 4 h 504"/>
                <a:gd name="T38" fmla="*/ 407 w 503"/>
                <a:gd name="T39" fmla="*/ 15 h 504"/>
                <a:gd name="T40" fmla="*/ 47 w 503"/>
                <a:gd name="T41" fmla="*/ 376 h 504"/>
                <a:gd name="T42" fmla="*/ 1 w 503"/>
                <a:gd name="T43" fmla="*/ 483 h 504"/>
                <a:gd name="T44" fmla="*/ 0 w 503"/>
                <a:gd name="T45" fmla="*/ 492 h 504"/>
                <a:gd name="T46" fmla="*/ 4 w 503"/>
                <a:gd name="T47" fmla="*/ 500 h 504"/>
                <a:gd name="T48" fmla="*/ 9 w 503"/>
                <a:gd name="T49" fmla="*/ 503 h 504"/>
                <a:gd name="T50" fmla="*/ 15 w 503"/>
                <a:gd name="T51" fmla="*/ 504 h 504"/>
                <a:gd name="T52" fmla="*/ 20 w 503"/>
                <a:gd name="T53" fmla="*/ 503 h 504"/>
                <a:gd name="T54" fmla="*/ 127 w 503"/>
                <a:gd name="T55" fmla="*/ 457 h 504"/>
                <a:gd name="T56" fmla="*/ 488 w 503"/>
                <a:gd name="T57" fmla="*/ 96 h 504"/>
                <a:gd name="T58" fmla="*/ 497 w 503"/>
                <a:gd name="T59" fmla="*/ 84 h 504"/>
                <a:gd name="T60" fmla="*/ 502 w 503"/>
                <a:gd name="T61" fmla="*/ 70 h 504"/>
                <a:gd name="T62" fmla="*/ 503 w 503"/>
                <a:gd name="T63" fmla="*/ 55 h 504"/>
                <a:gd name="T64" fmla="*/ 499 w 503"/>
                <a:gd name="T65" fmla="*/ 4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504">
                  <a:moveTo>
                    <a:pt x="467" y="75"/>
                  </a:moveTo>
                  <a:lnTo>
                    <a:pt x="433" y="110"/>
                  </a:lnTo>
                  <a:lnTo>
                    <a:pt x="394" y="71"/>
                  </a:lnTo>
                  <a:lnTo>
                    <a:pt x="429" y="37"/>
                  </a:lnTo>
                  <a:lnTo>
                    <a:pt x="432" y="34"/>
                  </a:lnTo>
                  <a:lnTo>
                    <a:pt x="435" y="31"/>
                  </a:lnTo>
                  <a:lnTo>
                    <a:pt x="439" y="30"/>
                  </a:lnTo>
                  <a:lnTo>
                    <a:pt x="442" y="30"/>
                  </a:lnTo>
                  <a:lnTo>
                    <a:pt x="447" y="30"/>
                  </a:lnTo>
                  <a:lnTo>
                    <a:pt x="451" y="31"/>
                  </a:lnTo>
                  <a:lnTo>
                    <a:pt x="455" y="34"/>
                  </a:lnTo>
                  <a:lnTo>
                    <a:pt x="460" y="36"/>
                  </a:lnTo>
                  <a:lnTo>
                    <a:pt x="463" y="39"/>
                  </a:lnTo>
                  <a:lnTo>
                    <a:pt x="466" y="43"/>
                  </a:lnTo>
                  <a:lnTo>
                    <a:pt x="469" y="48"/>
                  </a:lnTo>
                  <a:lnTo>
                    <a:pt x="471" y="52"/>
                  </a:lnTo>
                  <a:lnTo>
                    <a:pt x="473" y="58"/>
                  </a:lnTo>
                  <a:lnTo>
                    <a:pt x="473" y="65"/>
                  </a:lnTo>
                  <a:lnTo>
                    <a:pt x="471" y="70"/>
                  </a:lnTo>
                  <a:lnTo>
                    <a:pt x="467" y="75"/>
                  </a:lnTo>
                  <a:lnTo>
                    <a:pt x="467" y="75"/>
                  </a:lnTo>
                  <a:close/>
                  <a:moveTo>
                    <a:pt x="111" y="431"/>
                  </a:moveTo>
                  <a:lnTo>
                    <a:pt x="42" y="460"/>
                  </a:lnTo>
                  <a:lnTo>
                    <a:pt x="72" y="393"/>
                  </a:lnTo>
                  <a:lnTo>
                    <a:pt x="373" y="91"/>
                  </a:lnTo>
                  <a:lnTo>
                    <a:pt x="411" y="131"/>
                  </a:lnTo>
                  <a:lnTo>
                    <a:pt x="111" y="431"/>
                  </a:lnTo>
                  <a:close/>
                  <a:moveTo>
                    <a:pt x="499" y="40"/>
                  </a:moveTo>
                  <a:lnTo>
                    <a:pt x="495" y="31"/>
                  </a:lnTo>
                  <a:lnTo>
                    <a:pt x="489" y="24"/>
                  </a:lnTo>
                  <a:lnTo>
                    <a:pt x="483" y="18"/>
                  </a:lnTo>
                  <a:lnTo>
                    <a:pt x="476" y="11"/>
                  </a:lnTo>
                  <a:lnTo>
                    <a:pt x="468" y="7"/>
                  </a:lnTo>
                  <a:lnTo>
                    <a:pt x="460" y="4"/>
                  </a:lnTo>
                  <a:lnTo>
                    <a:pt x="451" y="0"/>
                  </a:lnTo>
                  <a:lnTo>
                    <a:pt x="442" y="0"/>
                  </a:lnTo>
                  <a:lnTo>
                    <a:pt x="433" y="2"/>
                  </a:lnTo>
                  <a:lnTo>
                    <a:pt x="424" y="4"/>
                  </a:lnTo>
                  <a:lnTo>
                    <a:pt x="415" y="9"/>
                  </a:lnTo>
                  <a:lnTo>
                    <a:pt x="407" y="15"/>
                  </a:lnTo>
                  <a:lnTo>
                    <a:pt x="49" y="374"/>
                  </a:lnTo>
                  <a:lnTo>
                    <a:pt x="47" y="376"/>
                  </a:lnTo>
                  <a:lnTo>
                    <a:pt x="46" y="379"/>
                  </a:lnTo>
                  <a:lnTo>
                    <a:pt x="1" y="483"/>
                  </a:lnTo>
                  <a:lnTo>
                    <a:pt x="0" y="487"/>
                  </a:lnTo>
                  <a:lnTo>
                    <a:pt x="0" y="492"/>
                  </a:lnTo>
                  <a:lnTo>
                    <a:pt x="1" y="496"/>
                  </a:lnTo>
                  <a:lnTo>
                    <a:pt x="4" y="500"/>
                  </a:lnTo>
                  <a:lnTo>
                    <a:pt x="6" y="502"/>
                  </a:lnTo>
                  <a:lnTo>
                    <a:pt x="9" y="503"/>
                  </a:lnTo>
                  <a:lnTo>
                    <a:pt x="11" y="504"/>
                  </a:lnTo>
                  <a:lnTo>
                    <a:pt x="15" y="504"/>
                  </a:lnTo>
                  <a:lnTo>
                    <a:pt x="18" y="504"/>
                  </a:lnTo>
                  <a:lnTo>
                    <a:pt x="20" y="503"/>
                  </a:lnTo>
                  <a:lnTo>
                    <a:pt x="125" y="458"/>
                  </a:lnTo>
                  <a:lnTo>
                    <a:pt x="127" y="457"/>
                  </a:lnTo>
                  <a:lnTo>
                    <a:pt x="129" y="455"/>
                  </a:lnTo>
                  <a:lnTo>
                    <a:pt x="488" y="96"/>
                  </a:lnTo>
                  <a:lnTo>
                    <a:pt x="494" y="90"/>
                  </a:lnTo>
                  <a:lnTo>
                    <a:pt x="497" y="84"/>
                  </a:lnTo>
                  <a:lnTo>
                    <a:pt x="500" y="77"/>
                  </a:lnTo>
                  <a:lnTo>
                    <a:pt x="502" y="70"/>
                  </a:lnTo>
                  <a:lnTo>
                    <a:pt x="503" y="63"/>
                  </a:lnTo>
                  <a:lnTo>
                    <a:pt x="503" y="55"/>
                  </a:lnTo>
                  <a:lnTo>
                    <a:pt x="501" y="48"/>
                  </a:lnTo>
                  <a:lnTo>
                    <a:pt x="49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Freeform 229">
            <a:extLst>
              <a:ext uri="{FF2B5EF4-FFF2-40B4-BE49-F238E27FC236}">
                <a16:creationId xmlns="" xmlns:a16="http://schemas.microsoft.com/office/drawing/2014/main" id="{E6BF8BBA-0F47-4553-86FF-A331A24B8D3C}"/>
              </a:ext>
            </a:extLst>
          </p:cNvPr>
          <p:cNvSpPr>
            <a:spLocks noEditPoints="1"/>
          </p:cNvSpPr>
          <p:nvPr/>
        </p:nvSpPr>
        <p:spPr bwMode="auto">
          <a:xfrm>
            <a:off x="7177589" y="5568634"/>
            <a:ext cx="271462" cy="279400"/>
          </a:xfrm>
          <a:custGeom>
            <a:avLst/>
            <a:gdLst>
              <a:gd name="T0" fmla="*/ 571 w 852"/>
              <a:gd name="T1" fmla="*/ 332 h 881"/>
              <a:gd name="T2" fmla="*/ 465 w 852"/>
              <a:gd name="T3" fmla="*/ 271 h 881"/>
              <a:gd name="T4" fmla="*/ 540 w 852"/>
              <a:gd name="T5" fmla="*/ 137 h 881"/>
              <a:gd name="T6" fmla="*/ 644 w 852"/>
              <a:gd name="T7" fmla="*/ 195 h 881"/>
              <a:gd name="T8" fmla="*/ 720 w 852"/>
              <a:gd name="T9" fmla="*/ 287 h 881"/>
              <a:gd name="T10" fmla="*/ 759 w 852"/>
              <a:gd name="T11" fmla="*/ 402 h 881"/>
              <a:gd name="T12" fmla="*/ 495 w 852"/>
              <a:gd name="T13" fmla="*/ 616 h 881"/>
              <a:gd name="T14" fmla="*/ 588 w 852"/>
              <a:gd name="T15" fmla="*/ 538 h 881"/>
              <a:gd name="T16" fmla="*/ 759 w 852"/>
              <a:gd name="T17" fmla="*/ 494 h 881"/>
              <a:gd name="T18" fmla="*/ 720 w 852"/>
              <a:gd name="T19" fmla="*/ 609 h 881"/>
              <a:gd name="T20" fmla="*/ 644 w 852"/>
              <a:gd name="T21" fmla="*/ 700 h 881"/>
              <a:gd name="T22" fmla="*/ 540 w 852"/>
              <a:gd name="T23" fmla="*/ 759 h 881"/>
              <a:gd name="T24" fmla="*/ 583 w 852"/>
              <a:gd name="T25" fmla="*/ 463 h 881"/>
              <a:gd name="T26" fmla="*/ 539 w 852"/>
              <a:gd name="T27" fmla="*/ 554 h 881"/>
              <a:gd name="T28" fmla="*/ 449 w 852"/>
              <a:gd name="T29" fmla="*/ 596 h 881"/>
              <a:gd name="T30" fmla="*/ 520 w 852"/>
              <a:gd name="T31" fmla="*/ 326 h 881"/>
              <a:gd name="T32" fmla="*/ 578 w 852"/>
              <a:gd name="T33" fmla="*/ 407 h 881"/>
              <a:gd name="T34" fmla="*/ 372 w 852"/>
              <a:gd name="T35" fmla="*/ 280 h 881"/>
              <a:gd name="T36" fmla="*/ 279 w 852"/>
              <a:gd name="T37" fmla="*/ 358 h 881"/>
              <a:gd name="T38" fmla="*/ 108 w 852"/>
              <a:gd name="T39" fmla="*/ 402 h 881"/>
              <a:gd name="T40" fmla="*/ 148 w 852"/>
              <a:gd name="T41" fmla="*/ 286 h 881"/>
              <a:gd name="T42" fmla="*/ 223 w 852"/>
              <a:gd name="T43" fmla="*/ 195 h 881"/>
              <a:gd name="T44" fmla="*/ 327 w 852"/>
              <a:gd name="T45" fmla="*/ 137 h 881"/>
              <a:gd name="T46" fmla="*/ 419 w 852"/>
              <a:gd name="T47" fmla="*/ 433 h 881"/>
              <a:gd name="T48" fmla="*/ 320 w 852"/>
              <a:gd name="T49" fmla="*/ 352 h 881"/>
              <a:gd name="T50" fmla="*/ 405 w 852"/>
              <a:gd name="T51" fmla="*/ 301 h 881"/>
              <a:gd name="T52" fmla="*/ 358 w 852"/>
              <a:gd name="T53" fmla="*/ 577 h 881"/>
              <a:gd name="T54" fmla="*/ 294 w 852"/>
              <a:gd name="T55" fmla="*/ 501 h 881"/>
              <a:gd name="T56" fmla="*/ 387 w 852"/>
              <a:gd name="T57" fmla="*/ 774 h 881"/>
              <a:gd name="T58" fmla="*/ 273 w 852"/>
              <a:gd name="T59" fmla="*/ 734 h 881"/>
              <a:gd name="T60" fmla="*/ 182 w 852"/>
              <a:gd name="T61" fmla="*/ 658 h 881"/>
              <a:gd name="T62" fmla="*/ 123 w 852"/>
              <a:gd name="T63" fmla="*/ 554 h 881"/>
              <a:gd name="T64" fmla="*/ 258 w 852"/>
              <a:gd name="T65" fmla="*/ 479 h 881"/>
              <a:gd name="T66" fmla="*/ 319 w 852"/>
              <a:gd name="T67" fmla="*/ 585 h 881"/>
              <a:gd name="T68" fmla="*/ 419 w 852"/>
              <a:gd name="T69" fmla="*/ 776 h 881"/>
              <a:gd name="T70" fmla="*/ 773 w 852"/>
              <a:gd name="T71" fmla="*/ 333 h 881"/>
              <a:gd name="T72" fmla="*/ 709 w 852"/>
              <a:gd name="T73" fmla="*/ 219 h 881"/>
              <a:gd name="T74" fmla="*/ 610 w 852"/>
              <a:gd name="T75" fmla="*/ 136 h 881"/>
              <a:gd name="T76" fmla="*/ 483 w 852"/>
              <a:gd name="T77" fmla="*/ 93 h 881"/>
              <a:gd name="T78" fmla="*/ 442 w 852"/>
              <a:gd name="T79" fmla="*/ 2 h 881"/>
              <a:gd name="T80" fmla="*/ 421 w 852"/>
              <a:gd name="T81" fmla="*/ 6 h 881"/>
              <a:gd name="T82" fmla="*/ 351 w 852"/>
              <a:gd name="T83" fmla="*/ 99 h 881"/>
              <a:gd name="T84" fmla="*/ 231 w 852"/>
              <a:gd name="T85" fmla="*/ 153 h 881"/>
              <a:gd name="T86" fmla="*/ 139 w 852"/>
              <a:gd name="T87" fmla="*/ 245 h 881"/>
              <a:gd name="T88" fmla="*/ 84 w 852"/>
              <a:gd name="T89" fmla="*/ 365 h 881"/>
              <a:gd name="T90" fmla="*/ 7 w 852"/>
              <a:gd name="T91" fmla="*/ 436 h 881"/>
              <a:gd name="T92" fmla="*/ 3 w 852"/>
              <a:gd name="T93" fmla="*/ 456 h 881"/>
              <a:gd name="T94" fmla="*/ 79 w 852"/>
              <a:gd name="T95" fmla="*/ 497 h 881"/>
              <a:gd name="T96" fmla="*/ 121 w 852"/>
              <a:gd name="T97" fmla="*/ 623 h 881"/>
              <a:gd name="T98" fmla="*/ 204 w 852"/>
              <a:gd name="T99" fmla="*/ 724 h 881"/>
              <a:gd name="T100" fmla="*/ 319 w 852"/>
              <a:gd name="T101" fmla="*/ 788 h 881"/>
              <a:gd name="T102" fmla="*/ 419 w 852"/>
              <a:gd name="T103" fmla="*/ 869 h 881"/>
              <a:gd name="T104" fmla="*/ 436 w 852"/>
              <a:gd name="T105" fmla="*/ 881 h 881"/>
              <a:gd name="T106" fmla="*/ 449 w 852"/>
              <a:gd name="T107" fmla="*/ 806 h 881"/>
              <a:gd name="T108" fmla="*/ 580 w 852"/>
              <a:gd name="T109" fmla="*/ 775 h 881"/>
              <a:gd name="T110" fmla="*/ 688 w 852"/>
              <a:gd name="T111" fmla="*/ 701 h 881"/>
              <a:gd name="T112" fmla="*/ 762 w 852"/>
              <a:gd name="T113" fmla="*/ 594 h 881"/>
              <a:gd name="T114" fmla="*/ 793 w 852"/>
              <a:gd name="T115" fmla="*/ 463 h 881"/>
              <a:gd name="T116" fmla="*/ 852 w 852"/>
              <a:gd name="T117" fmla="*/ 451 h 881"/>
              <a:gd name="T118" fmla="*/ 841 w 852"/>
              <a:gd name="T119" fmla="*/ 434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2" h="881">
                <a:moveTo>
                  <a:pt x="613" y="433"/>
                </a:moveTo>
                <a:lnTo>
                  <a:pt x="611" y="417"/>
                </a:lnTo>
                <a:lnTo>
                  <a:pt x="606" y="402"/>
                </a:lnTo>
                <a:lnTo>
                  <a:pt x="602" y="386"/>
                </a:lnTo>
                <a:lnTo>
                  <a:pt x="596" y="372"/>
                </a:lnTo>
                <a:lnTo>
                  <a:pt x="588" y="358"/>
                </a:lnTo>
                <a:lnTo>
                  <a:pt x="581" y="345"/>
                </a:lnTo>
                <a:lnTo>
                  <a:pt x="571" y="332"/>
                </a:lnTo>
                <a:lnTo>
                  <a:pt x="560" y="322"/>
                </a:lnTo>
                <a:lnTo>
                  <a:pt x="549" y="311"/>
                </a:lnTo>
                <a:lnTo>
                  <a:pt x="537" y="301"/>
                </a:lnTo>
                <a:lnTo>
                  <a:pt x="524" y="293"/>
                </a:lnTo>
                <a:lnTo>
                  <a:pt x="510" y="286"/>
                </a:lnTo>
                <a:lnTo>
                  <a:pt x="495" y="280"/>
                </a:lnTo>
                <a:lnTo>
                  <a:pt x="480" y="275"/>
                </a:lnTo>
                <a:lnTo>
                  <a:pt x="465" y="271"/>
                </a:lnTo>
                <a:lnTo>
                  <a:pt x="449" y="269"/>
                </a:lnTo>
                <a:lnTo>
                  <a:pt x="449" y="120"/>
                </a:lnTo>
                <a:lnTo>
                  <a:pt x="464" y="121"/>
                </a:lnTo>
                <a:lnTo>
                  <a:pt x="480" y="123"/>
                </a:lnTo>
                <a:lnTo>
                  <a:pt x="495" y="125"/>
                </a:lnTo>
                <a:lnTo>
                  <a:pt x="510" y="128"/>
                </a:lnTo>
                <a:lnTo>
                  <a:pt x="525" y="132"/>
                </a:lnTo>
                <a:lnTo>
                  <a:pt x="540" y="137"/>
                </a:lnTo>
                <a:lnTo>
                  <a:pt x="554" y="142"/>
                </a:lnTo>
                <a:lnTo>
                  <a:pt x="568" y="148"/>
                </a:lnTo>
                <a:lnTo>
                  <a:pt x="582" y="155"/>
                </a:lnTo>
                <a:lnTo>
                  <a:pt x="595" y="161"/>
                </a:lnTo>
                <a:lnTo>
                  <a:pt x="607" y="170"/>
                </a:lnTo>
                <a:lnTo>
                  <a:pt x="620" y="177"/>
                </a:lnTo>
                <a:lnTo>
                  <a:pt x="632" y="186"/>
                </a:lnTo>
                <a:lnTo>
                  <a:pt x="644" y="195"/>
                </a:lnTo>
                <a:lnTo>
                  <a:pt x="656" y="205"/>
                </a:lnTo>
                <a:lnTo>
                  <a:pt x="666" y="216"/>
                </a:lnTo>
                <a:lnTo>
                  <a:pt x="676" y="226"/>
                </a:lnTo>
                <a:lnTo>
                  <a:pt x="687" y="238"/>
                </a:lnTo>
                <a:lnTo>
                  <a:pt x="695" y="249"/>
                </a:lnTo>
                <a:lnTo>
                  <a:pt x="705" y="262"/>
                </a:lnTo>
                <a:lnTo>
                  <a:pt x="712" y="273"/>
                </a:lnTo>
                <a:lnTo>
                  <a:pt x="720" y="287"/>
                </a:lnTo>
                <a:lnTo>
                  <a:pt x="727" y="300"/>
                </a:lnTo>
                <a:lnTo>
                  <a:pt x="734" y="314"/>
                </a:lnTo>
                <a:lnTo>
                  <a:pt x="740" y="328"/>
                </a:lnTo>
                <a:lnTo>
                  <a:pt x="745" y="342"/>
                </a:lnTo>
                <a:lnTo>
                  <a:pt x="750" y="357"/>
                </a:lnTo>
                <a:lnTo>
                  <a:pt x="754" y="371"/>
                </a:lnTo>
                <a:lnTo>
                  <a:pt x="757" y="387"/>
                </a:lnTo>
                <a:lnTo>
                  <a:pt x="759" y="402"/>
                </a:lnTo>
                <a:lnTo>
                  <a:pt x="762" y="418"/>
                </a:lnTo>
                <a:lnTo>
                  <a:pt x="763" y="433"/>
                </a:lnTo>
                <a:lnTo>
                  <a:pt x="613" y="433"/>
                </a:lnTo>
                <a:close/>
                <a:moveTo>
                  <a:pt x="449" y="776"/>
                </a:moveTo>
                <a:lnTo>
                  <a:pt x="449" y="626"/>
                </a:lnTo>
                <a:lnTo>
                  <a:pt x="465" y="624"/>
                </a:lnTo>
                <a:lnTo>
                  <a:pt x="480" y="621"/>
                </a:lnTo>
                <a:lnTo>
                  <a:pt x="495" y="616"/>
                </a:lnTo>
                <a:lnTo>
                  <a:pt x="510" y="610"/>
                </a:lnTo>
                <a:lnTo>
                  <a:pt x="524" y="603"/>
                </a:lnTo>
                <a:lnTo>
                  <a:pt x="537" y="594"/>
                </a:lnTo>
                <a:lnTo>
                  <a:pt x="549" y="585"/>
                </a:lnTo>
                <a:lnTo>
                  <a:pt x="560" y="575"/>
                </a:lnTo>
                <a:lnTo>
                  <a:pt x="571" y="563"/>
                </a:lnTo>
                <a:lnTo>
                  <a:pt x="581" y="551"/>
                </a:lnTo>
                <a:lnTo>
                  <a:pt x="588" y="538"/>
                </a:lnTo>
                <a:lnTo>
                  <a:pt x="596" y="524"/>
                </a:lnTo>
                <a:lnTo>
                  <a:pt x="602" y="510"/>
                </a:lnTo>
                <a:lnTo>
                  <a:pt x="606" y="495"/>
                </a:lnTo>
                <a:lnTo>
                  <a:pt x="611" y="479"/>
                </a:lnTo>
                <a:lnTo>
                  <a:pt x="613" y="463"/>
                </a:lnTo>
                <a:lnTo>
                  <a:pt x="763" y="463"/>
                </a:lnTo>
                <a:lnTo>
                  <a:pt x="762" y="479"/>
                </a:lnTo>
                <a:lnTo>
                  <a:pt x="759" y="494"/>
                </a:lnTo>
                <a:lnTo>
                  <a:pt x="757" y="510"/>
                </a:lnTo>
                <a:lnTo>
                  <a:pt x="754" y="525"/>
                </a:lnTo>
                <a:lnTo>
                  <a:pt x="750" y="540"/>
                </a:lnTo>
                <a:lnTo>
                  <a:pt x="745" y="554"/>
                </a:lnTo>
                <a:lnTo>
                  <a:pt x="740" y="569"/>
                </a:lnTo>
                <a:lnTo>
                  <a:pt x="734" y="582"/>
                </a:lnTo>
                <a:lnTo>
                  <a:pt x="727" y="595"/>
                </a:lnTo>
                <a:lnTo>
                  <a:pt x="720" y="609"/>
                </a:lnTo>
                <a:lnTo>
                  <a:pt x="712" y="622"/>
                </a:lnTo>
                <a:lnTo>
                  <a:pt x="705" y="635"/>
                </a:lnTo>
                <a:lnTo>
                  <a:pt x="695" y="647"/>
                </a:lnTo>
                <a:lnTo>
                  <a:pt x="687" y="658"/>
                </a:lnTo>
                <a:lnTo>
                  <a:pt x="676" y="669"/>
                </a:lnTo>
                <a:lnTo>
                  <a:pt x="666" y="680"/>
                </a:lnTo>
                <a:lnTo>
                  <a:pt x="656" y="690"/>
                </a:lnTo>
                <a:lnTo>
                  <a:pt x="644" y="700"/>
                </a:lnTo>
                <a:lnTo>
                  <a:pt x="632" y="710"/>
                </a:lnTo>
                <a:lnTo>
                  <a:pt x="620" y="718"/>
                </a:lnTo>
                <a:lnTo>
                  <a:pt x="607" y="727"/>
                </a:lnTo>
                <a:lnTo>
                  <a:pt x="595" y="734"/>
                </a:lnTo>
                <a:lnTo>
                  <a:pt x="582" y="742"/>
                </a:lnTo>
                <a:lnTo>
                  <a:pt x="568" y="748"/>
                </a:lnTo>
                <a:lnTo>
                  <a:pt x="554" y="754"/>
                </a:lnTo>
                <a:lnTo>
                  <a:pt x="540" y="759"/>
                </a:lnTo>
                <a:lnTo>
                  <a:pt x="525" y="763"/>
                </a:lnTo>
                <a:lnTo>
                  <a:pt x="510" y="767"/>
                </a:lnTo>
                <a:lnTo>
                  <a:pt x="495" y="771"/>
                </a:lnTo>
                <a:lnTo>
                  <a:pt x="480" y="774"/>
                </a:lnTo>
                <a:lnTo>
                  <a:pt x="464" y="775"/>
                </a:lnTo>
                <a:lnTo>
                  <a:pt x="449" y="776"/>
                </a:lnTo>
                <a:close/>
                <a:moveTo>
                  <a:pt x="449" y="463"/>
                </a:moveTo>
                <a:lnTo>
                  <a:pt x="583" y="463"/>
                </a:lnTo>
                <a:lnTo>
                  <a:pt x="581" y="476"/>
                </a:lnTo>
                <a:lnTo>
                  <a:pt x="578" y="488"/>
                </a:lnTo>
                <a:lnTo>
                  <a:pt x="573" y="501"/>
                </a:lnTo>
                <a:lnTo>
                  <a:pt x="569" y="513"/>
                </a:lnTo>
                <a:lnTo>
                  <a:pt x="563" y="524"/>
                </a:lnTo>
                <a:lnTo>
                  <a:pt x="556" y="534"/>
                </a:lnTo>
                <a:lnTo>
                  <a:pt x="548" y="544"/>
                </a:lnTo>
                <a:lnTo>
                  <a:pt x="539" y="554"/>
                </a:lnTo>
                <a:lnTo>
                  <a:pt x="530" y="562"/>
                </a:lnTo>
                <a:lnTo>
                  <a:pt x="520" y="570"/>
                </a:lnTo>
                <a:lnTo>
                  <a:pt x="509" y="577"/>
                </a:lnTo>
                <a:lnTo>
                  <a:pt x="498" y="582"/>
                </a:lnTo>
                <a:lnTo>
                  <a:pt x="487" y="588"/>
                </a:lnTo>
                <a:lnTo>
                  <a:pt x="475" y="592"/>
                </a:lnTo>
                <a:lnTo>
                  <a:pt x="462" y="594"/>
                </a:lnTo>
                <a:lnTo>
                  <a:pt x="449" y="596"/>
                </a:lnTo>
                <a:lnTo>
                  <a:pt x="449" y="463"/>
                </a:lnTo>
                <a:close/>
                <a:moveTo>
                  <a:pt x="449" y="299"/>
                </a:moveTo>
                <a:lnTo>
                  <a:pt x="462" y="301"/>
                </a:lnTo>
                <a:lnTo>
                  <a:pt x="475" y="304"/>
                </a:lnTo>
                <a:lnTo>
                  <a:pt x="487" y="309"/>
                </a:lnTo>
                <a:lnTo>
                  <a:pt x="498" y="313"/>
                </a:lnTo>
                <a:lnTo>
                  <a:pt x="509" y="319"/>
                </a:lnTo>
                <a:lnTo>
                  <a:pt x="520" y="326"/>
                </a:lnTo>
                <a:lnTo>
                  <a:pt x="530" y="334"/>
                </a:lnTo>
                <a:lnTo>
                  <a:pt x="539" y="342"/>
                </a:lnTo>
                <a:lnTo>
                  <a:pt x="548" y="352"/>
                </a:lnTo>
                <a:lnTo>
                  <a:pt x="556" y="361"/>
                </a:lnTo>
                <a:lnTo>
                  <a:pt x="563" y="372"/>
                </a:lnTo>
                <a:lnTo>
                  <a:pt x="569" y="384"/>
                </a:lnTo>
                <a:lnTo>
                  <a:pt x="573" y="395"/>
                </a:lnTo>
                <a:lnTo>
                  <a:pt x="578" y="407"/>
                </a:lnTo>
                <a:lnTo>
                  <a:pt x="581" y="420"/>
                </a:lnTo>
                <a:lnTo>
                  <a:pt x="583" y="433"/>
                </a:lnTo>
                <a:lnTo>
                  <a:pt x="449" y="433"/>
                </a:lnTo>
                <a:lnTo>
                  <a:pt x="449" y="299"/>
                </a:lnTo>
                <a:close/>
                <a:moveTo>
                  <a:pt x="419" y="269"/>
                </a:moveTo>
                <a:lnTo>
                  <a:pt x="403" y="271"/>
                </a:lnTo>
                <a:lnTo>
                  <a:pt x="387" y="275"/>
                </a:lnTo>
                <a:lnTo>
                  <a:pt x="372" y="280"/>
                </a:lnTo>
                <a:lnTo>
                  <a:pt x="357" y="286"/>
                </a:lnTo>
                <a:lnTo>
                  <a:pt x="344" y="293"/>
                </a:lnTo>
                <a:lnTo>
                  <a:pt x="330" y="301"/>
                </a:lnTo>
                <a:lnTo>
                  <a:pt x="319" y="311"/>
                </a:lnTo>
                <a:lnTo>
                  <a:pt x="307" y="322"/>
                </a:lnTo>
                <a:lnTo>
                  <a:pt x="296" y="332"/>
                </a:lnTo>
                <a:lnTo>
                  <a:pt x="288" y="345"/>
                </a:lnTo>
                <a:lnTo>
                  <a:pt x="279" y="358"/>
                </a:lnTo>
                <a:lnTo>
                  <a:pt x="272" y="372"/>
                </a:lnTo>
                <a:lnTo>
                  <a:pt x="265" y="387"/>
                </a:lnTo>
                <a:lnTo>
                  <a:pt x="261" y="402"/>
                </a:lnTo>
                <a:lnTo>
                  <a:pt x="258" y="417"/>
                </a:lnTo>
                <a:lnTo>
                  <a:pt x="256" y="433"/>
                </a:lnTo>
                <a:lnTo>
                  <a:pt x="106" y="433"/>
                </a:lnTo>
                <a:lnTo>
                  <a:pt x="107" y="417"/>
                </a:lnTo>
                <a:lnTo>
                  <a:pt x="108" y="402"/>
                </a:lnTo>
                <a:lnTo>
                  <a:pt x="111" y="387"/>
                </a:lnTo>
                <a:lnTo>
                  <a:pt x="114" y="371"/>
                </a:lnTo>
                <a:lnTo>
                  <a:pt x="118" y="357"/>
                </a:lnTo>
                <a:lnTo>
                  <a:pt x="123" y="342"/>
                </a:lnTo>
                <a:lnTo>
                  <a:pt x="128" y="328"/>
                </a:lnTo>
                <a:lnTo>
                  <a:pt x="134" y="314"/>
                </a:lnTo>
                <a:lnTo>
                  <a:pt x="140" y="300"/>
                </a:lnTo>
                <a:lnTo>
                  <a:pt x="148" y="286"/>
                </a:lnTo>
                <a:lnTo>
                  <a:pt x="155" y="273"/>
                </a:lnTo>
                <a:lnTo>
                  <a:pt x="164" y="262"/>
                </a:lnTo>
                <a:lnTo>
                  <a:pt x="172" y="249"/>
                </a:lnTo>
                <a:lnTo>
                  <a:pt x="182" y="238"/>
                </a:lnTo>
                <a:lnTo>
                  <a:pt x="191" y="226"/>
                </a:lnTo>
                <a:lnTo>
                  <a:pt x="201" y="216"/>
                </a:lnTo>
                <a:lnTo>
                  <a:pt x="213" y="205"/>
                </a:lnTo>
                <a:lnTo>
                  <a:pt x="223" y="195"/>
                </a:lnTo>
                <a:lnTo>
                  <a:pt x="235" y="186"/>
                </a:lnTo>
                <a:lnTo>
                  <a:pt x="247" y="177"/>
                </a:lnTo>
                <a:lnTo>
                  <a:pt x="260" y="170"/>
                </a:lnTo>
                <a:lnTo>
                  <a:pt x="273" y="161"/>
                </a:lnTo>
                <a:lnTo>
                  <a:pt x="285" y="155"/>
                </a:lnTo>
                <a:lnTo>
                  <a:pt x="299" y="148"/>
                </a:lnTo>
                <a:lnTo>
                  <a:pt x="313" y="142"/>
                </a:lnTo>
                <a:lnTo>
                  <a:pt x="327" y="137"/>
                </a:lnTo>
                <a:lnTo>
                  <a:pt x="342" y="132"/>
                </a:lnTo>
                <a:lnTo>
                  <a:pt x="357" y="128"/>
                </a:lnTo>
                <a:lnTo>
                  <a:pt x="372" y="125"/>
                </a:lnTo>
                <a:lnTo>
                  <a:pt x="387" y="123"/>
                </a:lnTo>
                <a:lnTo>
                  <a:pt x="403" y="121"/>
                </a:lnTo>
                <a:lnTo>
                  <a:pt x="419" y="120"/>
                </a:lnTo>
                <a:lnTo>
                  <a:pt x="419" y="269"/>
                </a:lnTo>
                <a:close/>
                <a:moveTo>
                  <a:pt x="419" y="433"/>
                </a:moveTo>
                <a:lnTo>
                  <a:pt x="285" y="433"/>
                </a:lnTo>
                <a:lnTo>
                  <a:pt x="287" y="420"/>
                </a:lnTo>
                <a:lnTo>
                  <a:pt x="290" y="407"/>
                </a:lnTo>
                <a:lnTo>
                  <a:pt x="294" y="395"/>
                </a:lnTo>
                <a:lnTo>
                  <a:pt x="299" y="384"/>
                </a:lnTo>
                <a:lnTo>
                  <a:pt x="305" y="372"/>
                </a:lnTo>
                <a:lnTo>
                  <a:pt x="312" y="361"/>
                </a:lnTo>
                <a:lnTo>
                  <a:pt x="320" y="352"/>
                </a:lnTo>
                <a:lnTo>
                  <a:pt x="328" y="342"/>
                </a:lnTo>
                <a:lnTo>
                  <a:pt x="338" y="334"/>
                </a:lnTo>
                <a:lnTo>
                  <a:pt x="348" y="326"/>
                </a:lnTo>
                <a:lnTo>
                  <a:pt x="358" y="319"/>
                </a:lnTo>
                <a:lnTo>
                  <a:pt x="369" y="313"/>
                </a:lnTo>
                <a:lnTo>
                  <a:pt x="381" y="309"/>
                </a:lnTo>
                <a:lnTo>
                  <a:pt x="394" y="304"/>
                </a:lnTo>
                <a:lnTo>
                  <a:pt x="405" y="301"/>
                </a:lnTo>
                <a:lnTo>
                  <a:pt x="419" y="299"/>
                </a:lnTo>
                <a:lnTo>
                  <a:pt x="419" y="433"/>
                </a:lnTo>
                <a:close/>
                <a:moveTo>
                  <a:pt x="419" y="596"/>
                </a:moveTo>
                <a:lnTo>
                  <a:pt x="405" y="594"/>
                </a:lnTo>
                <a:lnTo>
                  <a:pt x="394" y="592"/>
                </a:lnTo>
                <a:lnTo>
                  <a:pt x="381" y="588"/>
                </a:lnTo>
                <a:lnTo>
                  <a:pt x="369" y="582"/>
                </a:lnTo>
                <a:lnTo>
                  <a:pt x="358" y="577"/>
                </a:lnTo>
                <a:lnTo>
                  <a:pt x="348" y="570"/>
                </a:lnTo>
                <a:lnTo>
                  <a:pt x="338" y="562"/>
                </a:lnTo>
                <a:lnTo>
                  <a:pt x="328" y="554"/>
                </a:lnTo>
                <a:lnTo>
                  <a:pt x="320" y="544"/>
                </a:lnTo>
                <a:lnTo>
                  <a:pt x="312" y="534"/>
                </a:lnTo>
                <a:lnTo>
                  <a:pt x="305" y="524"/>
                </a:lnTo>
                <a:lnTo>
                  <a:pt x="299" y="513"/>
                </a:lnTo>
                <a:lnTo>
                  <a:pt x="294" y="501"/>
                </a:lnTo>
                <a:lnTo>
                  <a:pt x="290" y="488"/>
                </a:lnTo>
                <a:lnTo>
                  <a:pt x="287" y="476"/>
                </a:lnTo>
                <a:lnTo>
                  <a:pt x="285" y="463"/>
                </a:lnTo>
                <a:lnTo>
                  <a:pt x="419" y="463"/>
                </a:lnTo>
                <a:lnTo>
                  <a:pt x="419" y="596"/>
                </a:lnTo>
                <a:close/>
                <a:moveTo>
                  <a:pt x="419" y="776"/>
                </a:moveTo>
                <a:lnTo>
                  <a:pt x="403" y="775"/>
                </a:lnTo>
                <a:lnTo>
                  <a:pt x="387" y="774"/>
                </a:lnTo>
                <a:lnTo>
                  <a:pt x="372" y="771"/>
                </a:lnTo>
                <a:lnTo>
                  <a:pt x="357" y="767"/>
                </a:lnTo>
                <a:lnTo>
                  <a:pt x="342" y="763"/>
                </a:lnTo>
                <a:lnTo>
                  <a:pt x="327" y="759"/>
                </a:lnTo>
                <a:lnTo>
                  <a:pt x="313" y="754"/>
                </a:lnTo>
                <a:lnTo>
                  <a:pt x="299" y="748"/>
                </a:lnTo>
                <a:lnTo>
                  <a:pt x="285" y="742"/>
                </a:lnTo>
                <a:lnTo>
                  <a:pt x="273" y="734"/>
                </a:lnTo>
                <a:lnTo>
                  <a:pt x="260" y="727"/>
                </a:lnTo>
                <a:lnTo>
                  <a:pt x="247" y="718"/>
                </a:lnTo>
                <a:lnTo>
                  <a:pt x="235" y="710"/>
                </a:lnTo>
                <a:lnTo>
                  <a:pt x="223" y="700"/>
                </a:lnTo>
                <a:lnTo>
                  <a:pt x="213" y="690"/>
                </a:lnTo>
                <a:lnTo>
                  <a:pt x="201" y="680"/>
                </a:lnTo>
                <a:lnTo>
                  <a:pt x="191" y="669"/>
                </a:lnTo>
                <a:lnTo>
                  <a:pt x="182" y="658"/>
                </a:lnTo>
                <a:lnTo>
                  <a:pt x="172" y="647"/>
                </a:lnTo>
                <a:lnTo>
                  <a:pt x="164" y="635"/>
                </a:lnTo>
                <a:lnTo>
                  <a:pt x="155" y="622"/>
                </a:lnTo>
                <a:lnTo>
                  <a:pt x="148" y="609"/>
                </a:lnTo>
                <a:lnTo>
                  <a:pt x="140" y="596"/>
                </a:lnTo>
                <a:lnTo>
                  <a:pt x="134" y="582"/>
                </a:lnTo>
                <a:lnTo>
                  <a:pt x="128" y="569"/>
                </a:lnTo>
                <a:lnTo>
                  <a:pt x="123" y="554"/>
                </a:lnTo>
                <a:lnTo>
                  <a:pt x="118" y="540"/>
                </a:lnTo>
                <a:lnTo>
                  <a:pt x="114" y="525"/>
                </a:lnTo>
                <a:lnTo>
                  <a:pt x="111" y="510"/>
                </a:lnTo>
                <a:lnTo>
                  <a:pt x="108" y="495"/>
                </a:lnTo>
                <a:lnTo>
                  <a:pt x="107" y="479"/>
                </a:lnTo>
                <a:lnTo>
                  <a:pt x="106" y="463"/>
                </a:lnTo>
                <a:lnTo>
                  <a:pt x="256" y="463"/>
                </a:lnTo>
                <a:lnTo>
                  <a:pt x="258" y="479"/>
                </a:lnTo>
                <a:lnTo>
                  <a:pt x="261" y="495"/>
                </a:lnTo>
                <a:lnTo>
                  <a:pt x="265" y="510"/>
                </a:lnTo>
                <a:lnTo>
                  <a:pt x="272" y="524"/>
                </a:lnTo>
                <a:lnTo>
                  <a:pt x="279" y="538"/>
                </a:lnTo>
                <a:lnTo>
                  <a:pt x="288" y="551"/>
                </a:lnTo>
                <a:lnTo>
                  <a:pt x="296" y="563"/>
                </a:lnTo>
                <a:lnTo>
                  <a:pt x="307" y="575"/>
                </a:lnTo>
                <a:lnTo>
                  <a:pt x="319" y="585"/>
                </a:lnTo>
                <a:lnTo>
                  <a:pt x="330" y="594"/>
                </a:lnTo>
                <a:lnTo>
                  <a:pt x="344" y="603"/>
                </a:lnTo>
                <a:lnTo>
                  <a:pt x="357" y="610"/>
                </a:lnTo>
                <a:lnTo>
                  <a:pt x="372" y="617"/>
                </a:lnTo>
                <a:lnTo>
                  <a:pt x="387" y="621"/>
                </a:lnTo>
                <a:lnTo>
                  <a:pt x="403" y="624"/>
                </a:lnTo>
                <a:lnTo>
                  <a:pt x="419" y="626"/>
                </a:lnTo>
                <a:lnTo>
                  <a:pt x="419" y="776"/>
                </a:lnTo>
                <a:close/>
                <a:moveTo>
                  <a:pt x="837" y="433"/>
                </a:moveTo>
                <a:lnTo>
                  <a:pt x="793" y="433"/>
                </a:lnTo>
                <a:lnTo>
                  <a:pt x="791" y="416"/>
                </a:lnTo>
                <a:lnTo>
                  <a:pt x="789" y="399"/>
                </a:lnTo>
                <a:lnTo>
                  <a:pt x="786" y="381"/>
                </a:lnTo>
                <a:lnTo>
                  <a:pt x="783" y="365"/>
                </a:lnTo>
                <a:lnTo>
                  <a:pt x="779" y="349"/>
                </a:lnTo>
                <a:lnTo>
                  <a:pt x="773" y="333"/>
                </a:lnTo>
                <a:lnTo>
                  <a:pt x="768" y="317"/>
                </a:lnTo>
                <a:lnTo>
                  <a:pt x="762" y="302"/>
                </a:lnTo>
                <a:lnTo>
                  <a:pt x="754" y="287"/>
                </a:lnTo>
                <a:lnTo>
                  <a:pt x="747" y="272"/>
                </a:lnTo>
                <a:lnTo>
                  <a:pt x="738" y="259"/>
                </a:lnTo>
                <a:lnTo>
                  <a:pt x="729" y="245"/>
                </a:lnTo>
                <a:lnTo>
                  <a:pt x="720" y="232"/>
                </a:lnTo>
                <a:lnTo>
                  <a:pt x="709" y="219"/>
                </a:lnTo>
                <a:lnTo>
                  <a:pt x="698" y="206"/>
                </a:lnTo>
                <a:lnTo>
                  <a:pt x="688" y="194"/>
                </a:lnTo>
                <a:lnTo>
                  <a:pt x="676" y="184"/>
                </a:lnTo>
                <a:lnTo>
                  <a:pt x="663" y="173"/>
                </a:lnTo>
                <a:lnTo>
                  <a:pt x="650" y="162"/>
                </a:lnTo>
                <a:lnTo>
                  <a:pt x="637" y="153"/>
                </a:lnTo>
                <a:lnTo>
                  <a:pt x="624" y="144"/>
                </a:lnTo>
                <a:lnTo>
                  <a:pt x="610" y="136"/>
                </a:lnTo>
                <a:lnTo>
                  <a:pt x="595" y="128"/>
                </a:lnTo>
                <a:lnTo>
                  <a:pt x="580" y="121"/>
                </a:lnTo>
                <a:lnTo>
                  <a:pt x="565" y="114"/>
                </a:lnTo>
                <a:lnTo>
                  <a:pt x="549" y="109"/>
                </a:lnTo>
                <a:lnTo>
                  <a:pt x="533" y="103"/>
                </a:lnTo>
                <a:lnTo>
                  <a:pt x="517" y="99"/>
                </a:lnTo>
                <a:lnTo>
                  <a:pt x="500" y="96"/>
                </a:lnTo>
                <a:lnTo>
                  <a:pt x="483" y="93"/>
                </a:lnTo>
                <a:lnTo>
                  <a:pt x="466" y="91"/>
                </a:lnTo>
                <a:lnTo>
                  <a:pt x="449" y="90"/>
                </a:lnTo>
                <a:lnTo>
                  <a:pt x="449" y="15"/>
                </a:lnTo>
                <a:lnTo>
                  <a:pt x="448" y="12"/>
                </a:lnTo>
                <a:lnTo>
                  <a:pt x="448" y="9"/>
                </a:lnTo>
                <a:lnTo>
                  <a:pt x="446" y="6"/>
                </a:lnTo>
                <a:lnTo>
                  <a:pt x="445" y="4"/>
                </a:lnTo>
                <a:lnTo>
                  <a:pt x="442" y="2"/>
                </a:lnTo>
                <a:lnTo>
                  <a:pt x="440" y="1"/>
                </a:lnTo>
                <a:lnTo>
                  <a:pt x="436" y="0"/>
                </a:lnTo>
                <a:lnTo>
                  <a:pt x="434" y="0"/>
                </a:lnTo>
                <a:lnTo>
                  <a:pt x="431" y="0"/>
                </a:lnTo>
                <a:lnTo>
                  <a:pt x="428" y="1"/>
                </a:lnTo>
                <a:lnTo>
                  <a:pt x="426" y="2"/>
                </a:lnTo>
                <a:lnTo>
                  <a:pt x="423" y="4"/>
                </a:lnTo>
                <a:lnTo>
                  <a:pt x="421" y="6"/>
                </a:lnTo>
                <a:lnTo>
                  <a:pt x="420" y="9"/>
                </a:lnTo>
                <a:lnTo>
                  <a:pt x="419" y="12"/>
                </a:lnTo>
                <a:lnTo>
                  <a:pt x="419" y="15"/>
                </a:lnTo>
                <a:lnTo>
                  <a:pt x="419" y="90"/>
                </a:lnTo>
                <a:lnTo>
                  <a:pt x="401" y="91"/>
                </a:lnTo>
                <a:lnTo>
                  <a:pt x="384" y="93"/>
                </a:lnTo>
                <a:lnTo>
                  <a:pt x="368" y="96"/>
                </a:lnTo>
                <a:lnTo>
                  <a:pt x="351" y="99"/>
                </a:lnTo>
                <a:lnTo>
                  <a:pt x="335" y="103"/>
                </a:lnTo>
                <a:lnTo>
                  <a:pt x="319" y="109"/>
                </a:lnTo>
                <a:lnTo>
                  <a:pt x="304" y="114"/>
                </a:lnTo>
                <a:lnTo>
                  <a:pt x="288" y="121"/>
                </a:lnTo>
                <a:lnTo>
                  <a:pt x="273" y="128"/>
                </a:lnTo>
                <a:lnTo>
                  <a:pt x="259" y="136"/>
                </a:lnTo>
                <a:lnTo>
                  <a:pt x="244" y="144"/>
                </a:lnTo>
                <a:lnTo>
                  <a:pt x="231" y="153"/>
                </a:lnTo>
                <a:lnTo>
                  <a:pt x="217" y="162"/>
                </a:lnTo>
                <a:lnTo>
                  <a:pt x="204" y="173"/>
                </a:lnTo>
                <a:lnTo>
                  <a:pt x="192" y="184"/>
                </a:lnTo>
                <a:lnTo>
                  <a:pt x="181" y="194"/>
                </a:lnTo>
                <a:lnTo>
                  <a:pt x="169" y="206"/>
                </a:lnTo>
                <a:lnTo>
                  <a:pt x="158" y="219"/>
                </a:lnTo>
                <a:lnTo>
                  <a:pt x="149" y="232"/>
                </a:lnTo>
                <a:lnTo>
                  <a:pt x="139" y="245"/>
                </a:lnTo>
                <a:lnTo>
                  <a:pt x="129" y="259"/>
                </a:lnTo>
                <a:lnTo>
                  <a:pt x="121" y="272"/>
                </a:lnTo>
                <a:lnTo>
                  <a:pt x="113" y="287"/>
                </a:lnTo>
                <a:lnTo>
                  <a:pt x="106" y="302"/>
                </a:lnTo>
                <a:lnTo>
                  <a:pt x="99" y="317"/>
                </a:lnTo>
                <a:lnTo>
                  <a:pt x="94" y="333"/>
                </a:lnTo>
                <a:lnTo>
                  <a:pt x="89" y="349"/>
                </a:lnTo>
                <a:lnTo>
                  <a:pt x="84" y="365"/>
                </a:lnTo>
                <a:lnTo>
                  <a:pt x="81" y="381"/>
                </a:lnTo>
                <a:lnTo>
                  <a:pt x="79" y="399"/>
                </a:lnTo>
                <a:lnTo>
                  <a:pt x="77" y="416"/>
                </a:lnTo>
                <a:lnTo>
                  <a:pt x="76" y="433"/>
                </a:lnTo>
                <a:lnTo>
                  <a:pt x="15" y="433"/>
                </a:lnTo>
                <a:lnTo>
                  <a:pt x="13" y="434"/>
                </a:lnTo>
                <a:lnTo>
                  <a:pt x="10" y="434"/>
                </a:lnTo>
                <a:lnTo>
                  <a:pt x="7" y="436"/>
                </a:lnTo>
                <a:lnTo>
                  <a:pt x="5" y="437"/>
                </a:lnTo>
                <a:lnTo>
                  <a:pt x="3" y="439"/>
                </a:lnTo>
                <a:lnTo>
                  <a:pt x="2" y="442"/>
                </a:lnTo>
                <a:lnTo>
                  <a:pt x="1" y="445"/>
                </a:lnTo>
                <a:lnTo>
                  <a:pt x="0" y="448"/>
                </a:lnTo>
                <a:lnTo>
                  <a:pt x="1" y="451"/>
                </a:lnTo>
                <a:lnTo>
                  <a:pt x="2" y="454"/>
                </a:lnTo>
                <a:lnTo>
                  <a:pt x="3" y="456"/>
                </a:lnTo>
                <a:lnTo>
                  <a:pt x="5" y="458"/>
                </a:lnTo>
                <a:lnTo>
                  <a:pt x="7" y="461"/>
                </a:lnTo>
                <a:lnTo>
                  <a:pt x="10" y="462"/>
                </a:lnTo>
                <a:lnTo>
                  <a:pt x="13" y="463"/>
                </a:lnTo>
                <a:lnTo>
                  <a:pt x="15" y="463"/>
                </a:lnTo>
                <a:lnTo>
                  <a:pt x="76" y="463"/>
                </a:lnTo>
                <a:lnTo>
                  <a:pt x="77" y="480"/>
                </a:lnTo>
                <a:lnTo>
                  <a:pt x="79" y="497"/>
                </a:lnTo>
                <a:lnTo>
                  <a:pt x="81" y="514"/>
                </a:lnTo>
                <a:lnTo>
                  <a:pt x="84" y="531"/>
                </a:lnTo>
                <a:lnTo>
                  <a:pt x="89" y="547"/>
                </a:lnTo>
                <a:lnTo>
                  <a:pt x="94" y="563"/>
                </a:lnTo>
                <a:lnTo>
                  <a:pt x="99" y="578"/>
                </a:lnTo>
                <a:lnTo>
                  <a:pt x="106" y="594"/>
                </a:lnTo>
                <a:lnTo>
                  <a:pt x="113" y="609"/>
                </a:lnTo>
                <a:lnTo>
                  <a:pt x="121" y="623"/>
                </a:lnTo>
                <a:lnTo>
                  <a:pt x="129" y="637"/>
                </a:lnTo>
                <a:lnTo>
                  <a:pt x="139" y="651"/>
                </a:lnTo>
                <a:lnTo>
                  <a:pt x="149" y="665"/>
                </a:lnTo>
                <a:lnTo>
                  <a:pt x="158" y="678"/>
                </a:lnTo>
                <a:lnTo>
                  <a:pt x="169" y="689"/>
                </a:lnTo>
                <a:lnTo>
                  <a:pt x="181" y="701"/>
                </a:lnTo>
                <a:lnTo>
                  <a:pt x="192" y="713"/>
                </a:lnTo>
                <a:lnTo>
                  <a:pt x="204" y="724"/>
                </a:lnTo>
                <a:lnTo>
                  <a:pt x="217" y="733"/>
                </a:lnTo>
                <a:lnTo>
                  <a:pt x="231" y="743"/>
                </a:lnTo>
                <a:lnTo>
                  <a:pt x="244" y="753"/>
                </a:lnTo>
                <a:lnTo>
                  <a:pt x="259" y="761"/>
                </a:lnTo>
                <a:lnTo>
                  <a:pt x="273" y="769"/>
                </a:lnTo>
                <a:lnTo>
                  <a:pt x="288" y="775"/>
                </a:lnTo>
                <a:lnTo>
                  <a:pt x="304" y="781"/>
                </a:lnTo>
                <a:lnTo>
                  <a:pt x="319" y="788"/>
                </a:lnTo>
                <a:lnTo>
                  <a:pt x="335" y="792"/>
                </a:lnTo>
                <a:lnTo>
                  <a:pt x="351" y="796"/>
                </a:lnTo>
                <a:lnTo>
                  <a:pt x="368" y="801"/>
                </a:lnTo>
                <a:lnTo>
                  <a:pt x="384" y="803"/>
                </a:lnTo>
                <a:lnTo>
                  <a:pt x="401" y="805"/>
                </a:lnTo>
                <a:lnTo>
                  <a:pt x="419" y="806"/>
                </a:lnTo>
                <a:lnTo>
                  <a:pt x="419" y="866"/>
                </a:lnTo>
                <a:lnTo>
                  <a:pt x="419" y="869"/>
                </a:lnTo>
                <a:lnTo>
                  <a:pt x="420" y="872"/>
                </a:lnTo>
                <a:lnTo>
                  <a:pt x="421" y="874"/>
                </a:lnTo>
                <a:lnTo>
                  <a:pt x="423" y="877"/>
                </a:lnTo>
                <a:lnTo>
                  <a:pt x="426" y="879"/>
                </a:lnTo>
                <a:lnTo>
                  <a:pt x="428" y="880"/>
                </a:lnTo>
                <a:lnTo>
                  <a:pt x="431" y="881"/>
                </a:lnTo>
                <a:lnTo>
                  <a:pt x="434" y="881"/>
                </a:lnTo>
                <a:lnTo>
                  <a:pt x="436" y="881"/>
                </a:lnTo>
                <a:lnTo>
                  <a:pt x="440" y="880"/>
                </a:lnTo>
                <a:lnTo>
                  <a:pt x="442" y="879"/>
                </a:lnTo>
                <a:lnTo>
                  <a:pt x="445" y="877"/>
                </a:lnTo>
                <a:lnTo>
                  <a:pt x="446" y="874"/>
                </a:lnTo>
                <a:lnTo>
                  <a:pt x="448" y="872"/>
                </a:lnTo>
                <a:lnTo>
                  <a:pt x="448" y="869"/>
                </a:lnTo>
                <a:lnTo>
                  <a:pt x="449" y="866"/>
                </a:lnTo>
                <a:lnTo>
                  <a:pt x="449" y="806"/>
                </a:lnTo>
                <a:lnTo>
                  <a:pt x="466" y="805"/>
                </a:lnTo>
                <a:lnTo>
                  <a:pt x="483" y="803"/>
                </a:lnTo>
                <a:lnTo>
                  <a:pt x="500" y="801"/>
                </a:lnTo>
                <a:lnTo>
                  <a:pt x="517" y="796"/>
                </a:lnTo>
                <a:lnTo>
                  <a:pt x="533" y="792"/>
                </a:lnTo>
                <a:lnTo>
                  <a:pt x="549" y="788"/>
                </a:lnTo>
                <a:lnTo>
                  <a:pt x="565" y="781"/>
                </a:lnTo>
                <a:lnTo>
                  <a:pt x="580" y="775"/>
                </a:lnTo>
                <a:lnTo>
                  <a:pt x="595" y="769"/>
                </a:lnTo>
                <a:lnTo>
                  <a:pt x="610" y="761"/>
                </a:lnTo>
                <a:lnTo>
                  <a:pt x="624" y="753"/>
                </a:lnTo>
                <a:lnTo>
                  <a:pt x="637" y="743"/>
                </a:lnTo>
                <a:lnTo>
                  <a:pt x="650" y="733"/>
                </a:lnTo>
                <a:lnTo>
                  <a:pt x="663" y="724"/>
                </a:lnTo>
                <a:lnTo>
                  <a:pt x="676" y="713"/>
                </a:lnTo>
                <a:lnTo>
                  <a:pt x="688" y="701"/>
                </a:lnTo>
                <a:lnTo>
                  <a:pt x="698" y="689"/>
                </a:lnTo>
                <a:lnTo>
                  <a:pt x="709" y="678"/>
                </a:lnTo>
                <a:lnTo>
                  <a:pt x="720" y="665"/>
                </a:lnTo>
                <a:lnTo>
                  <a:pt x="729" y="651"/>
                </a:lnTo>
                <a:lnTo>
                  <a:pt x="738" y="637"/>
                </a:lnTo>
                <a:lnTo>
                  <a:pt x="747" y="623"/>
                </a:lnTo>
                <a:lnTo>
                  <a:pt x="754" y="609"/>
                </a:lnTo>
                <a:lnTo>
                  <a:pt x="762" y="594"/>
                </a:lnTo>
                <a:lnTo>
                  <a:pt x="768" y="578"/>
                </a:lnTo>
                <a:lnTo>
                  <a:pt x="773" y="563"/>
                </a:lnTo>
                <a:lnTo>
                  <a:pt x="779" y="547"/>
                </a:lnTo>
                <a:lnTo>
                  <a:pt x="783" y="531"/>
                </a:lnTo>
                <a:lnTo>
                  <a:pt x="786" y="514"/>
                </a:lnTo>
                <a:lnTo>
                  <a:pt x="789" y="497"/>
                </a:lnTo>
                <a:lnTo>
                  <a:pt x="791" y="480"/>
                </a:lnTo>
                <a:lnTo>
                  <a:pt x="793" y="463"/>
                </a:lnTo>
                <a:lnTo>
                  <a:pt x="837" y="463"/>
                </a:lnTo>
                <a:lnTo>
                  <a:pt x="841" y="463"/>
                </a:lnTo>
                <a:lnTo>
                  <a:pt x="843" y="462"/>
                </a:lnTo>
                <a:lnTo>
                  <a:pt x="846" y="461"/>
                </a:lnTo>
                <a:lnTo>
                  <a:pt x="848" y="458"/>
                </a:lnTo>
                <a:lnTo>
                  <a:pt x="849" y="456"/>
                </a:lnTo>
                <a:lnTo>
                  <a:pt x="851" y="454"/>
                </a:lnTo>
                <a:lnTo>
                  <a:pt x="852" y="451"/>
                </a:lnTo>
                <a:lnTo>
                  <a:pt x="852" y="448"/>
                </a:lnTo>
                <a:lnTo>
                  <a:pt x="852" y="445"/>
                </a:lnTo>
                <a:lnTo>
                  <a:pt x="851" y="442"/>
                </a:lnTo>
                <a:lnTo>
                  <a:pt x="849" y="439"/>
                </a:lnTo>
                <a:lnTo>
                  <a:pt x="848" y="437"/>
                </a:lnTo>
                <a:lnTo>
                  <a:pt x="846" y="436"/>
                </a:lnTo>
                <a:lnTo>
                  <a:pt x="843" y="434"/>
                </a:lnTo>
                <a:lnTo>
                  <a:pt x="841" y="434"/>
                </a:lnTo>
                <a:lnTo>
                  <a:pt x="837" y="4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F30512E9-71FD-401A-ABE8-2F58C07CDC09}"/>
              </a:ext>
            </a:extLst>
          </p:cNvPr>
          <p:cNvGrpSpPr/>
          <p:nvPr/>
        </p:nvGrpSpPr>
        <p:grpSpPr>
          <a:xfrm>
            <a:off x="11276582" y="1787895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102" name="Freeform 274">
              <a:extLst>
                <a:ext uri="{FF2B5EF4-FFF2-40B4-BE49-F238E27FC236}">
                  <a16:creationId xmlns="" xmlns:a16="http://schemas.microsoft.com/office/drawing/2014/main" id="{725FE9E2-F4BA-4F4C-93E7-876FEBB0A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="" xmlns:a16="http://schemas.microsoft.com/office/drawing/2014/main" id="{3B7826DA-829F-4688-9382-D51FAA40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="" xmlns:a16="http://schemas.microsoft.com/office/drawing/2014/main" id="{819956DA-3B7F-44B9-9961-D50D5F8D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2472F4FB-72BA-4B35-B387-A3ECFF4FC1A9}"/>
              </a:ext>
            </a:extLst>
          </p:cNvPr>
          <p:cNvGrpSpPr/>
          <p:nvPr/>
        </p:nvGrpSpPr>
        <p:grpSpPr>
          <a:xfrm>
            <a:off x="11276582" y="5566253"/>
            <a:ext cx="284162" cy="284163"/>
            <a:chOff x="9318625" y="3616326"/>
            <a:chExt cx="284162" cy="284163"/>
          </a:xfrm>
          <a:solidFill>
            <a:schemeClr val="bg1"/>
          </a:solidFill>
        </p:grpSpPr>
        <p:sp>
          <p:nvSpPr>
            <p:cNvPr id="106" name="Freeform 298">
              <a:extLst>
                <a:ext uri="{FF2B5EF4-FFF2-40B4-BE49-F238E27FC236}">
                  <a16:creationId xmlns="" xmlns:a16="http://schemas.microsoft.com/office/drawing/2014/main" id="{B0784884-99E1-40FE-A9D1-34B585CAD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6725" y="3810001"/>
              <a:ext cx="47625" cy="47625"/>
            </a:xfrm>
            <a:custGeom>
              <a:avLst/>
              <a:gdLst>
                <a:gd name="T0" fmla="*/ 66 w 150"/>
                <a:gd name="T1" fmla="*/ 117 h 148"/>
                <a:gd name="T2" fmla="*/ 50 w 150"/>
                <a:gd name="T3" fmla="*/ 111 h 148"/>
                <a:gd name="T4" fmla="*/ 37 w 150"/>
                <a:gd name="T5" fmla="*/ 99 h 148"/>
                <a:gd name="T6" fmla="*/ 31 w 150"/>
                <a:gd name="T7" fmla="*/ 83 h 148"/>
                <a:gd name="T8" fmla="*/ 31 w 150"/>
                <a:gd name="T9" fmla="*/ 65 h 148"/>
                <a:gd name="T10" fmla="*/ 37 w 150"/>
                <a:gd name="T11" fmla="*/ 49 h 148"/>
                <a:gd name="T12" fmla="*/ 50 w 150"/>
                <a:gd name="T13" fmla="*/ 37 h 148"/>
                <a:gd name="T14" fmla="*/ 66 w 150"/>
                <a:gd name="T15" fmla="*/ 30 h 148"/>
                <a:gd name="T16" fmla="*/ 85 w 150"/>
                <a:gd name="T17" fmla="*/ 30 h 148"/>
                <a:gd name="T18" fmla="*/ 101 w 150"/>
                <a:gd name="T19" fmla="*/ 37 h 148"/>
                <a:gd name="T20" fmla="*/ 112 w 150"/>
                <a:gd name="T21" fmla="*/ 49 h 148"/>
                <a:gd name="T22" fmla="*/ 119 w 150"/>
                <a:gd name="T23" fmla="*/ 65 h 148"/>
                <a:gd name="T24" fmla="*/ 119 w 150"/>
                <a:gd name="T25" fmla="*/ 83 h 148"/>
                <a:gd name="T26" fmla="*/ 112 w 150"/>
                <a:gd name="T27" fmla="*/ 99 h 148"/>
                <a:gd name="T28" fmla="*/ 101 w 150"/>
                <a:gd name="T29" fmla="*/ 111 h 148"/>
                <a:gd name="T30" fmla="*/ 85 w 150"/>
                <a:gd name="T31" fmla="*/ 117 h 148"/>
                <a:gd name="T32" fmla="*/ 75 w 150"/>
                <a:gd name="T33" fmla="*/ 0 h 148"/>
                <a:gd name="T34" fmla="*/ 60 w 150"/>
                <a:gd name="T35" fmla="*/ 1 h 148"/>
                <a:gd name="T36" fmla="*/ 46 w 150"/>
                <a:gd name="T37" fmla="*/ 5 h 148"/>
                <a:gd name="T38" fmla="*/ 33 w 150"/>
                <a:gd name="T39" fmla="*/ 11 h 148"/>
                <a:gd name="T40" fmla="*/ 22 w 150"/>
                <a:gd name="T41" fmla="*/ 21 h 148"/>
                <a:gd name="T42" fmla="*/ 13 w 150"/>
                <a:gd name="T43" fmla="*/ 32 h 148"/>
                <a:gd name="T44" fmla="*/ 6 w 150"/>
                <a:gd name="T45" fmla="*/ 45 h 148"/>
                <a:gd name="T46" fmla="*/ 2 w 150"/>
                <a:gd name="T47" fmla="*/ 58 h 148"/>
                <a:gd name="T48" fmla="*/ 0 w 150"/>
                <a:gd name="T49" fmla="*/ 73 h 148"/>
                <a:gd name="T50" fmla="*/ 2 w 150"/>
                <a:gd name="T51" fmla="*/ 88 h 148"/>
                <a:gd name="T52" fmla="*/ 6 w 150"/>
                <a:gd name="T53" fmla="*/ 103 h 148"/>
                <a:gd name="T54" fmla="*/ 13 w 150"/>
                <a:gd name="T55" fmla="*/ 115 h 148"/>
                <a:gd name="T56" fmla="*/ 22 w 150"/>
                <a:gd name="T57" fmla="*/ 127 h 148"/>
                <a:gd name="T58" fmla="*/ 33 w 150"/>
                <a:gd name="T59" fmla="*/ 135 h 148"/>
                <a:gd name="T60" fmla="*/ 46 w 150"/>
                <a:gd name="T61" fmla="*/ 143 h 148"/>
                <a:gd name="T62" fmla="*/ 60 w 150"/>
                <a:gd name="T63" fmla="*/ 147 h 148"/>
                <a:gd name="T64" fmla="*/ 75 w 150"/>
                <a:gd name="T65" fmla="*/ 148 h 148"/>
                <a:gd name="T66" fmla="*/ 90 w 150"/>
                <a:gd name="T67" fmla="*/ 147 h 148"/>
                <a:gd name="T68" fmla="*/ 104 w 150"/>
                <a:gd name="T69" fmla="*/ 143 h 148"/>
                <a:gd name="T70" fmla="*/ 117 w 150"/>
                <a:gd name="T71" fmla="*/ 135 h 148"/>
                <a:gd name="T72" fmla="*/ 128 w 150"/>
                <a:gd name="T73" fmla="*/ 127 h 148"/>
                <a:gd name="T74" fmla="*/ 137 w 150"/>
                <a:gd name="T75" fmla="*/ 115 h 148"/>
                <a:gd name="T76" fmla="*/ 144 w 150"/>
                <a:gd name="T77" fmla="*/ 103 h 148"/>
                <a:gd name="T78" fmla="*/ 149 w 150"/>
                <a:gd name="T79" fmla="*/ 88 h 148"/>
                <a:gd name="T80" fmla="*/ 150 w 150"/>
                <a:gd name="T81" fmla="*/ 73 h 148"/>
                <a:gd name="T82" fmla="*/ 149 w 150"/>
                <a:gd name="T83" fmla="*/ 58 h 148"/>
                <a:gd name="T84" fmla="*/ 144 w 150"/>
                <a:gd name="T85" fmla="*/ 45 h 148"/>
                <a:gd name="T86" fmla="*/ 137 w 150"/>
                <a:gd name="T87" fmla="*/ 32 h 148"/>
                <a:gd name="T88" fmla="*/ 128 w 150"/>
                <a:gd name="T89" fmla="*/ 21 h 148"/>
                <a:gd name="T90" fmla="*/ 117 w 150"/>
                <a:gd name="T91" fmla="*/ 11 h 148"/>
                <a:gd name="T92" fmla="*/ 104 w 150"/>
                <a:gd name="T93" fmla="*/ 5 h 148"/>
                <a:gd name="T94" fmla="*/ 90 w 150"/>
                <a:gd name="T95" fmla="*/ 1 h 148"/>
                <a:gd name="T96" fmla="*/ 75 w 150"/>
                <a:gd name="T9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48">
                  <a:moveTo>
                    <a:pt x="75" y="118"/>
                  </a:moveTo>
                  <a:lnTo>
                    <a:pt x="66" y="117"/>
                  </a:lnTo>
                  <a:lnTo>
                    <a:pt x="58" y="115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37" y="99"/>
                  </a:lnTo>
                  <a:lnTo>
                    <a:pt x="34" y="92"/>
                  </a:lnTo>
                  <a:lnTo>
                    <a:pt x="31" y="83"/>
                  </a:lnTo>
                  <a:lnTo>
                    <a:pt x="30" y="73"/>
                  </a:lnTo>
                  <a:lnTo>
                    <a:pt x="31" y="65"/>
                  </a:lnTo>
                  <a:lnTo>
                    <a:pt x="34" y="56"/>
                  </a:lnTo>
                  <a:lnTo>
                    <a:pt x="37" y="49"/>
                  </a:lnTo>
                  <a:lnTo>
                    <a:pt x="44" y="42"/>
                  </a:lnTo>
                  <a:lnTo>
                    <a:pt x="50" y="37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5" y="30"/>
                  </a:lnTo>
                  <a:lnTo>
                    <a:pt x="85" y="30"/>
                  </a:lnTo>
                  <a:lnTo>
                    <a:pt x="93" y="33"/>
                  </a:lnTo>
                  <a:lnTo>
                    <a:pt x="101" y="37"/>
                  </a:lnTo>
                  <a:lnTo>
                    <a:pt x="107" y="42"/>
                  </a:lnTo>
                  <a:lnTo>
                    <a:pt x="112" y="49"/>
                  </a:lnTo>
                  <a:lnTo>
                    <a:pt x="117" y="56"/>
                  </a:lnTo>
                  <a:lnTo>
                    <a:pt x="119" y="65"/>
                  </a:lnTo>
                  <a:lnTo>
                    <a:pt x="120" y="73"/>
                  </a:lnTo>
                  <a:lnTo>
                    <a:pt x="119" y="83"/>
                  </a:lnTo>
                  <a:lnTo>
                    <a:pt x="117" y="92"/>
                  </a:lnTo>
                  <a:lnTo>
                    <a:pt x="112" y="99"/>
                  </a:lnTo>
                  <a:lnTo>
                    <a:pt x="107" y="106"/>
                  </a:lnTo>
                  <a:lnTo>
                    <a:pt x="101" y="111"/>
                  </a:lnTo>
                  <a:lnTo>
                    <a:pt x="93" y="115"/>
                  </a:lnTo>
                  <a:lnTo>
                    <a:pt x="85" y="117"/>
                  </a:lnTo>
                  <a:lnTo>
                    <a:pt x="75" y="118"/>
                  </a:lnTo>
                  <a:close/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5"/>
                  </a:lnTo>
                  <a:lnTo>
                    <a:pt x="40" y="8"/>
                  </a:lnTo>
                  <a:lnTo>
                    <a:pt x="33" y="11"/>
                  </a:lnTo>
                  <a:lnTo>
                    <a:pt x="28" y="16"/>
                  </a:lnTo>
                  <a:lnTo>
                    <a:pt x="22" y="21"/>
                  </a:lnTo>
                  <a:lnTo>
                    <a:pt x="17" y="26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5"/>
                  </a:lnTo>
                  <a:lnTo>
                    <a:pt x="3" y="52"/>
                  </a:lnTo>
                  <a:lnTo>
                    <a:pt x="2" y="58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2" y="88"/>
                  </a:lnTo>
                  <a:lnTo>
                    <a:pt x="3" y="96"/>
                  </a:lnTo>
                  <a:lnTo>
                    <a:pt x="6" y="103"/>
                  </a:lnTo>
                  <a:lnTo>
                    <a:pt x="10" y="110"/>
                  </a:lnTo>
                  <a:lnTo>
                    <a:pt x="13" y="115"/>
                  </a:lnTo>
                  <a:lnTo>
                    <a:pt x="17" y="122"/>
                  </a:lnTo>
                  <a:lnTo>
                    <a:pt x="22" y="127"/>
                  </a:lnTo>
                  <a:lnTo>
                    <a:pt x="28" y="131"/>
                  </a:lnTo>
                  <a:lnTo>
                    <a:pt x="33" y="135"/>
                  </a:lnTo>
                  <a:lnTo>
                    <a:pt x="40" y="140"/>
                  </a:lnTo>
                  <a:lnTo>
                    <a:pt x="46" y="143"/>
                  </a:lnTo>
                  <a:lnTo>
                    <a:pt x="52" y="145"/>
                  </a:lnTo>
                  <a:lnTo>
                    <a:pt x="60" y="147"/>
                  </a:lnTo>
                  <a:lnTo>
                    <a:pt x="67" y="148"/>
                  </a:lnTo>
                  <a:lnTo>
                    <a:pt x="75" y="148"/>
                  </a:lnTo>
                  <a:lnTo>
                    <a:pt x="82" y="148"/>
                  </a:lnTo>
                  <a:lnTo>
                    <a:pt x="90" y="147"/>
                  </a:lnTo>
                  <a:lnTo>
                    <a:pt x="97" y="145"/>
                  </a:lnTo>
                  <a:lnTo>
                    <a:pt x="104" y="143"/>
                  </a:lnTo>
                  <a:lnTo>
                    <a:pt x="110" y="140"/>
                  </a:lnTo>
                  <a:lnTo>
                    <a:pt x="117" y="135"/>
                  </a:lnTo>
                  <a:lnTo>
                    <a:pt x="123" y="131"/>
                  </a:lnTo>
                  <a:lnTo>
                    <a:pt x="128" y="127"/>
                  </a:lnTo>
                  <a:lnTo>
                    <a:pt x="133" y="122"/>
                  </a:lnTo>
                  <a:lnTo>
                    <a:pt x="137" y="115"/>
                  </a:lnTo>
                  <a:lnTo>
                    <a:pt x="141" y="110"/>
                  </a:lnTo>
                  <a:lnTo>
                    <a:pt x="144" y="103"/>
                  </a:lnTo>
                  <a:lnTo>
                    <a:pt x="147" y="96"/>
                  </a:lnTo>
                  <a:lnTo>
                    <a:pt x="149" y="88"/>
                  </a:lnTo>
                  <a:lnTo>
                    <a:pt x="150" y="82"/>
                  </a:lnTo>
                  <a:lnTo>
                    <a:pt x="150" y="73"/>
                  </a:lnTo>
                  <a:lnTo>
                    <a:pt x="150" y="66"/>
                  </a:lnTo>
                  <a:lnTo>
                    <a:pt x="149" y="58"/>
                  </a:lnTo>
                  <a:lnTo>
                    <a:pt x="147" y="52"/>
                  </a:lnTo>
                  <a:lnTo>
                    <a:pt x="144" y="45"/>
                  </a:lnTo>
                  <a:lnTo>
                    <a:pt x="141" y="38"/>
                  </a:lnTo>
                  <a:lnTo>
                    <a:pt x="137" y="32"/>
                  </a:lnTo>
                  <a:lnTo>
                    <a:pt x="133" y="26"/>
                  </a:lnTo>
                  <a:lnTo>
                    <a:pt x="128" y="21"/>
                  </a:lnTo>
                  <a:lnTo>
                    <a:pt x="123" y="17"/>
                  </a:lnTo>
                  <a:lnTo>
                    <a:pt x="117" y="11"/>
                  </a:lnTo>
                  <a:lnTo>
                    <a:pt x="110" y="8"/>
                  </a:lnTo>
                  <a:lnTo>
                    <a:pt x="104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="" xmlns:a16="http://schemas.microsoft.com/office/drawing/2014/main" id="{CC413A81-649D-422F-9E60-6C6F5AC01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25" y="3616326"/>
              <a:ext cx="284162" cy="284163"/>
            </a:xfrm>
            <a:custGeom>
              <a:avLst/>
              <a:gdLst>
                <a:gd name="T0" fmla="*/ 785 w 897"/>
                <a:gd name="T1" fmla="*/ 208 h 896"/>
                <a:gd name="T2" fmla="*/ 687 w 897"/>
                <a:gd name="T3" fmla="*/ 307 h 896"/>
                <a:gd name="T4" fmla="*/ 509 w 897"/>
                <a:gd name="T5" fmla="*/ 499 h 896"/>
                <a:gd name="T6" fmla="*/ 531 w 897"/>
                <a:gd name="T7" fmla="*/ 556 h 896"/>
                <a:gd name="T8" fmla="*/ 538 w 897"/>
                <a:gd name="T9" fmla="*/ 613 h 896"/>
                <a:gd name="T10" fmla="*/ 533 w 897"/>
                <a:gd name="T11" fmla="*/ 663 h 896"/>
                <a:gd name="T12" fmla="*/ 518 w 897"/>
                <a:gd name="T13" fmla="*/ 711 h 896"/>
                <a:gd name="T14" fmla="*/ 494 w 897"/>
                <a:gd name="T15" fmla="*/ 754 h 896"/>
                <a:gd name="T16" fmla="*/ 463 w 897"/>
                <a:gd name="T17" fmla="*/ 791 h 896"/>
                <a:gd name="T18" fmla="*/ 426 w 897"/>
                <a:gd name="T19" fmla="*/ 822 h 896"/>
                <a:gd name="T20" fmla="*/ 382 w 897"/>
                <a:gd name="T21" fmla="*/ 846 h 896"/>
                <a:gd name="T22" fmla="*/ 335 w 897"/>
                <a:gd name="T23" fmla="*/ 861 h 896"/>
                <a:gd name="T24" fmla="*/ 284 w 897"/>
                <a:gd name="T25" fmla="*/ 866 h 896"/>
                <a:gd name="T26" fmla="*/ 232 w 897"/>
                <a:gd name="T27" fmla="*/ 861 h 896"/>
                <a:gd name="T28" fmla="*/ 185 w 897"/>
                <a:gd name="T29" fmla="*/ 846 h 896"/>
                <a:gd name="T30" fmla="*/ 141 w 897"/>
                <a:gd name="T31" fmla="*/ 822 h 896"/>
                <a:gd name="T32" fmla="*/ 104 w 897"/>
                <a:gd name="T33" fmla="*/ 791 h 896"/>
                <a:gd name="T34" fmla="*/ 73 w 897"/>
                <a:gd name="T35" fmla="*/ 754 h 896"/>
                <a:gd name="T36" fmla="*/ 49 w 897"/>
                <a:gd name="T37" fmla="*/ 711 h 896"/>
                <a:gd name="T38" fmla="*/ 35 w 897"/>
                <a:gd name="T39" fmla="*/ 663 h 896"/>
                <a:gd name="T40" fmla="*/ 30 w 897"/>
                <a:gd name="T41" fmla="*/ 613 h 896"/>
                <a:gd name="T42" fmla="*/ 35 w 897"/>
                <a:gd name="T43" fmla="*/ 561 h 896"/>
                <a:gd name="T44" fmla="*/ 49 w 897"/>
                <a:gd name="T45" fmla="*/ 513 h 896"/>
                <a:gd name="T46" fmla="*/ 73 w 897"/>
                <a:gd name="T47" fmla="*/ 470 h 896"/>
                <a:gd name="T48" fmla="*/ 104 w 897"/>
                <a:gd name="T49" fmla="*/ 433 h 896"/>
                <a:gd name="T50" fmla="*/ 141 w 897"/>
                <a:gd name="T51" fmla="*/ 402 h 896"/>
                <a:gd name="T52" fmla="*/ 185 w 897"/>
                <a:gd name="T53" fmla="*/ 378 h 896"/>
                <a:gd name="T54" fmla="*/ 232 w 897"/>
                <a:gd name="T55" fmla="*/ 364 h 896"/>
                <a:gd name="T56" fmla="*/ 284 w 897"/>
                <a:gd name="T57" fmla="*/ 358 h 896"/>
                <a:gd name="T58" fmla="*/ 354 w 897"/>
                <a:gd name="T59" fmla="*/ 366 h 896"/>
                <a:gd name="T60" fmla="*/ 411 w 897"/>
                <a:gd name="T61" fmla="*/ 386 h 896"/>
                <a:gd name="T62" fmla="*/ 867 w 897"/>
                <a:gd name="T63" fmla="*/ 122 h 896"/>
                <a:gd name="T64" fmla="*/ 386 w 897"/>
                <a:gd name="T65" fmla="*/ 343 h 896"/>
                <a:gd name="T66" fmla="*/ 320 w 897"/>
                <a:gd name="T67" fmla="*/ 330 h 896"/>
                <a:gd name="T68" fmla="*/ 255 w 897"/>
                <a:gd name="T69" fmla="*/ 329 h 896"/>
                <a:gd name="T70" fmla="*/ 199 w 897"/>
                <a:gd name="T71" fmla="*/ 341 h 896"/>
                <a:gd name="T72" fmla="*/ 149 w 897"/>
                <a:gd name="T73" fmla="*/ 362 h 896"/>
                <a:gd name="T74" fmla="*/ 103 w 897"/>
                <a:gd name="T75" fmla="*/ 393 h 896"/>
                <a:gd name="T76" fmla="*/ 64 w 897"/>
                <a:gd name="T77" fmla="*/ 432 h 896"/>
                <a:gd name="T78" fmla="*/ 35 w 897"/>
                <a:gd name="T79" fmla="*/ 477 h 896"/>
                <a:gd name="T80" fmla="*/ 13 w 897"/>
                <a:gd name="T81" fmla="*/ 528 h 896"/>
                <a:gd name="T82" fmla="*/ 1 w 897"/>
                <a:gd name="T83" fmla="*/ 583 h 896"/>
                <a:gd name="T84" fmla="*/ 1 w 897"/>
                <a:gd name="T85" fmla="*/ 642 h 896"/>
                <a:gd name="T86" fmla="*/ 13 w 897"/>
                <a:gd name="T87" fmla="*/ 696 h 896"/>
                <a:gd name="T88" fmla="*/ 35 w 897"/>
                <a:gd name="T89" fmla="*/ 747 h 896"/>
                <a:gd name="T90" fmla="*/ 64 w 897"/>
                <a:gd name="T91" fmla="*/ 792 h 896"/>
                <a:gd name="T92" fmla="*/ 103 w 897"/>
                <a:gd name="T93" fmla="*/ 831 h 896"/>
                <a:gd name="T94" fmla="*/ 149 w 897"/>
                <a:gd name="T95" fmla="*/ 862 h 896"/>
                <a:gd name="T96" fmla="*/ 199 w 897"/>
                <a:gd name="T97" fmla="*/ 883 h 896"/>
                <a:gd name="T98" fmla="*/ 255 w 897"/>
                <a:gd name="T99" fmla="*/ 895 h 896"/>
                <a:gd name="T100" fmla="*/ 313 w 897"/>
                <a:gd name="T101" fmla="*/ 895 h 896"/>
                <a:gd name="T102" fmla="*/ 368 w 897"/>
                <a:gd name="T103" fmla="*/ 883 h 896"/>
                <a:gd name="T104" fmla="*/ 419 w 897"/>
                <a:gd name="T105" fmla="*/ 862 h 896"/>
                <a:gd name="T106" fmla="*/ 465 w 897"/>
                <a:gd name="T107" fmla="*/ 831 h 896"/>
                <a:gd name="T108" fmla="*/ 503 w 897"/>
                <a:gd name="T109" fmla="*/ 792 h 896"/>
                <a:gd name="T110" fmla="*/ 533 w 897"/>
                <a:gd name="T111" fmla="*/ 747 h 896"/>
                <a:gd name="T112" fmla="*/ 555 w 897"/>
                <a:gd name="T113" fmla="*/ 696 h 896"/>
                <a:gd name="T114" fmla="*/ 566 w 897"/>
                <a:gd name="T115" fmla="*/ 642 h 896"/>
                <a:gd name="T116" fmla="*/ 566 w 897"/>
                <a:gd name="T117" fmla="*/ 583 h 896"/>
                <a:gd name="T118" fmla="*/ 552 w 897"/>
                <a:gd name="T119" fmla="*/ 525 h 896"/>
                <a:gd name="T120" fmla="*/ 717 w 897"/>
                <a:gd name="T121" fmla="*/ 388 h 896"/>
                <a:gd name="T122" fmla="*/ 792 w 897"/>
                <a:gd name="T123" fmla="*/ 245 h 896"/>
                <a:gd name="T124" fmla="*/ 897 w 897"/>
                <a:gd name="T125" fmla="*/ 13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7" h="896">
                  <a:moveTo>
                    <a:pt x="867" y="122"/>
                  </a:moveTo>
                  <a:lnTo>
                    <a:pt x="837" y="158"/>
                  </a:lnTo>
                  <a:lnTo>
                    <a:pt x="837" y="208"/>
                  </a:lnTo>
                  <a:lnTo>
                    <a:pt x="785" y="208"/>
                  </a:lnTo>
                  <a:lnTo>
                    <a:pt x="762" y="232"/>
                  </a:lnTo>
                  <a:lnTo>
                    <a:pt x="762" y="283"/>
                  </a:lnTo>
                  <a:lnTo>
                    <a:pt x="711" y="283"/>
                  </a:lnTo>
                  <a:lnTo>
                    <a:pt x="687" y="307"/>
                  </a:lnTo>
                  <a:lnTo>
                    <a:pt x="687" y="358"/>
                  </a:lnTo>
                  <a:lnTo>
                    <a:pt x="637" y="358"/>
                  </a:lnTo>
                  <a:lnTo>
                    <a:pt x="505" y="490"/>
                  </a:lnTo>
                  <a:lnTo>
                    <a:pt x="509" y="499"/>
                  </a:lnTo>
                  <a:lnTo>
                    <a:pt x="516" y="513"/>
                  </a:lnTo>
                  <a:lnTo>
                    <a:pt x="522" y="527"/>
                  </a:lnTo>
                  <a:lnTo>
                    <a:pt x="527" y="542"/>
                  </a:lnTo>
                  <a:lnTo>
                    <a:pt x="531" y="556"/>
                  </a:lnTo>
                  <a:lnTo>
                    <a:pt x="534" y="570"/>
                  </a:lnTo>
                  <a:lnTo>
                    <a:pt x="536" y="584"/>
                  </a:lnTo>
                  <a:lnTo>
                    <a:pt x="537" y="598"/>
                  </a:lnTo>
                  <a:lnTo>
                    <a:pt x="538" y="613"/>
                  </a:lnTo>
                  <a:lnTo>
                    <a:pt x="537" y="625"/>
                  </a:lnTo>
                  <a:lnTo>
                    <a:pt x="536" y="638"/>
                  </a:lnTo>
                  <a:lnTo>
                    <a:pt x="535" y="651"/>
                  </a:lnTo>
                  <a:lnTo>
                    <a:pt x="533" y="663"/>
                  </a:lnTo>
                  <a:lnTo>
                    <a:pt x="530" y="676"/>
                  </a:lnTo>
                  <a:lnTo>
                    <a:pt x="527" y="687"/>
                  </a:lnTo>
                  <a:lnTo>
                    <a:pt x="522" y="699"/>
                  </a:lnTo>
                  <a:lnTo>
                    <a:pt x="518" y="711"/>
                  </a:lnTo>
                  <a:lnTo>
                    <a:pt x="513" y="722"/>
                  </a:lnTo>
                  <a:lnTo>
                    <a:pt x="507" y="733"/>
                  </a:lnTo>
                  <a:lnTo>
                    <a:pt x="501" y="744"/>
                  </a:lnTo>
                  <a:lnTo>
                    <a:pt x="494" y="754"/>
                  </a:lnTo>
                  <a:lnTo>
                    <a:pt x="487" y="764"/>
                  </a:lnTo>
                  <a:lnTo>
                    <a:pt x="479" y="774"/>
                  </a:lnTo>
                  <a:lnTo>
                    <a:pt x="472" y="783"/>
                  </a:lnTo>
                  <a:lnTo>
                    <a:pt x="463" y="791"/>
                  </a:lnTo>
                  <a:lnTo>
                    <a:pt x="455" y="800"/>
                  </a:lnTo>
                  <a:lnTo>
                    <a:pt x="445" y="808"/>
                  </a:lnTo>
                  <a:lnTo>
                    <a:pt x="436" y="816"/>
                  </a:lnTo>
                  <a:lnTo>
                    <a:pt x="426" y="822"/>
                  </a:lnTo>
                  <a:lnTo>
                    <a:pt x="415" y="830"/>
                  </a:lnTo>
                  <a:lnTo>
                    <a:pt x="405" y="835"/>
                  </a:lnTo>
                  <a:lnTo>
                    <a:pt x="394" y="841"/>
                  </a:lnTo>
                  <a:lnTo>
                    <a:pt x="382" y="846"/>
                  </a:lnTo>
                  <a:lnTo>
                    <a:pt x="371" y="851"/>
                  </a:lnTo>
                  <a:lnTo>
                    <a:pt x="360" y="854"/>
                  </a:lnTo>
                  <a:lnTo>
                    <a:pt x="347" y="859"/>
                  </a:lnTo>
                  <a:lnTo>
                    <a:pt x="335" y="861"/>
                  </a:lnTo>
                  <a:lnTo>
                    <a:pt x="322" y="863"/>
                  </a:lnTo>
                  <a:lnTo>
                    <a:pt x="309" y="865"/>
                  </a:lnTo>
                  <a:lnTo>
                    <a:pt x="297" y="866"/>
                  </a:lnTo>
                  <a:lnTo>
                    <a:pt x="284" y="866"/>
                  </a:lnTo>
                  <a:lnTo>
                    <a:pt x="271" y="866"/>
                  </a:lnTo>
                  <a:lnTo>
                    <a:pt x="258" y="865"/>
                  </a:lnTo>
                  <a:lnTo>
                    <a:pt x="245" y="863"/>
                  </a:lnTo>
                  <a:lnTo>
                    <a:pt x="232" y="861"/>
                  </a:lnTo>
                  <a:lnTo>
                    <a:pt x="221" y="859"/>
                  </a:lnTo>
                  <a:lnTo>
                    <a:pt x="208" y="854"/>
                  </a:lnTo>
                  <a:lnTo>
                    <a:pt x="196" y="851"/>
                  </a:lnTo>
                  <a:lnTo>
                    <a:pt x="185" y="846"/>
                  </a:lnTo>
                  <a:lnTo>
                    <a:pt x="174" y="841"/>
                  </a:lnTo>
                  <a:lnTo>
                    <a:pt x="163" y="835"/>
                  </a:lnTo>
                  <a:lnTo>
                    <a:pt x="152" y="830"/>
                  </a:lnTo>
                  <a:lnTo>
                    <a:pt x="141" y="822"/>
                  </a:lnTo>
                  <a:lnTo>
                    <a:pt x="132" y="816"/>
                  </a:lnTo>
                  <a:lnTo>
                    <a:pt x="122" y="808"/>
                  </a:lnTo>
                  <a:lnTo>
                    <a:pt x="113" y="800"/>
                  </a:lnTo>
                  <a:lnTo>
                    <a:pt x="104" y="791"/>
                  </a:lnTo>
                  <a:lnTo>
                    <a:pt x="95" y="783"/>
                  </a:lnTo>
                  <a:lnTo>
                    <a:pt x="88" y="774"/>
                  </a:lnTo>
                  <a:lnTo>
                    <a:pt x="81" y="764"/>
                  </a:lnTo>
                  <a:lnTo>
                    <a:pt x="73" y="754"/>
                  </a:lnTo>
                  <a:lnTo>
                    <a:pt x="67" y="744"/>
                  </a:lnTo>
                  <a:lnTo>
                    <a:pt x="60" y="733"/>
                  </a:lnTo>
                  <a:lnTo>
                    <a:pt x="55" y="722"/>
                  </a:lnTo>
                  <a:lnTo>
                    <a:pt x="49" y="711"/>
                  </a:lnTo>
                  <a:lnTo>
                    <a:pt x="45" y="699"/>
                  </a:lnTo>
                  <a:lnTo>
                    <a:pt x="41" y="687"/>
                  </a:lnTo>
                  <a:lnTo>
                    <a:pt x="38" y="676"/>
                  </a:lnTo>
                  <a:lnTo>
                    <a:pt x="35" y="663"/>
                  </a:lnTo>
                  <a:lnTo>
                    <a:pt x="32" y="651"/>
                  </a:lnTo>
                  <a:lnTo>
                    <a:pt x="31" y="638"/>
                  </a:lnTo>
                  <a:lnTo>
                    <a:pt x="30" y="625"/>
                  </a:lnTo>
                  <a:lnTo>
                    <a:pt x="30" y="613"/>
                  </a:lnTo>
                  <a:lnTo>
                    <a:pt x="30" y="599"/>
                  </a:lnTo>
                  <a:lnTo>
                    <a:pt x="31" y="586"/>
                  </a:lnTo>
                  <a:lnTo>
                    <a:pt x="32" y="573"/>
                  </a:lnTo>
                  <a:lnTo>
                    <a:pt x="35" y="561"/>
                  </a:lnTo>
                  <a:lnTo>
                    <a:pt x="38" y="548"/>
                  </a:lnTo>
                  <a:lnTo>
                    <a:pt x="41" y="537"/>
                  </a:lnTo>
                  <a:lnTo>
                    <a:pt x="45" y="525"/>
                  </a:lnTo>
                  <a:lnTo>
                    <a:pt x="49" y="513"/>
                  </a:lnTo>
                  <a:lnTo>
                    <a:pt x="55" y="503"/>
                  </a:lnTo>
                  <a:lnTo>
                    <a:pt x="60" y="491"/>
                  </a:lnTo>
                  <a:lnTo>
                    <a:pt x="67" y="480"/>
                  </a:lnTo>
                  <a:lnTo>
                    <a:pt x="73" y="470"/>
                  </a:lnTo>
                  <a:lnTo>
                    <a:pt x="81" y="460"/>
                  </a:lnTo>
                  <a:lnTo>
                    <a:pt x="88" y="450"/>
                  </a:lnTo>
                  <a:lnTo>
                    <a:pt x="95" y="442"/>
                  </a:lnTo>
                  <a:lnTo>
                    <a:pt x="104" y="433"/>
                  </a:lnTo>
                  <a:lnTo>
                    <a:pt x="113" y="424"/>
                  </a:lnTo>
                  <a:lnTo>
                    <a:pt x="122" y="416"/>
                  </a:lnTo>
                  <a:lnTo>
                    <a:pt x="132" y="408"/>
                  </a:lnTo>
                  <a:lnTo>
                    <a:pt x="141" y="402"/>
                  </a:lnTo>
                  <a:lnTo>
                    <a:pt x="152" y="395"/>
                  </a:lnTo>
                  <a:lnTo>
                    <a:pt x="163" y="389"/>
                  </a:lnTo>
                  <a:lnTo>
                    <a:pt x="174" y="383"/>
                  </a:lnTo>
                  <a:lnTo>
                    <a:pt x="185" y="378"/>
                  </a:lnTo>
                  <a:lnTo>
                    <a:pt x="196" y="373"/>
                  </a:lnTo>
                  <a:lnTo>
                    <a:pt x="208" y="370"/>
                  </a:lnTo>
                  <a:lnTo>
                    <a:pt x="221" y="367"/>
                  </a:lnTo>
                  <a:lnTo>
                    <a:pt x="232" y="364"/>
                  </a:lnTo>
                  <a:lnTo>
                    <a:pt x="245" y="361"/>
                  </a:lnTo>
                  <a:lnTo>
                    <a:pt x="258" y="359"/>
                  </a:lnTo>
                  <a:lnTo>
                    <a:pt x="271" y="358"/>
                  </a:lnTo>
                  <a:lnTo>
                    <a:pt x="284" y="358"/>
                  </a:lnTo>
                  <a:lnTo>
                    <a:pt x="302" y="358"/>
                  </a:lnTo>
                  <a:lnTo>
                    <a:pt x="320" y="360"/>
                  </a:lnTo>
                  <a:lnTo>
                    <a:pt x="337" y="362"/>
                  </a:lnTo>
                  <a:lnTo>
                    <a:pt x="354" y="366"/>
                  </a:lnTo>
                  <a:lnTo>
                    <a:pt x="369" y="369"/>
                  </a:lnTo>
                  <a:lnTo>
                    <a:pt x="384" y="374"/>
                  </a:lnTo>
                  <a:lnTo>
                    <a:pt x="398" y="380"/>
                  </a:lnTo>
                  <a:lnTo>
                    <a:pt x="411" y="386"/>
                  </a:lnTo>
                  <a:lnTo>
                    <a:pt x="421" y="391"/>
                  </a:lnTo>
                  <a:lnTo>
                    <a:pt x="783" y="30"/>
                  </a:lnTo>
                  <a:lnTo>
                    <a:pt x="867" y="30"/>
                  </a:lnTo>
                  <a:lnTo>
                    <a:pt x="867" y="122"/>
                  </a:lnTo>
                  <a:close/>
                  <a:moveTo>
                    <a:pt x="770" y="0"/>
                  </a:moveTo>
                  <a:lnTo>
                    <a:pt x="415" y="355"/>
                  </a:lnTo>
                  <a:lnTo>
                    <a:pt x="401" y="349"/>
                  </a:lnTo>
                  <a:lnTo>
                    <a:pt x="386" y="343"/>
                  </a:lnTo>
                  <a:lnTo>
                    <a:pt x="371" y="339"/>
                  </a:lnTo>
                  <a:lnTo>
                    <a:pt x="355" y="335"/>
                  </a:lnTo>
                  <a:lnTo>
                    <a:pt x="338" y="332"/>
                  </a:lnTo>
                  <a:lnTo>
                    <a:pt x="320" y="330"/>
                  </a:lnTo>
                  <a:lnTo>
                    <a:pt x="303" y="328"/>
                  </a:lnTo>
                  <a:lnTo>
                    <a:pt x="284" y="328"/>
                  </a:lnTo>
                  <a:lnTo>
                    <a:pt x="269" y="328"/>
                  </a:lnTo>
                  <a:lnTo>
                    <a:pt x="255" y="329"/>
                  </a:lnTo>
                  <a:lnTo>
                    <a:pt x="241" y="331"/>
                  </a:lnTo>
                  <a:lnTo>
                    <a:pt x="227" y="334"/>
                  </a:lnTo>
                  <a:lnTo>
                    <a:pt x="213" y="337"/>
                  </a:lnTo>
                  <a:lnTo>
                    <a:pt x="199" y="341"/>
                  </a:lnTo>
                  <a:lnTo>
                    <a:pt x="186" y="345"/>
                  </a:lnTo>
                  <a:lnTo>
                    <a:pt x="174" y="351"/>
                  </a:lnTo>
                  <a:lnTo>
                    <a:pt x="161" y="356"/>
                  </a:lnTo>
                  <a:lnTo>
                    <a:pt x="149" y="362"/>
                  </a:lnTo>
                  <a:lnTo>
                    <a:pt x="136" y="370"/>
                  </a:lnTo>
                  <a:lnTo>
                    <a:pt x="125" y="376"/>
                  </a:lnTo>
                  <a:lnTo>
                    <a:pt x="114" y="385"/>
                  </a:lnTo>
                  <a:lnTo>
                    <a:pt x="103" y="393"/>
                  </a:lnTo>
                  <a:lnTo>
                    <a:pt x="93" y="402"/>
                  </a:lnTo>
                  <a:lnTo>
                    <a:pt x="83" y="412"/>
                  </a:lnTo>
                  <a:lnTo>
                    <a:pt x="74" y="421"/>
                  </a:lnTo>
                  <a:lnTo>
                    <a:pt x="64" y="432"/>
                  </a:lnTo>
                  <a:lnTo>
                    <a:pt x="56" y="443"/>
                  </a:lnTo>
                  <a:lnTo>
                    <a:pt x="48" y="453"/>
                  </a:lnTo>
                  <a:lnTo>
                    <a:pt x="41" y="465"/>
                  </a:lnTo>
                  <a:lnTo>
                    <a:pt x="35" y="477"/>
                  </a:lnTo>
                  <a:lnTo>
                    <a:pt x="28" y="490"/>
                  </a:lnTo>
                  <a:lnTo>
                    <a:pt x="22" y="501"/>
                  </a:lnTo>
                  <a:lnTo>
                    <a:pt x="17" y="514"/>
                  </a:lnTo>
                  <a:lnTo>
                    <a:pt x="13" y="528"/>
                  </a:lnTo>
                  <a:lnTo>
                    <a:pt x="9" y="541"/>
                  </a:lnTo>
                  <a:lnTo>
                    <a:pt x="6" y="555"/>
                  </a:lnTo>
                  <a:lnTo>
                    <a:pt x="3" y="569"/>
                  </a:lnTo>
                  <a:lnTo>
                    <a:pt x="1" y="583"/>
                  </a:lnTo>
                  <a:lnTo>
                    <a:pt x="0" y="598"/>
                  </a:lnTo>
                  <a:lnTo>
                    <a:pt x="0" y="613"/>
                  </a:lnTo>
                  <a:lnTo>
                    <a:pt x="0" y="627"/>
                  </a:lnTo>
                  <a:lnTo>
                    <a:pt x="1" y="642"/>
                  </a:lnTo>
                  <a:lnTo>
                    <a:pt x="3" y="655"/>
                  </a:lnTo>
                  <a:lnTo>
                    <a:pt x="6" y="669"/>
                  </a:lnTo>
                  <a:lnTo>
                    <a:pt x="9" y="683"/>
                  </a:lnTo>
                  <a:lnTo>
                    <a:pt x="13" y="696"/>
                  </a:lnTo>
                  <a:lnTo>
                    <a:pt x="17" y="710"/>
                  </a:lnTo>
                  <a:lnTo>
                    <a:pt x="22" y="723"/>
                  </a:lnTo>
                  <a:lnTo>
                    <a:pt x="28" y="735"/>
                  </a:lnTo>
                  <a:lnTo>
                    <a:pt x="35" y="747"/>
                  </a:lnTo>
                  <a:lnTo>
                    <a:pt x="41" y="759"/>
                  </a:lnTo>
                  <a:lnTo>
                    <a:pt x="48" y="771"/>
                  </a:lnTo>
                  <a:lnTo>
                    <a:pt x="56" y="782"/>
                  </a:lnTo>
                  <a:lnTo>
                    <a:pt x="64" y="792"/>
                  </a:lnTo>
                  <a:lnTo>
                    <a:pt x="74" y="803"/>
                  </a:lnTo>
                  <a:lnTo>
                    <a:pt x="83" y="813"/>
                  </a:lnTo>
                  <a:lnTo>
                    <a:pt x="93" y="822"/>
                  </a:lnTo>
                  <a:lnTo>
                    <a:pt x="103" y="831"/>
                  </a:lnTo>
                  <a:lnTo>
                    <a:pt x="114" y="839"/>
                  </a:lnTo>
                  <a:lnTo>
                    <a:pt x="125" y="848"/>
                  </a:lnTo>
                  <a:lnTo>
                    <a:pt x="136" y="854"/>
                  </a:lnTo>
                  <a:lnTo>
                    <a:pt x="149" y="862"/>
                  </a:lnTo>
                  <a:lnTo>
                    <a:pt x="161" y="868"/>
                  </a:lnTo>
                  <a:lnTo>
                    <a:pt x="174" y="874"/>
                  </a:lnTo>
                  <a:lnTo>
                    <a:pt x="186" y="879"/>
                  </a:lnTo>
                  <a:lnTo>
                    <a:pt x="199" y="883"/>
                  </a:lnTo>
                  <a:lnTo>
                    <a:pt x="213" y="887"/>
                  </a:lnTo>
                  <a:lnTo>
                    <a:pt x="227" y="891"/>
                  </a:lnTo>
                  <a:lnTo>
                    <a:pt x="241" y="893"/>
                  </a:lnTo>
                  <a:lnTo>
                    <a:pt x="255" y="895"/>
                  </a:lnTo>
                  <a:lnTo>
                    <a:pt x="269" y="896"/>
                  </a:lnTo>
                  <a:lnTo>
                    <a:pt x="284" y="896"/>
                  </a:lnTo>
                  <a:lnTo>
                    <a:pt x="299" y="896"/>
                  </a:lnTo>
                  <a:lnTo>
                    <a:pt x="313" y="895"/>
                  </a:lnTo>
                  <a:lnTo>
                    <a:pt x="327" y="893"/>
                  </a:lnTo>
                  <a:lnTo>
                    <a:pt x="340" y="891"/>
                  </a:lnTo>
                  <a:lnTo>
                    <a:pt x="354" y="887"/>
                  </a:lnTo>
                  <a:lnTo>
                    <a:pt x="368" y="883"/>
                  </a:lnTo>
                  <a:lnTo>
                    <a:pt x="381" y="879"/>
                  </a:lnTo>
                  <a:lnTo>
                    <a:pt x="394" y="874"/>
                  </a:lnTo>
                  <a:lnTo>
                    <a:pt x="407" y="868"/>
                  </a:lnTo>
                  <a:lnTo>
                    <a:pt x="419" y="862"/>
                  </a:lnTo>
                  <a:lnTo>
                    <a:pt x="431" y="854"/>
                  </a:lnTo>
                  <a:lnTo>
                    <a:pt x="442" y="848"/>
                  </a:lnTo>
                  <a:lnTo>
                    <a:pt x="454" y="839"/>
                  </a:lnTo>
                  <a:lnTo>
                    <a:pt x="465" y="831"/>
                  </a:lnTo>
                  <a:lnTo>
                    <a:pt x="474" y="822"/>
                  </a:lnTo>
                  <a:lnTo>
                    <a:pt x="485" y="813"/>
                  </a:lnTo>
                  <a:lnTo>
                    <a:pt x="493" y="803"/>
                  </a:lnTo>
                  <a:lnTo>
                    <a:pt x="503" y="792"/>
                  </a:lnTo>
                  <a:lnTo>
                    <a:pt x="512" y="782"/>
                  </a:lnTo>
                  <a:lnTo>
                    <a:pt x="519" y="771"/>
                  </a:lnTo>
                  <a:lnTo>
                    <a:pt x="527" y="759"/>
                  </a:lnTo>
                  <a:lnTo>
                    <a:pt x="533" y="747"/>
                  </a:lnTo>
                  <a:lnTo>
                    <a:pt x="539" y="735"/>
                  </a:lnTo>
                  <a:lnTo>
                    <a:pt x="546" y="723"/>
                  </a:lnTo>
                  <a:lnTo>
                    <a:pt x="550" y="710"/>
                  </a:lnTo>
                  <a:lnTo>
                    <a:pt x="555" y="696"/>
                  </a:lnTo>
                  <a:lnTo>
                    <a:pt x="559" y="683"/>
                  </a:lnTo>
                  <a:lnTo>
                    <a:pt x="562" y="669"/>
                  </a:lnTo>
                  <a:lnTo>
                    <a:pt x="564" y="655"/>
                  </a:lnTo>
                  <a:lnTo>
                    <a:pt x="566" y="642"/>
                  </a:lnTo>
                  <a:lnTo>
                    <a:pt x="567" y="627"/>
                  </a:lnTo>
                  <a:lnTo>
                    <a:pt x="567" y="613"/>
                  </a:lnTo>
                  <a:lnTo>
                    <a:pt x="567" y="598"/>
                  </a:lnTo>
                  <a:lnTo>
                    <a:pt x="566" y="583"/>
                  </a:lnTo>
                  <a:lnTo>
                    <a:pt x="564" y="569"/>
                  </a:lnTo>
                  <a:lnTo>
                    <a:pt x="561" y="554"/>
                  </a:lnTo>
                  <a:lnTo>
                    <a:pt x="558" y="539"/>
                  </a:lnTo>
                  <a:lnTo>
                    <a:pt x="552" y="525"/>
                  </a:lnTo>
                  <a:lnTo>
                    <a:pt x="547" y="510"/>
                  </a:lnTo>
                  <a:lnTo>
                    <a:pt x="540" y="496"/>
                  </a:lnTo>
                  <a:lnTo>
                    <a:pt x="649" y="388"/>
                  </a:lnTo>
                  <a:lnTo>
                    <a:pt x="717" y="388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92" y="313"/>
                  </a:lnTo>
                  <a:lnTo>
                    <a:pt x="792" y="245"/>
                  </a:lnTo>
                  <a:lnTo>
                    <a:pt x="798" y="238"/>
                  </a:lnTo>
                  <a:lnTo>
                    <a:pt x="867" y="238"/>
                  </a:lnTo>
                  <a:lnTo>
                    <a:pt x="867" y="169"/>
                  </a:lnTo>
                  <a:lnTo>
                    <a:pt x="897" y="133"/>
                  </a:lnTo>
                  <a:lnTo>
                    <a:pt x="89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9506031" y="132846"/>
            <a:ext cx="2409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Tìm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kiếm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9623514" y="2694044"/>
            <a:ext cx="2095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1" y="1272009"/>
            <a:ext cx="4817206" cy="476128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6951790" y="4290913"/>
            <a:ext cx="2195206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SearchView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37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22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8448675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="" xmlns:a16="http://schemas.microsoft.com/office/drawing/2014/main" id="{56732E5D-007A-42AD-A138-F84C8324AF46}"/>
              </a:ext>
            </a:extLst>
          </p:cNvPr>
          <p:cNvSpPr/>
          <p:nvPr/>
        </p:nvSpPr>
        <p:spPr>
          <a:xfrm>
            <a:off x="7146695" y="1594698"/>
            <a:ext cx="4438594" cy="4438595"/>
          </a:xfrm>
          <a:prstGeom prst="frame">
            <a:avLst>
              <a:gd name="adj1" fmla="val 154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="" xmlns:a16="http://schemas.microsoft.com/office/drawing/2014/main" id="{81EB4D29-8572-4A3F-AF42-641FC32AF1B0}"/>
              </a:ext>
            </a:extLst>
          </p:cNvPr>
          <p:cNvSpPr/>
          <p:nvPr/>
        </p:nvSpPr>
        <p:spPr>
          <a:xfrm>
            <a:off x="6879245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BD78E6BF-DFA1-4DF3-A1D9-17BCCA735516}"/>
              </a:ext>
            </a:extLst>
          </p:cNvPr>
          <p:cNvSpPr/>
          <p:nvPr/>
        </p:nvSpPr>
        <p:spPr>
          <a:xfrm>
            <a:off x="6879245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247E0D39-07B6-4C6A-A88B-6F5BE474C98A}"/>
              </a:ext>
            </a:extLst>
          </p:cNvPr>
          <p:cNvSpPr/>
          <p:nvPr/>
        </p:nvSpPr>
        <p:spPr>
          <a:xfrm>
            <a:off x="9506031" y="1249233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6421084A-5842-4DE1-B073-90EB0221F392}"/>
              </a:ext>
            </a:extLst>
          </p:cNvPr>
          <p:cNvSpPr/>
          <p:nvPr/>
        </p:nvSpPr>
        <p:spPr>
          <a:xfrm>
            <a:off x="9506031" y="3897058"/>
            <a:ext cx="2346708" cy="2346709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="" xmlns:a16="http://schemas.microsoft.com/office/drawing/2014/main" id="{D8269BD7-7FF5-49A3-92B6-C2E592BAAB19}"/>
              </a:ext>
            </a:extLst>
          </p:cNvPr>
          <p:cNvSpPr/>
          <p:nvPr/>
        </p:nvSpPr>
        <p:spPr>
          <a:xfrm rot="16200000">
            <a:off x="10984588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="" xmlns:a16="http://schemas.microsoft.com/office/drawing/2014/main" id="{A6F78B7C-33CC-43C7-BC98-1CBAEAD0195E}"/>
              </a:ext>
            </a:extLst>
          </p:cNvPr>
          <p:cNvSpPr/>
          <p:nvPr/>
        </p:nvSpPr>
        <p:spPr>
          <a:xfrm rot="5400000" flipH="1">
            <a:off x="6879245" y="1485582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="" xmlns:a16="http://schemas.microsoft.com/office/drawing/2014/main" id="{8476C31C-3E94-4397-9AF4-61F2CCD11B6B}"/>
              </a:ext>
            </a:extLst>
          </p:cNvPr>
          <p:cNvSpPr/>
          <p:nvPr/>
        </p:nvSpPr>
        <p:spPr>
          <a:xfrm rot="16200000">
            <a:off x="10984588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="" xmlns:a16="http://schemas.microsoft.com/office/drawing/2014/main" id="{185893A6-9141-4CF1-97D5-24444F2A937E}"/>
              </a:ext>
            </a:extLst>
          </p:cNvPr>
          <p:cNvSpPr/>
          <p:nvPr/>
        </p:nvSpPr>
        <p:spPr>
          <a:xfrm rot="5400000" flipH="1">
            <a:off x="6879245" y="5274259"/>
            <a:ext cx="868150" cy="8681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6951790" y="2694043"/>
            <a:ext cx="2195206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6F164ED-062F-4495-9BCE-350F75FD7325}"/>
              </a:ext>
            </a:extLst>
          </p:cNvPr>
          <p:cNvSpPr txBox="1"/>
          <p:nvPr/>
        </p:nvSpPr>
        <p:spPr>
          <a:xfrm>
            <a:off x="7747394" y="1563254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901CCD74-1A15-437B-A90A-8BE98B701B51}"/>
              </a:ext>
            </a:extLst>
          </p:cNvPr>
          <p:cNvSpPr txBox="1"/>
          <p:nvPr/>
        </p:nvSpPr>
        <p:spPr>
          <a:xfrm>
            <a:off x="9745155" y="1566594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5625578-B3A9-40B4-9A23-CC7725E9B6C5}"/>
              </a:ext>
            </a:extLst>
          </p:cNvPr>
          <p:cNvSpPr txBox="1"/>
          <p:nvPr/>
        </p:nvSpPr>
        <p:spPr>
          <a:xfrm>
            <a:off x="7747394" y="5356185"/>
            <a:ext cx="1233169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CFDC610-FBC5-4F4B-B132-ACDD098C3145}"/>
              </a:ext>
            </a:extLst>
          </p:cNvPr>
          <p:cNvSpPr txBox="1"/>
          <p:nvPr/>
        </p:nvSpPr>
        <p:spPr>
          <a:xfrm>
            <a:off x="9745155" y="5366203"/>
            <a:ext cx="1239432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E06777DF-561F-4268-A51B-7C41E7E9EAA0}"/>
              </a:ext>
            </a:extLst>
          </p:cNvPr>
          <p:cNvGrpSpPr/>
          <p:nvPr/>
        </p:nvGrpSpPr>
        <p:grpSpPr>
          <a:xfrm>
            <a:off x="7172033" y="1778370"/>
            <a:ext cx="282575" cy="282575"/>
            <a:chOff x="9318625" y="771526"/>
            <a:chExt cx="282575" cy="282575"/>
          </a:xfrm>
          <a:solidFill>
            <a:schemeClr val="bg1"/>
          </a:solidFill>
        </p:grpSpPr>
        <p:sp>
          <p:nvSpPr>
            <p:cNvPr id="98" name="Freeform 177">
              <a:extLst>
                <a:ext uri="{FF2B5EF4-FFF2-40B4-BE49-F238E27FC236}">
                  <a16:creationId xmlns="" xmlns:a16="http://schemas.microsoft.com/office/drawing/2014/main" id="{B139BF9F-D279-4049-90D0-41FC1E57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798513"/>
              <a:ext cx="236537" cy="255588"/>
            </a:xfrm>
            <a:custGeom>
              <a:avLst/>
              <a:gdLst>
                <a:gd name="T0" fmla="*/ 729 w 747"/>
                <a:gd name="T1" fmla="*/ 306 h 806"/>
                <a:gd name="T2" fmla="*/ 723 w 747"/>
                <a:gd name="T3" fmla="*/ 308 h 806"/>
                <a:gd name="T4" fmla="*/ 720 w 747"/>
                <a:gd name="T5" fmla="*/ 312 h 806"/>
                <a:gd name="T6" fmla="*/ 717 w 747"/>
                <a:gd name="T7" fmla="*/ 318 h 806"/>
                <a:gd name="T8" fmla="*/ 717 w 747"/>
                <a:gd name="T9" fmla="*/ 776 h 806"/>
                <a:gd name="T10" fmla="*/ 30 w 747"/>
                <a:gd name="T11" fmla="*/ 30 h 806"/>
                <a:gd name="T12" fmla="*/ 621 w 747"/>
                <a:gd name="T13" fmla="*/ 29 h 806"/>
                <a:gd name="T14" fmla="*/ 626 w 747"/>
                <a:gd name="T15" fmla="*/ 27 h 806"/>
                <a:gd name="T16" fmla="*/ 630 w 747"/>
                <a:gd name="T17" fmla="*/ 22 h 806"/>
                <a:gd name="T18" fmla="*/ 632 w 747"/>
                <a:gd name="T19" fmla="*/ 17 h 806"/>
                <a:gd name="T20" fmla="*/ 632 w 747"/>
                <a:gd name="T21" fmla="*/ 12 h 806"/>
                <a:gd name="T22" fmla="*/ 630 w 747"/>
                <a:gd name="T23" fmla="*/ 6 h 806"/>
                <a:gd name="T24" fmla="*/ 626 w 747"/>
                <a:gd name="T25" fmla="*/ 2 h 806"/>
                <a:gd name="T26" fmla="*/ 621 w 747"/>
                <a:gd name="T27" fmla="*/ 0 h 806"/>
                <a:gd name="T28" fmla="*/ 15 w 747"/>
                <a:gd name="T29" fmla="*/ 0 h 806"/>
                <a:gd name="T30" fmla="*/ 9 w 747"/>
                <a:gd name="T31" fmla="*/ 1 h 806"/>
                <a:gd name="T32" fmla="*/ 5 w 747"/>
                <a:gd name="T33" fmla="*/ 4 h 806"/>
                <a:gd name="T34" fmla="*/ 1 w 747"/>
                <a:gd name="T35" fmla="*/ 9 h 806"/>
                <a:gd name="T36" fmla="*/ 0 w 747"/>
                <a:gd name="T37" fmla="*/ 15 h 806"/>
                <a:gd name="T38" fmla="*/ 0 w 747"/>
                <a:gd name="T39" fmla="*/ 794 h 806"/>
                <a:gd name="T40" fmla="*/ 2 w 747"/>
                <a:gd name="T41" fmla="*/ 800 h 806"/>
                <a:gd name="T42" fmla="*/ 7 w 747"/>
                <a:gd name="T43" fmla="*/ 804 h 806"/>
                <a:gd name="T44" fmla="*/ 12 w 747"/>
                <a:gd name="T45" fmla="*/ 806 h 806"/>
                <a:gd name="T46" fmla="*/ 732 w 747"/>
                <a:gd name="T47" fmla="*/ 806 h 806"/>
                <a:gd name="T48" fmla="*/ 738 w 747"/>
                <a:gd name="T49" fmla="*/ 805 h 806"/>
                <a:gd name="T50" fmla="*/ 743 w 747"/>
                <a:gd name="T51" fmla="*/ 802 h 806"/>
                <a:gd name="T52" fmla="*/ 746 w 747"/>
                <a:gd name="T53" fmla="*/ 798 h 806"/>
                <a:gd name="T54" fmla="*/ 747 w 747"/>
                <a:gd name="T55" fmla="*/ 791 h 806"/>
                <a:gd name="T56" fmla="*/ 747 w 747"/>
                <a:gd name="T57" fmla="*/ 318 h 806"/>
                <a:gd name="T58" fmla="*/ 745 w 747"/>
                <a:gd name="T59" fmla="*/ 312 h 806"/>
                <a:gd name="T60" fmla="*/ 741 w 747"/>
                <a:gd name="T61" fmla="*/ 308 h 806"/>
                <a:gd name="T62" fmla="*/ 735 w 747"/>
                <a:gd name="T63" fmla="*/ 306 h 806"/>
                <a:gd name="T64" fmla="*/ 732 w 747"/>
                <a:gd name="T65" fmla="*/ 3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7" h="806">
                  <a:moveTo>
                    <a:pt x="732" y="306"/>
                  </a:moveTo>
                  <a:lnTo>
                    <a:pt x="729" y="306"/>
                  </a:lnTo>
                  <a:lnTo>
                    <a:pt x="727" y="307"/>
                  </a:lnTo>
                  <a:lnTo>
                    <a:pt x="723" y="308"/>
                  </a:lnTo>
                  <a:lnTo>
                    <a:pt x="721" y="310"/>
                  </a:lnTo>
                  <a:lnTo>
                    <a:pt x="720" y="312"/>
                  </a:lnTo>
                  <a:lnTo>
                    <a:pt x="718" y="314"/>
                  </a:lnTo>
                  <a:lnTo>
                    <a:pt x="717" y="318"/>
                  </a:lnTo>
                  <a:lnTo>
                    <a:pt x="717" y="321"/>
                  </a:lnTo>
                  <a:lnTo>
                    <a:pt x="717" y="776"/>
                  </a:lnTo>
                  <a:lnTo>
                    <a:pt x="30" y="776"/>
                  </a:lnTo>
                  <a:lnTo>
                    <a:pt x="30" y="30"/>
                  </a:lnTo>
                  <a:lnTo>
                    <a:pt x="617" y="30"/>
                  </a:lnTo>
                  <a:lnTo>
                    <a:pt x="621" y="29"/>
                  </a:lnTo>
                  <a:lnTo>
                    <a:pt x="624" y="28"/>
                  </a:lnTo>
                  <a:lnTo>
                    <a:pt x="626" y="27"/>
                  </a:lnTo>
                  <a:lnTo>
                    <a:pt x="628" y="25"/>
                  </a:lnTo>
                  <a:lnTo>
                    <a:pt x="630" y="22"/>
                  </a:lnTo>
                  <a:lnTo>
                    <a:pt x="631" y="20"/>
                  </a:lnTo>
                  <a:lnTo>
                    <a:pt x="632" y="17"/>
                  </a:lnTo>
                  <a:lnTo>
                    <a:pt x="632" y="15"/>
                  </a:lnTo>
                  <a:lnTo>
                    <a:pt x="632" y="12"/>
                  </a:lnTo>
                  <a:lnTo>
                    <a:pt x="631" y="9"/>
                  </a:lnTo>
                  <a:lnTo>
                    <a:pt x="630" y="6"/>
                  </a:lnTo>
                  <a:lnTo>
                    <a:pt x="628" y="4"/>
                  </a:lnTo>
                  <a:lnTo>
                    <a:pt x="626" y="2"/>
                  </a:lnTo>
                  <a:lnTo>
                    <a:pt x="624" y="1"/>
                  </a:lnTo>
                  <a:lnTo>
                    <a:pt x="621" y="0"/>
                  </a:lnTo>
                  <a:lnTo>
                    <a:pt x="6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91"/>
                  </a:lnTo>
                  <a:lnTo>
                    <a:pt x="0" y="794"/>
                  </a:lnTo>
                  <a:lnTo>
                    <a:pt x="1" y="798"/>
                  </a:lnTo>
                  <a:lnTo>
                    <a:pt x="2" y="800"/>
                  </a:lnTo>
                  <a:lnTo>
                    <a:pt x="5" y="802"/>
                  </a:lnTo>
                  <a:lnTo>
                    <a:pt x="7" y="804"/>
                  </a:lnTo>
                  <a:lnTo>
                    <a:pt x="9" y="805"/>
                  </a:lnTo>
                  <a:lnTo>
                    <a:pt x="12" y="806"/>
                  </a:lnTo>
                  <a:lnTo>
                    <a:pt x="15" y="806"/>
                  </a:lnTo>
                  <a:lnTo>
                    <a:pt x="732" y="806"/>
                  </a:lnTo>
                  <a:lnTo>
                    <a:pt x="735" y="806"/>
                  </a:lnTo>
                  <a:lnTo>
                    <a:pt x="738" y="805"/>
                  </a:lnTo>
                  <a:lnTo>
                    <a:pt x="741" y="804"/>
                  </a:lnTo>
                  <a:lnTo>
                    <a:pt x="743" y="802"/>
                  </a:lnTo>
                  <a:lnTo>
                    <a:pt x="745" y="800"/>
                  </a:lnTo>
                  <a:lnTo>
                    <a:pt x="746" y="798"/>
                  </a:lnTo>
                  <a:lnTo>
                    <a:pt x="747" y="794"/>
                  </a:lnTo>
                  <a:lnTo>
                    <a:pt x="747" y="791"/>
                  </a:lnTo>
                  <a:lnTo>
                    <a:pt x="747" y="321"/>
                  </a:lnTo>
                  <a:lnTo>
                    <a:pt x="747" y="318"/>
                  </a:lnTo>
                  <a:lnTo>
                    <a:pt x="746" y="314"/>
                  </a:lnTo>
                  <a:lnTo>
                    <a:pt x="745" y="312"/>
                  </a:lnTo>
                  <a:lnTo>
                    <a:pt x="743" y="310"/>
                  </a:lnTo>
                  <a:lnTo>
                    <a:pt x="741" y="308"/>
                  </a:lnTo>
                  <a:lnTo>
                    <a:pt x="738" y="307"/>
                  </a:lnTo>
                  <a:lnTo>
                    <a:pt x="735" y="306"/>
                  </a:lnTo>
                  <a:lnTo>
                    <a:pt x="732" y="306"/>
                  </a:lnTo>
                  <a:lnTo>
                    <a:pt x="732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8">
              <a:extLst>
                <a:ext uri="{FF2B5EF4-FFF2-40B4-BE49-F238E27FC236}">
                  <a16:creationId xmlns="" xmlns:a16="http://schemas.microsoft.com/office/drawing/2014/main" id="{56100A4B-E55A-44EA-ADFB-41A926D8F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2450" y="771526"/>
              <a:ext cx="158750" cy="160338"/>
            </a:xfrm>
            <a:custGeom>
              <a:avLst/>
              <a:gdLst>
                <a:gd name="T0" fmla="*/ 433 w 503"/>
                <a:gd name="T1" fmla="*/ 110 h 504"/>
                <a:gd name="T2" fmla="*/ 429 w 503"/>
                <a:gd name="T3" fmla="*/ 37 h 504"/>
                <a:gd name="T4" fmla="*/ 435 w 503"/>
                <a:gd name="T5" fmla="*/ 31 h 504"/>
                <a:gd name="T6" fmla="*/ 442 w 503"/>
                <a:gd name="T7" fmla="*/ 30 h 504"/>
                <a:gd name="T8" fmla="*/ 451 w 503"/>
                <a:gd name="T9" fmla="*/ 31 h 504"/>
                <a:gd name="T10" fmla="*/ 460 w 503"/>
                <a:gd name="T11" fmla="*/ 36 h 504"/>
                <a:gd name="T12" fmla="*/ 466 w 503"/>
                <a:gd name="T13" fmla="*/ 43 h 504"/>
                <a:gd name="T14" fmla="*/ 471 w 503"/>
                <a:gd name="T15" fmla="*/ 52 h 504"/>
                <a:gd name="T16" fmla="*/ 473 w 503"/>
                <a:gd name="T17" fmla="*/ 65 h 504"/>
                <a:gd name="T18" fmla="*/ 467 w 503"/>
                <a:gd name="T19" fmla="*/ 75 h 504"/>
                <a:gd name="T20" fmla="*/ 111 w 503"/>
                <a:gd name="T21" fmla="*/ 431 h 504"/>
                <a:gd name="T22" fmla="*/ 72 w 503"/>
                <a:gd name="T23" fmla="*/ 393 h 504"/>
                <a:gd name="T24" fmla="*/ 411 w 503"/>
                <a:gd name="T25" fmla="*/ 131 h 504"/>
                <a:gd name="T26" fmla="*/ 499 w 503"/>
                <a:gd name="T27" fmla="*/ 40 h 504"/>
                <a:gd name="T28" fmla="*/ 489 w 503"/>
                <a:gd name="T29" fmla="*/ 24 h 504"/>
                <a:gd name="T30" fmla="*/ 476 w 503"/>
                <a:gd name="T31" fmla="*/ 11 h 504"/>
                <a:gd name="T32" fmla="*/ 460 w 503"/>
                <a:gd name="T33" fmla="*/ 4 h 504"/>
                <a:gd name="T34" fmla="*/ 442 w 503"/>
                <a:gd name="T35" fmla="*/ 0 h 504"/>
                <a:gd name="T36" fmla="*/ 424 w 503"/>
                <a:gd name="T37" fmla="*/ 4 h 504"/>
                <a:gd name="T38" fmla="*/ 407 w 503"/>
                <a:gd name="T39" fmla="*/ 15 h 504"/>
                <a:gd name="T40" fmla="*/ 47 w 503"/>
                <a:gd name="T41" fmla="*/ 376 h 504"/>
                <a:gd name="T42" fmla="*/ 1 w 503"/>
                <a:gd name="T43" fmla="*/ 483 h 504"/>
                <a:gd name="T44" fmla="*/ 0 w 503"/>
                <a:gd name="T45" fmla="*/ 492 h 504"/>
                <a:gd name="T46" fmla="*/ 4 w 503"/>
                <a:gd name="T47" fmla="*/ 500 h 504"/>
                <a:gd name="T48" fmla="*/ 9 w 503"/>
                <a:gd name="T49" fmla="*/ 503 h 504"/>
                <a:gd name="T50" fmla="*/ 15 w 503"/>
                <a:gd name="T51" fmla="*/ 504 h 504"/>
                <a:gd name="T52" fmla="*/ 20 w 503"/>
                <a:gd name="T53" fmla="*/ 503 h 504"/>
                <a:gd name="T54" fmla="*/ 127 w 503"/>
                <a:gd name="T55" fmla="*/ 457 h 504"/>
                <a:gd name="T56" fmla="*/ 488 w 503"/>
                <a:gd name="T57" fmla="*/ 96 h 504"/>
                <a:gd name="T58" fmla="*/ 497 w 503"/>
                <a:gd name="T59" fmla="*/ 84 h 504"/>
                <a:gd name="T60" fmla="*/ 502 w 503"/>
                <a:gd name="T61" fmla="*/ 70 h 504"/>
                <a:gd name="T62" fmla="*/ 503 w 503"/>
                <a:gd name="T63" fmla="*/ 55 h 504"/>
                <a:gd name="T64" fmla="*/ 499 w 503"/>
                <a:gd name="T65" fmla="*/ 4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" h="504">
                  <a:moveTo>
                    <a:pt x="467" y="75"/>
                  </a:moveTo>
                  <a:lnTo>
                    <a:pt x="433" y="110"/>
                  </a:lnTo>
                  <a:lnTo>
                    <a:pt x="394" y="71"/>
                  </a:lnTo>
                  <a:lnTo>
                    <a:pt x="429" y="37"/>
                  </a:lnTo>
                  <a:lnTo>
                    <a:pt x="432" y="34"/>
                  </a:lnTo>
                  <a:lnTo>
                    <a:pt x="435" y="31"/>
                  </a:lnTo>
                  <a:lnTo>
                    <a:pt x="439" y="30"/>
                  </a:lnTo>
                  <a:lnTo>
                    <a:pt x="442" y="30"/>
                  </a:lnTo>
                  <a:lnTo>
                    <a:pt x="447" y="30"/>
                  </a:lnTo>
                  <a:lnTo>
                    <a:pt x="451" y="31"/>
                  </a:lnTo>
                  <a:lnTo>
                    <a:pt x="455" y="34"/>
                  </a:lnTo>
                  <a:lnTo>
                    <a:pt x="460" y="36"/>
                  </a:lnTo>
                  <a:lnTo>
                    <a:pt x="463" y="39"/>
                  </a:lnTo>
                  <a:lnTo>
                    <a:pt x="466" y="43"/>
                  </a:lnTo>
                  <a:lnTo>
                    <a:pt x="469" y="48"/>
                  </a:lnTo>
                  <a:lnTo>
                    <a:pt x="471" y="52"/>
                  </a:lnTo>
                  <a:lnTo>
                    <a:pt x="473" y="58"/>
                  </a:lnTo>
                  <a:lnTo>
                    <a:pt x="473" y="65"/>
                  </a:lnTo>
                  <a:lnTo>
                    <a:pt x="471" y="70"/>
                  </a:lnTo>
                  <a:lnTo>
                    <a:pt x="467" y="75"/>
                  </a:lnTo>
                  <a:lnTo>
                    <a:pt x="467" y="75"/>
                  </a:lnTo>
                  <a:close/>
                  <a:moveTo>
                    <a:pt x="111" y="431"/>
                  </a:moveTo>
                  <a:lnTo>
                    <a:pt x="42" y="460"/>
                  </a:lnTo>
                  <a:lnTo>
                    <a:pt x="72" y="393"/>
                  </a:lnTo>
                  <a:lnTo>
                    <a:pt x="373" y="91"/>
                  </a:lnTo>
                  <a:lnTo>
                    <a:pt x="411" y="131"/>
                  </a:lnTo>
                  <a:lnTo>
                    <a:pt x="111" y="431"/>
                  </a:lnTo>
                  <a:close/>
                  <a:moveTo>
                    <a:pt x="499" y="40"/>
                  </a:moveTo>
                  <a:lnTo>
                    <a:pt x="495" y="31"/>
                  </a:lnTo>
                  <a:lnTo>
                    <a:pt x="489" y="24"/>
                  </a:lnTo>
                  <a:lnTo>
                    <a:pt x="483" y="18"/>
                  </a:lnTo>
                  <a:lnTo>
                    <a:pt x="476" y="11"/>
                  </a:lnTo>
                  <a:lnTo>
                    <a:pt x="468" y="7"/>
                  </a:lnTo>
                  <a:lnTo>
                    <a:pt x="460" y="4"/>
                  </a:lnTo>
                  <a:lnTo>
                    <a:pt x="451" y="0"/>
                  </a:lnTo>
                  <a:lnTo>
                    <a:pt x="442" y="0"/>
                  </a:lnTo>
                  <a:lnTo>
                    <a:pt x="433" y="2"/>
                  </a:lnTo>
                  <a:lnTo>
                    <a:pt x="424" y="4"/>
                  </a:lnTo>
                  <a:lnTo>
                    <a:pt x="415" y="9"/>
                  </a:lnTo>
                  <a:lnTo>
                    <a:pt x="407" y="15"/>
                  </a:lnTo>
                  <a:lnTo>
                    <a:pt x="49" y="374"/>
                  </a:lnTo>
                  <a:lnTo>
                    <a:pt x="47" y="376"/>
                  </a:lnTo>
                  <a:lnTo>
                    <a:pt x="46" y="379"/>
                  </a:lnTo>
                  <a:lnTo>
                    <a:pt x="1" y="483"/>
                  </a:lnTo>
                  <a:lnTo>
                    <a:pt x="0" y="487"/>
                  </a:lnTo>
                  <a:lnTo>
                    <a:pt x="0" y="492"/>
                  </a:lnTo>
                  <a:lnTo>
                    <a:pt x="1" y="496"/>
                  </a:lnTo>
                  <a:lnTo>
                    <a:pt x="4" y="500"/>
                  </a:lnTo>
                  <a:lnTo>
                    <a:pt x="6" y="502"/>
                  </a:lnTo>
                  <a:lnTo>
                    <a:pt x="9" y="503"/>
                  </a:lnTo>
                  <a:lnTo>
                    <a:pt x="11" y="504"/>
                  </a:lnTo>
                  <a:lnTo>
                    <a:pt x="15" y="504"/>
                  </a:lnTo>
                  <a:lnTo>
                    <a:pt x="18" y="504"/>
                  </a:lnTo>
                  <a:lnTo>
                    <a:pt x="20" y="503"/>
                  </a:lnTo>
                  <a:lnTo>
                    <a:pt x="125" y="458"/>
                  </a:lnTo>
                  <a:lnTo>
                    <a:pt x="127" y="457"/>
                  </a:lnTo>
                  <a:lnTo>
                    <a:pt x="129" y="455"/>
                  </a:lnTo>
                  <a:lnTo>
                    <a:pt x="488" y="96"/>
                  </a:lnTo>
                  <a:lnTo>
                    <a:pt x="494" y="90"/>
                  </a:lnTo>
                  <a:lnTo>
                    <a:pt x="497" y="84"/>
                  </a:lnTo>
                  <a:lnTo>
                    <a:pt x="500" y="77"/>
                  </a:lnTo>
                  <a:lnTo>
                    <a:pt x="502" y="70"/>
                  </a:lnTo>
                  <a:lnTo>
                    <a:pt x="503" y="63"/>
                  </a:lnTo>
                  <a:lnTo>
                    <a:pt x="503" y="55"/>
                  </a:lnTo>
                  <a:lnTo>
                    <a:pt x="501" y="48"/>
                  </a:lnTo>
                  <a:lnTo>
                    <a:pt x="49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Freeform 229">
            <a:extLst>
              <a:ext uri="{FF2B5EF4-FFF2-40B4-BE49-F238E27FC236}">
                <a16:creationId xmlns="" xmlns:a16="http://schemas.microsoft.com/office/drawing/2014/main" id="{E6BF8BBA-0F47-4553-86FF-A331A24B8D3C}"/>
              </a:ext>
            </a:extLst>
          </p:cNvPr>
          <p:cNvSpPr>
            <a:spLocks noEditPoints="1"/>
          </p:cNvSpPr>
          <p:nvPr/>
        </p:nvSpPr>
        <p:spPr bwMode="auto">
          <a:xfrm>
            <a:off x="7177589" y="5568634"/>
            <a:ext cx="271462" cy="279400"/>
          </a:xfrm>
          <a:custGeom>
            <a:avLst/>
            <a:gdLst>
              <a:gd name="T0" fmla="*/ 571 w 852"/>
              <a:gd name="T1" fmla="*/ 332 h 881"/>
              <a:gd name="T2" fmla="*/ 465 w 852"/>
              <a:gd name="T3" fmla="*/ 271 h 881"/>
              <a:gd name="T4" fmla="*/ 540 w 852"/>
              <a:gd name="T5" fmla="*/ 137 h 881"/>
              <a:gd name="T6" fmla="*/ 644 w 852"/>
              <a:gd name="T7" fmla="*/ 195 h 881"/>
              <a:gd name="T8" fmla="*/ 720 w 852"/>
              <a:gd name="T9" fmla="*/ 287 h 881"/>
              <a:gd name="T10" fmla="*/ 759 w 852"/>
              <a:gd name="T11" fmla="*/ 402 h 881"/>
              <a:gd name="T12" fmla="*/ 495 w 852"/>
              <a:gd name="T13" fmla="*/ 616 h 881"/>
              <a:gd name="T14" fmla="*/ 588 w 852"/>
              <a:gd name="T15" fmla="*/ 538 h 881"/>
              <a:gd name="T16" fmla="*/ 759 w 852"/>
              <a:gd name="T17" fmla="*/ 494 h 881"/>
              <a:gd name="T18" fmla="*/ 720 w 852"/>
              <a:gd name="T19" fmla="*/ 609 h 881"/>
              <a:gd name="T20" fmla="*/ 644 w 852"/>
              <a:gd name="T21" fmla="*/ 700 h 881"/>
              <a:gd name="T22" fmla="*/ 540 w 852"/>
              <a:gd name="T23" fmla="*/ 759 h 881"/>
              <a:gd name="T24" fmla="*/ 583 w 852"/>
              <a:gd name="T25" fmla="*/ 463 h 881"/>
              <a:gd name="T26" fmla="*/ 539 w 852"/>
              <a:gd name="T27" fmla="*/ 554 h 881"/>
              <a:gd name="T28" fmla="*/ 449 w 852"/>
              <a:gd name="T29" fmla="*/ 596 h 881"/>
              <a:gd name="T30" fmla="*/ 520 w 852"/>
              <a:gd name="T31" fmla="*/ 326 h 881"/>
              <a:gd name="T32" fmla="*/ 578 w 852"/>
              <a:gd name="T33" fmla="*/ 407 h 881"/>
              <a:gd name="T34" fmla="*/ 372 w 852"/>
              <a:gd name="T35" fmla="*/ 280 h 881"/>
              <a:gd name="T36" fmla="*/ 279 w 852"/>
              <a:gd name="T37" fmla="*/ 358 h 881"/>
              <a:gd name="T38" fmla="*/ 108 w 852"/>
              <a:gd name="T39" fmla="*/ 402 h 881"/>
              <a:gd name="T40" fmla="*/ 148 w 852"/>
              <a:gd name="T41" fmla="*/ 286 h 881"/>
              <a:gd name="T42" fmla="*/ 223 w 852"/>
              <a:gd name="T43" fmla="*/ 195 h 881"/>
              <a:gd name="T44" fmla="*/ 327 w 852"/>
              <a:gd name="T45" fmla="*/ 137 h 881"/>
              <a:gd name="T46" fmla="*/ 419 w 852"/>
              <a:gd name="T47" fmla="*/ 433 h 881"/>
              <a:gd name="T48" fmla="*/ 320 w 852"/>
              <a:gd name="T49" fmla="*/ 352 h 881"/>
              <a:gd name="T50" fmla="*/ 405 w 852"/>
              <a:gd name="T51" fmla="*/ 301 h 881"/>
              <a:gd name="T52" fmla="*/ 358 w 852"/>
              <a:gd name="T53" fmla="*/ 577 h 881"/>
              <a:gd name="T54" fmla="*/ 294 w 852"/>
              <a:gd name="T55" fmla="*/ 501 h 881"/>
              <a:gd name="T56" fmla="*/ 387 w 852"/>
              <a:gd name="T57" fmla="*/ 774 h 881"/>
              <a:gd name="T58" fmla="*/ 273 w 852"/>
              <a:gd name="T59" fmla="*/ 734 h 881"/>
              <a:gd name="T60" fmla="*/ 182 w 852"/>
              <a:gd name="T61" fmla="*/ 658 h 881"/>
              <a:gd name="T62" fmla="*/ 123 w 852"/>
              <a:gd name="T63" fmla="*/ 554 h 881"/>
              <a:gd name="T64" fmla="*/ 258 w 852"/>
              <a:gd name="T65" fmla="*/ 479 h 881"/>
              <a:gd name="T66" fmla="*/ 319 w 852"/>
              <a:gd name="T67" fmla="*/ 585 h 881"/>
              <a:gd name="T68" fmla="*/ 419 w 852"/>
              <a:gd name="T69" fmla="*/ 776 h 881"/>
              <a:gd name="T70" fmla="*/ 773 w 852"/>
              <a:gd name="T71" fmla="*/ 333 h 881"/>
              <a:gd name="T72" fmla="*/ 709 w 852"/>
              <a:gd name="T73" fmla="*/ 219 h 881"/>
              <a:gd name="T74" fmla="*/ 610 w 852"/>
              <a:gd name="T75" fmla="*/ 136 h 881"/>
              <a:gd name="T76" fmla="*/ 483 w 852"/>
              <a:gd name="T77" fmla="*/ 93 h 881"/>
              <a:gd name="T78" fmla="*/ 442 w 852"/>
              <a:gd name="T79" fmla="*/ 2 h 881"/>
              <a:gd name="T80" fmla="*/ 421 w 852"/>
              <a:gd name="T81" fmla="*/ 6 h 881"/>
              <a:gd name="T82" fmla="*/ 351 w 852"/>
              <a:gd name="T83" fmla="*/ 99 h 881"/>
              <a:gd name="T84" fmla="*/ 231 w 852"/>
              <a:gd name="T85" fmla="*/ 153 h 881"/>
              <a:gd name="T86" fmla="*/ 139 w 852"/>
              <a:gd name="T87" fmla="*/ 245 h 881"/>
              <a:gd name="T88" fmla="*/ 84 w 852"/>
              <a:gd name="T89" fmla="*/ 365 h 881"/>
              <a:gd name="T90" fmla="*/ 7 w 852"/>
              <a:gd name="T91" fmla="*/ 436 h 881"/>
              <a:gd name="T92" fmla="*/ 3 w 852"/>
              <a:gd name="T93" fmla="*/ 456 h 881"/>
              <a:gd name="T94" fmla="*/ 79 w 852"/>
              <a:gd name="T95" fmla="*/ 497 h 881"/>
              <a:gd name="T96" fmla="*/ 121 w 852"/>
              <a:gd name="T97" fmla="*/ 623 h 881"/>
              <a:gd name="T98" fmla="*/ 204 w 852"/>
              <a:gd name="T99" fmla="*/ 724 h 881"/>
              <a:gd name="T100" fmla="*/ 319 w 852"/>
              <a:gd name="T101" fmla="*/ 788 h 881"/>
              <a:gd name="T102" fmla="*/ 419 w 852"/>
              <a:gd name="T103" fmla="*/ 869 h 881"/>
              <a:gd name="T104" fmla="*/ 436 w 852"/>
              <a:gd name="T105" fmla="*/ 881 h 881"/>
              <a:gd name="T106" fmla="*/ 449 w 852"/>
              <a:gd name="T107" fmla="*/ 806 h 881"/>
              <a:gd name="T108" fmla="*/ 580 w 852"/>
              <a:gd name="T109" fmla="*/ 775 h 881"/>
              <a:gd name="T110" fmla="*/ 688 w 852"/>
              <a:gd name="T111" fmla="*/ 701 h 881"/>
              <a:gd name="T112" fmla="*/ 762 w 852"/>
              <a:gd name="T113" fmla="*/ 594 h 881"/>
              <a:gd name="T114" fmla="*/ 793 w 852"/>
              <a:gd name="T115" fmla="*/ 463 h 881"/>
              <a:gd name="T116" fmla="*/ 852 w 852"/>
              <a:gd name="T117" fmla="*/ 451 h 881"/>
              <a:gd name="T118" fmla="*/ 841 w 852"/>
              <a:gd name="T119" fmla="*/ 434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2" h="881">
                <a:moveTo>
                  <a:pt x="613" y="433"/>
                </a:moveTo>
                <a:lnTo>
                  <a:pt x="611" y="417"/>
                </a:lnTo>
                <a:lnTo>
                  <a:pt x="606" y="402"/>
                </a:lnTo>
                <a:lnTo>
                  <a:pt x="602" y="386"/>
                </a:lnTo>
                <a:lnTo>
                  <a:pt x="596" y="372"/>
                </a:lnTo>
                <a:lnTo>
                  <a:pt x="588" y="358"/>
                </a:lnTo>
                <a:lnTo>
                  <a:pt x="581" y="345"/>
                </a:lnTo>
                <a:lnTo>
                  <a:pt x="571" y="332"/>
                </a:lnTo>
                <a:lnTo>
                  <a:pt x="560" y="322"/>
                </a:lnTo>
                <a:lnTo>
                  <a:pt x="549" y="311"/>
                </a:lnTo>
                <a:lnTo>
                  <a:pt x="537" y="301"/>
                </a:lnTo>
                <a:lnTo>
                  <a:pt x="524" y="293"/>
                </a:lnTo>
                <a:lnTo>
                  <a:pt x="510" y="286"/>
                </a:lnTo>
                <a:lnTo>
                  <a:pt x="495" y="280"/>
                </a:lnTo>
                <a:lnTo>
                  <a:pt x="480" y="275"/>
                </a:lnTo>
                <a:lnTo>
                  <a:pt x="465" y="271"/>
                </a:lnTo>
                <a:lnTo>
                  <a:pt x="449" y="269"/>
                </a:lnTo>
                <a:lnTo>
                  <a:pt x="449" y="120"/>
                </a:lnTo>
                <a:lnTo>
                  <a:pt x="464" y="121"/>
                </a:lnTo>
                <a:lnTo>
                  <a:pt x="480" y="123"/>
                </a:lnTo>
                <a:lnTo>
                  <a:pt x="495" y="125"/>
                </a:lnTo>
                <a:lnTo>
                  <a:pt x="510" y="128"/>
                </a:lnTo>
                <a:lnTo>
                  <a:pt x="525" y="132"/>
                </a:lnTo>
                <a:lnTo>
                  <a:pt x="540" y="137"/>
                </a:lnTo>
                <a:lnTo>
                  <a:pt x="554" y="142"/>
                </a:lnTo>
                <a:lnTo>
                  <a:pt x="568" y="148"/>
                </a:lnTo>
                <a:lnTo>
                  <a:pt x="582" y="155"/>
                </a:lnTo>
                <a:lnTo>
                  <a:pt x="595" y="161"/>
                </a:lnTo>
                <a:lnTo>
                  <a:pt x="607" y="170"/>
                </a:lnTo>
                <a:lnTo>
                  <a:pt x="620" y="177"/>
                </a:lnTo>
                <a:lnTo>
                  <a:pt x="632" y="186"/>
                </a:lnTo>
                <a:lnTo>
                  <a:pt x="644" y="195"/>
                </a:lnTo>
                <a:lnTo>
                  <a:pt x="656" y="205"/>
                </a:lnTo>
                <a:lnTo>
                  <a:pt x="666" y="216"/>
                </a:lnTo>
                <a:lnTo>
                  <a:pt x="676" y="226"/>
                </a:lnTo>
                <a:lnTo>
                  <a:pt x="687" y="238"/>
                </a:lnTo>
                <a:lnTo>
                  <a:pt x="695" y="249"/>
                </a:lnTo>
                <a:lnTo>
                  <a:pt x="705" y="262"/>
                </a:lnTo>
                <a:lnTo>
                  <a:pt x="712" y="273"/>
                </a:lnTo>
                <a:lnTo>
                  <a:pt x="720" y="287"/>
                </a:lnTo>
                <a:lnTo>
                  <a:pt x="727" y="300"/>
                </a:lnTo>
                <a:lnTo>
                  <a:pt x="734" y="314"/>
                </a:lnTo>
                <a:lnTo>
                  <a:pt x="740" y="328"/>
                </a:lnTo>
                <a:lnTo>
                  <a:pt x="745" y="342"/>
                </a:lnTo>
                <a:lnTo>
                  <a:pt x="750" y="357"/>
                </a:lnTo>
                <a:lnTo>
                  <a:pt x="754" y="371"/>
                </a:lnTo>
                <a:lnTo>
                  <a:pt x="757" y="387"/>
                </a:lnTo>
                <a:lnTo>
                  <a:pt x="759" y="402"/>
                </a:lnTo>
                <a:lnTo>
                  <a:pt x="762" y="418"/>
                </a:lnTo>
                <a:lnTo>
                  <a:pt x="763" y="433"/>
                </a:lnTo>
                <a:lnTo>
                  <a:pt x="613" y="433"/>
                </a:lnTo>
                <a:close/>
                <a:moveTo>
                  <a:pt x="449" y="776"/>
                </a:moveTo>
                <a:lnTo>
                  <a:pt x="449" y="626"/>
                </a:lnTo>
                <a:lnTo>
                  <a:pt x="465" y="624"/>
                </a:lnTo>
                <a:lnTo>
                  <a:pt x="480" y="621"/>
                </a:lnTo>
                <a:lnTo>
                  <a:pt x="495" y="616"/>
                </a:lnTo>
                <a:lnTo>
                  <a:pt x="510" y="610"/>
                </a:lnTo>
                <a:lnTo>
                  <a:pt x="524" y="603"/>
                </a:lnTo>
                <a:lnTo>
                  <a:pt x="537" y="594"/>
                </a:lnTo>
                <a:lnTo>
                  <a:pt x="549" y="585"/>
                </a:lnTo>
                <a:lnTo>
                  <a:pt x="560" y="575"/>
                </a:lnTo>
                <a:lnTo>
                  <a:pt x="571" y="563"/>
                </a:lnTo>
                <a:lnTo>
                  <a:pt x="581" y="551"/>
                </a:lnTo>
                <a:lnTo>
                  <a:pt x="588" y="538"/>
                </a:lnTo>
                <a:lnTo>
                  <a:pt x="596" y="524"/>
                </a:lnTo>
                <a:lnTo>
                  <a:pt x="602" y="510"/>
                </a:lnTo>
                <a:lnTo>
                  <a:pt x="606" y="495"/>
                </a:lnTo>
                <a:lnTo>
                  <a:pt x="611" y="479"/>
                </a:lnTo>
                <a:lnTo>
                  <a:pt x="613" y="463"/>
                </a:lnTo>
                <a:lnTo>
                  <a:pt x="763" y="463"/>
                </a:lnTo>
                <a:lnTo>
                  <a:pt x="762" y="479"/>
                </a:lnTo>
                <a:lnTo>
                  <a:pt x="759" y="494"/>
                </a:lnTo>
                <a:lnTo>
                  <a:pt x="757" y="510"/>
                </a:lnTo>
                <a:lnTo>
                  <a:pt x="754" y="525"/>
                </a:lnTo>
                <a:lnTo>
                  <a:pt x="750" y="540"/>
                </a:lnTo>
                <a:lnTo>
                  <a:pt x="745" y="554"/>
                </a:lnTo>
                <a:lnTo>
                  <a:pt x="740" y="569"/>
                </a:lnTo>
                <a:lnTo>
                  <a:pt x="734" y="582"/>
                </a:lnTo>
                <a:lnTo>
                  <a:pt x="727" y="595"/>
                </a:lnTo>
                <a:lnTo>
                  <a:pt x="720" y="609"/>
                </a:lnTo>
                <a:lnTo>
                  <a:pt x="712" y="622"/>
                </a:lnTo>
                <a:lnTo>
                  <a:pt x="705" y="635"/>
                </a:lnTo>
                <a:lnTo>
                  <a:pt x="695" y="647"/>
                </a:lnTo>
                <a:lnTo>
                  <a:pt x="687" y="658"/>
                </a:lnTo>
                <a:lnTo>
                  <a:pt x="676" y="669"/>
                </a:lnTo>
                <a:lnTo>
                  <a:pt x="666" y="680"/>
                </a:lnTo>
                <a:lnTo>
                  <a:pt x="656" y="690"/>
                </a:lnTo>
                <a:lnTo>
                  <a:pt x="644" y="700"/>
                </a:lnTo>
                <a:lnTo>
                  <a:pt x="632" y="710"/>
                </a:lnTo>
                <a:lnTo>
                  <a:pt x="620" y="718"/>
                </a:lnTo>
                <a:lnTo>
                  <a:pt x="607" y="727"/>
                </a:lnTo>
                <a:lnTo>
                  <a:pt x="595" y="734"/>
                </a:lnTo>
                <a:lnTo>
                  <a:pt x="582" y="742"/>
                </a:lnTo>
                <a:lnTo>
                  <a:pt x="568" y="748"/>
                </a:lnTo>
                <a:lnTo>
                  <a:pt x="554" y="754"/>
                </a:lnTo>
                <a:lnTo>
                  <a:pt x="540" y="759"/>
                </a:lnTo>
                <a:lnTo>
                  <a:pt x="525" y="763"/>
                </a:lnTo>
                <a:lnTo>
                  <a:pt x="510" y="767"/>
                </a:lnTo>
                <a:lnTo>
                  <a:pt x="495" y="771"/>
                </a:lnTo>
                <a:lnTo>
                  <a:pt x="480" y="774"/>
                </a:lnTo>
                <a:lnTo>
                  <a:pt x="464" y="775"/>
                </a:lnTo>
                <a:lnTo>
                  <a:pt x="449" y="776"/>
                </a:lnTo>
                <a:close/>
                <a:moveTo>
                  <a:pt x="449" y="463"/>
                </a:moveTo>
                <a:lnTo>
                  <a:pt x="583" y="463"/>
                </a:lnTo>
                <a:lnTo>
                  <a:pt x="581" y="476"/>
                </a:lnTo>
                <a:lnTo>
                  <a:pt x="578" y="488"/>
                </a:lnTo>
                <a:lnTo>
                  <a:pt x="573" y="501"/>
                </a:lnTo>
                <a:lnTo>
                  <a:pt x="569" y="513"/>
                </a:lnTo>
                <a:lnTo>
                  <a:pt x="563" y="524"/>
                </a:lnTo>
                <a:lnTo>
                  <a:pt x="556" y="534"/>
                </a:lnTo>
                <a:lnTo>
                  <a:pt x="548" y="544"/>
                </a:lnTo>
                <a:lnTo>
                  <a:pt x="539" y="554"/>
                </a:lnTo>
                <a:lnTo>
                  <a:pt x="530" y="562"/>
                </a:lnTo>
                <a:lnTo>
                  <a:pt x="520" y="570"/>
                </a:lnTo>
                <a:lnTo>
                  <a:pt x="509" y="577"/>
                </a:lnTo>
                <a:lnTo>
                  <a:pt x="498" y="582"/>
                </a:lnTo>
                <a:lnTo>
                  <a:pt x="487" y="588"/>
                </a:lnTo>
                <a:lnTo>
                  <a:pt x="475" y="592"/>
                </a:lnTo>
                <a:lnTo>
                  <a:pt x="462" y="594"/>
                </a:lnTo>
                <a:lnTo>
                  <a:pt x="449" y="596"/>
                </a:lnTo>
                <a:lnTo>
                  <a:pt x="449" y="463"/>
                </a:lnTo>
                <a:close/>
                <a:moveTo>
                  <a:pt x="449" y="299"/>
                </a:moveTo>
                <a:lnTo>
                  <a:pt x="462" y="301"/>
                </a:lnTo>
                <a:lnTo>
                  <a:pt x="475" y="304"/>
                </a:lnTo>
                <a:lnTo>
                  <a:pt x="487" y="309"/>
                </a:lnTo>
                <a:lnTo>
                  <a:pt x="498" y="313"/>
                </a:lnTo>
                <a:lnTo>
                  <a:pt x="509" y="319"/>
                </a:lnTo>
                <a:lnTo>
                  <a:pt x="520" y="326"/>
                </a:lnTo>
                <a:lnTo>
                  <a:pt x="530" y="334"/>
                </a:lnTo>
                <a:lnTo>
                  <a:pt x="539" y="342"/>
                </a:lnTo>
                <a:lnTo>
                  <a:pt x="548" y="352"/>
                </a:lnTo>
                <a:lnTo>
                  <a:pt x="556" y="361"/>
                </a:lnTo>
                <a:lnTo>
                  <a:pt x="563" y="372"/>
                </a:lnTo>
                <a:lnTo>
                  <a:pt x="569" y="384"/>
                </a:lnTo>
                <a:lnTo>
                  <a:pt x="573" y="395"/>
                </a:lnTo>
                <a:lnTo>
                  <a:pt x="578" y="407"/>
                </a:lnTo>
                <a:lnTo>
                  <a:pt x="581" y="420"/>
                </a:lnTo>
                <a:lnTo>
                  <a:pt x="583" y="433"/>
                </a:lnTo>
                <a:lnTo>
                  <a:pt x="449" y="433"/>
                </a:lnTo>
                <a:lnTo>
                  <a:pt x="449" y="299"/>
                </a:lnTo>
                <a:close/>
                <a:moveTo>
                  <a:pt x="419" y="269"/>
                </a:moveTo>
                <a:lnTo>
                  <a:pt x="403" y="271"/>
                </a:lnTo>
                <a:lnTo>
                  <a:pt x="387" y="275"/>
                </a:lnTo>
                <a:lnTo>
                  <a:pt x="372" y="280"/>
                </a:lnTo>
                <a:lnTo>
                  <a:pt x="357" y="286"/>
                </a:lnTo>
                <a:lnTo>
                  <a:pt x="344" y="293"/>
                </a:lnTo>
                <a:lnTo>
                  <a:pt x="330" y="301"/>
                </a:lnTo>
                <a:lnTo>
                  <a:pt x="319" y="311"/>
                </a:lnTo>
                <a:lnTo>
                  <a:pt x="307" y="322"/>
                </a:lnTo>
                <a:lnTo>
                  <a:pt x="296" y="332"/>
                </a:lnTo>
                <a:lnTo>
                  <a:pt x="288" y="345"/>
                </a:lnTo>
                <a:lnTo>
                  <a:pt x="279" y="358"/>
                </a:lnTo>
                <a:lnTo>
                  <a:pt x="272" y="372"/>
                </a:lnTo>
                <a:lnTo>
                  <a:pt x="265" y="387"/>
                </a:lnTo>
                <a:lnTo>
                  <a:pt x="261" y="402"/>
                </a:lnTo>
                <a:lnTo>
                  <a:pt x="258" y="417"/>
                </a:lnTo>
                <a:lnTo>
                  <a:pt x="256" y="433"/>
                </a:lnTo>
                <a:lnTo>
                  <a:pt x="106" y="433"/>
                </a:lnTo>
                <a:lnTo>
                  <a:pt x="107" y="417"/>
                </a:lnTo>
                <a:lnTo>
                  <a:pt x="108" y="402"/>
                </a:lnTo>
                <a:lnTo>
                  <a:pt x="111" y="387"/>
                </a:lnTo>
                <a:lnTo>
                  <a:pt x="114" y="371"/>
                </a:lnTo>
                <a:lnTo>
                  <a:pt x="118" y="357"/>
                </a:lnTo>
                <a:lnTo>
                  <a:pt x="123" y="342"/>
                </a:lnTo>
                <a:lnTo>
                  <a:pt x="128" y="328"/>
                </a:lnTo>
                <a:lnTo>
                  <a:pt x="134" y="314"/>
                </a:lnTo>
                <a:lnTo>
                  <a:pt x="140" y="300"/>
                </a:lnTo>
                <a:lnTo>
                  <a:pt x="148" y="286"/>
                </a:lnTo>
                <a:lnTo>
                  <a:pt x="155" y="273"/>
                </a:lnTo>
                <a:lnTo>
                  <a:pt x="164" y="262"/>
                </a:lnTo>
                <a:lnTo>
                  <a:pt x="172" y="249"/>
                </a:lnTo>
                <a:lnTo>
                  <a:pt x="182" y="238"/>
                </a:lnTo>
                <a:lnTo>
                  <a:pt x="191" y="226"/>
                </a:lnTo>
                <a:lnTo>
                  <a:pt x="201" y="216"/>
                </a:lnTo>
                <a:lnTo>
                  <a:pt x="213" y="205"/>
                </a:lnTo>
                <a:lnTo>
                  <a:pt x="223" y="195"/>
                </a:lnTo>
                <a:lnTo>
                  <a:pt x="235" y="186"/>
                </a:lnTo>
                <a:lnTo>
                  <a:pt x="247" y="177"/>
                </a:lnTo>
                <a:lnTo>
                  <a:pt x="260" y="170"/>
                </a:lnTo>
                <a:lnTo>
                  <a:pt x="273" y="161"/>
                </a:lnTo>
                <a:lnTo>
                  <a:pt x="285" y="155"/>
                </a:lnTo>
                <a:lnTo>
                  <a:pt x="299" y="148"/>
                </a:lnTo>
                <a:lnTo>
                  <a:pt x="313" y="142"/>
                </a:lnTo>
                <a:lnTo>
                  <a:pt x="327" y="137"/>
                </a:lnTo>
                <a:lnTo>
                  <a:pt x="342" y="132"/>
                </a:lnTo>
                <a:lnTo>
                  <a:pt x="357" y="128"/>
                </a:lnTo>
                <a:lnTo>
                  <a:pt x="372" y="125"/>
                </a:lnTo>
                <a:lnTo>
                  <a:pt x="387" y="123"/>
                </a:lnTo>
                <a:lnTo>
                  <a:pt x="403" y="121"/>
                </a:lnTo>
                <a:lnTo>
                  <a:pt x="419" y="120"/>
                </a:lnTo>
                <a:lnTo>
                  <a:pt x="419" y="269"/>
                </a:lnTo>
                <a:close/>
                <a:moveTo>
                  <a:pt x="419" y="433"/>
                </a:moveTo>
                <a:lnTo>
                  <a:pt x="285" y="433"/>
                </a:lnTo>
                <a:lnTo>
                  <a:pt x="287" y="420"/>
                </a:lnTo>
                <a:lnTo>
                  <a:pt x="290" y="407"/>
                </a:lnTo>
                <a:lnTo>
                  <a:pt x="294" y="395"/>
                </a:lnTo>
                <a:lnTo>
                  <a:pt x="299" y="384"/>
                </a:lnTo>
                <a:lnTo>
                  <a:pt x="305" y="372"/>
                </a:lnTo>
                <a:lnTo>
                  <a:pt x="312" y="361"/>
                </a:lnTo>
                <a:lnTo>
                  <a:pt x="320" y="352"/>
                </a:lnTo>
                <a:lnTo>
                  <a:pt x="328" y="342"/>
                </a:lnTo>
                <a:lnTo>
                  <a:pt x="338" y="334"/>
                </a:lnTo>
                <a:lnTo>
                  <a:pt x="348" y="326"/>
                </a:lnTo>
                <a:lnTo>
                  <a:pt x="358" y="319"/>
                </a:lnTo>
                <a:lnTo>
                  <a:pt x="369" y="313"/>
                </a:lnTo>
                <a:lnTo>
                  <a:pt x="381" y="309"/>
                </a:lnTo>
                <a:lnTo>
                  <a:pt x="394" y="304"/>
                </a:lnTo>
                <a:lnTo>
                  <a:pt x="405" y="301"/>
                </a:lnTo>
                <a:lnTo>
                  <a:pt x="419" y="299"/>
                </a:lnTo>
                <a:lnTo>
                  <a:pt x="419" y="433"/>
                </a:lnTo>
                <a:close/>
                <a:moveTo>
                  <a:pt x="419" y="596"/>
                </a:moveTo>
                <a:lnTo>
                  <a:pt x="405" y="594"/>
                </a:lnTo>
                <a:lnTo>
                  <a:pt x="394" y="592"/>
                </a:lnTo>
                <a:lnTo>
                  <a:pt x="381" y="588"/>
                </a:lnTo>
                <a:lnTo>
                  <a:pt x="369" y="582"/>
                </a:lnTo>
                <a:lnTo>
                  <a:pt x="358" y="577"/>
                </a:lnTo>
                <a:lnTo>
                  <a:pt x="348" y="570"/>
                </a:lnTo>
                <a:lnTo>
                  <a:pt x="338" y="562"/>
                </a:lnTo>
                <a:lnTo>
                  <a:pt x="328" y="554"/>
                </a:lnTo>
                <a:lnTo>
                  <a:pt x="320" y="544"/>
                </a:lnTo>
                <a:lnTo>
                  <a:pt x="312" y="534"/>
                </a:lnTo>
                <a:lnTo>
                  <a:pt x="305" y="524"/>
                </a:lnTo>
                <a:lnTo>
                  <a:pt x="299" y="513"/>
                </a:lnTo>
                <a:lnTo>
                  <a:pt x="294" y="501"/>
                </a:lnTo>
                <a:lnTo>
                  <a:pt x="290" y="488"/>
                </a:lnTo>
                <a:lnTo>
                  <a:pt x="287" y="476"/>
                </a:lnTo>
                <a:lnTo>
                  <a:pt x="285" y="463"/>
                </a:lnTo>
                <a:lnTo>
                  <a:pt x="419" y="463"/>
                </a:lnTo>
                <a:lnTo>
                  <a:pt x="419" y="596"/>
                </a:lnTo>
                <a:close/>
                <a:moveTo>
                  <a:pt x="419" y="776"/>
                </a:moveTo>
                <a:lnTo>
                  <a:pt x="403" y="775"/>
                </a:lnTo>
                <a:lnTo>
                  <a:pt x="387" y="774"/>
                </a:lnTo>
                <a:lnTo>
                  <a:pt x="372" y="771"/>
                </a:lnTo>
                <a:lnTo>
                  <a:pt x="357" y="767"/>
                </a:lnTo>
                <a:lnTo>
                  <a:pt x="342" y="763"/>
                </a:lnTo>
                <a:lnTo>
                  <a:pt x="327" y="759"/>
                </a:lnTo>
                <a:lnTo>
                  <a:pt x="313" y="754"/>
                </a:lnTo>
                <a:lnTo>
                  <a:pt x="299" y="748"/>
                </a:lnTo>
                <a:lnTo>
                  <a:pt x="285" y="742"/>
                </a:lnTo>
                <a:lnTo>
                  <a:pt x="273" y="734"/>
                </a:lnTo>
                <a:lnTo>
                  <a:pt x="260" y="727"/>
                </a:lnTo>
                <a:lnTo>
                  <a:pt x="247" y="718"/>
                </a:lnTo>
                <a:lnTo>
                  <a:pt x="235" y="710"/>
                </a:lnTo>
                <a:lnTo>
                  <a:pt x="223" y="700"/>
                </a:lnTo>
                <a:lnTo>
                  <a:pt x="213" y="690"/>
                </a:lnTo>
                <a:lnTo>
                  <a:pt x="201" y="680"/>
                </a:lnTo>
                <a:lnTo>
                  <a:pt x="191" y="669"/>
                </a:lnTo>
                <a:lnTo>
                  <a:pt x="182" y="658"/>
                </a:lnTo>
                <a:lnTo>
                  <a:pt x="172" y="647"/>
                </a:lnTo>
                <a:lnTo>
                  <a:pt x="164" y="635"/>
                </a:lnTo>
                <a:lnTo>
                  <a:pt x="155" y="622"/>
                </a:lnTo>
                <a:lnTo>
                  <a:pt x="148" y="609"/>
                </a:lnTo>
                <a:lnTo>
                  <a:pt x="140" y="596"/>
                </a:lnTo>
                <a:lnTo>
                  <a:pt x="134" y="582"/>
                </a:lnTo>
                <a:lnTo>
                  <a:pt x="128" y="569"/>
                </a:lnTo>
                <a:lnTo>
                  <a:pt x="123" y="554"/>
                </a:lnTo>
                <a:lnTo>
                  <a:pt x="118" y="540"/>
                </a:lnTo>
                <a:lnTo>
                  <a:pt x="114" y="525"/>
                </a:lnTo>
                <a:lnTo>
                  <a:pt x="111" y="510"/>
                </a:lnTo>
                <a:lnTo>
                  <a:pt x="108" y="495"/>
                </a:lnTo>
                <a:lnTo>
                  <a:pt x="107" y="479"/>
                </a:lnTo>
                <a:lnTo>
                  <a:pt x="106" y="463"/>
                </a:lnTo>
                <a:lnTo>
                  <a:pt x="256" y="463"/>
                </a:lnTo>
                <a:lnTo>
                  <a:pt x="258" y="479"/>
                </a:lnTo>
                <a:lnTo>
                  <a:pt x="261" y="495"/>
                </a:lnTo>
                <a:lnTo>
                  <a:pt x="265" y="510"/>
                </a:lnTo>
                <a:lnTo>
                  <a:pt x="272" y="524"/>
                </a:lnTo>
                <a:lnTo>
                  <a:pt x="279" y="538"/>
                </a:lnTo>
                <a:lnTo>
                  <a:pt x="288" y="551"/>
                </a:lnTo>
                <a:lnTo>
                  <a:pt x="296" y="563"/>
                </a:lnTo>
                <a:lnTo>
                  <a:pt x="307" y="575"/>
                </a:lnTo>
                <a:lnTo>
                  <a:pt x="319" y="585"/>
                </a:lnTo>
                <a:lnTo>
                  <a:pt x="330" y="594"/>
                </a:lnTo>
                <a:lnTo>
                  <a:pt x="344" y="603"/>
                </a:lnTo>
                <a:lnTo>
                  <a:pt x="357" y="610"/>
                </a:lnTo>
                <a:lnTo>
                  <a:pt x="372" y="617"/>
                </a:lnTo>
                <a:lnTo>
                  <a:pt x="387" y="621"/>
                </a:lnTo>
                <a:lnTo>
                  <a:pt x="403" y="624"/>
                </a:lnTo>
                <a:lnTo>
                  <a:pt x="419" y="626"/>
                </a:lnTo>
                <a:lnTo>
                  <a:pt x="419" y="776"/>
                </a:lnTo>
                <a:close/>
                <a:moveTo>
                  <a:pt x="837" y="433"/>
                </a:moveTo>
                <a:lnTo>
                  <a:pt x="793" y="433"/>
                </a:lnTo>
                <a:lnTo>
                  <a:pt x="791" y="416"/>
                </a:lnTo>
                <a:lnTo>
                  <a:pt x="789" y="399"/>
                </a:lnTo>
                <a:lnTo>
                  <a:pt x="786" y="381"/>
                </a:lnTo>
                <a:lnTo>
                  <a:pt x="783" y="365"/>
                </a:lnTo>
                <a:lnTo>
                  <a:pt x="779" y="349"/>
                </a:lnTo>
                <a:lnTo>
                  <a:pt x="773" y="333"/>
                </a:lnTo>
                <a:lnTo>
                  <a:pt x="768" y="317"/>
                </a:lnTo>
                <a:lnTo>
                  <a:pt x="762" y="302"/>
                </a:lnTo>
                <a:lnTo>
                  <a:pt x="754" y="287"/>
                </a:lnTo>
                <a:lnTo>
                  <a:pt x="747" y="272"/>
                </a:lnTo>
                <a:lnTo>
                  <a:pt x="738" y="259"/>
                </a:lnTo>
                <a:lnTo>
                  <a:pt x="729" y="245"/>
                </a:lnTo>
                <a:lnTo>
                  <a:pt x="720" y="232"/>
                </a:lnTo>
                <a:lnTo>
                  <a:pt x="709" y="219"/>
                </a:lnTo>
                <a:lnTo>
                  <a:pt x="698" y="206"/>
                </a:lnTo>
                <a:lnTo>
                  <a:pt x="688" y="194"/>
                </a:lnTo>
                <a:lnTo>
                  <a:pt x="676" y="184"/>
                </a:lnTo>
                <a:lnTo>
                  <a:pt x="663" y="173"/>
                </a:lnTo>
                <a:lnTo>
                  <a:pt x="650" y="162"/>
                </a:lnTo>
                <a:lnTo>
                  <a:pt x="637" y="153"/>
                </a:lnTo>
                <a:lnTo>
                  <a:pt x="624" y="144"/>
                </a:lnTo>
                <a:lnTo>
                  <a:pt x="610" y="136"/>
                </a:lnTo>
                <a:lnTo>
                  <a:pt x="595" y="128"/>
                </a:lnTo>
                <a:lnTo>
                  <a:pt x="580" y="121"/>
                </a:lnTo>
                <a:lnTo>
                  <a:pt x="565" y="114"/>
                </a:lnTo>
                <a:lnTo>
                  <a:pt x="549" y="109"/>
                </a:lnTo>
                <a:lnTo>
                  <a:pt x="533" y="103"/>
                </a:lnTo>
                <a:lnTo>
                  <a:pt x="517" y="99"/>
                </a:lnTo>
                <a:lnTo>
                  <a:pt x="500" y="96"/>
                </a:lnTo>
                <a:lnTo>
                  <a:pt x="483" y="93"/>
                </a:lnTo>
                <a:lnTo>
                  <a:pt x="466" y="91"/>
                </a:lnTo>
                <a:lnTo>
                  <a:pt x="449" y="90"/>
                </a:lnTo>
                <a:lnTo>
                  <a:pt x="449" y="15"/>
                </a:lnTo>
                <a:lnTo>
                  <a:pt x="448" y="12"/>
                </a:lnTo>
                <a:lnTo>
                  <a:pt x="448" y="9"/>
                </a:lnTo>
                <a:lnTo>
                  <a:pt x="446" y="6"/>
                </a:lnTo>
                <a:lnTo>
                  <a:pt x="445" y="4"/>
                </a:lnTo>
                <a:lnTo>
                  <a:pt x="442" y="2"/>
                </a:lnTo>
                <a:lnTo>
                  <a:pt x="440" y="1"/>
                </a:lnTo>
                <a:lnTo>
                  <a:pt x="436" y="0"/>
                </a:lnTo>
                <a:lnTo>
                  <a:pt x="434" y="0"/>
                </a:lnTo>
                <a:lnTo>
                  <a:pt x="431" y="0"/>
                </a:lnTo>
                <a:lnTo>
                  <a:pt x="428" y="1"/>
                </a:lnTo>
                <a:lnTo>
                  <a:pt x="426" y="2"/>
                </a:lnTo>
                <a:lnTo>
                  <a:pt x="423" y="4"/>
                </a:lnTo>
                <a:lnTo>
                  <a:pt x="421" y="6"/>
                </a:lnTo>
                <a:lnTo>
                  <a:pt x="420" y="9"/>
                </a:lnTo>
                <a:lnTo>
                  <a:pt x="419" y="12"/>
                </a:lnTo>
                <a:lnTo>
                  <a:pt x="419" y="15"/>
                </a:lnTo>
                <a:lnTo>
                  <a:pt x="419" y="90"/>
                </a:lnTo>
                <a:lnTo>
                  <a:pt x="401" y="91"/>
                </a:lnTo>
                <a:lnTo>
                  <a:pt x="384" y="93"/>
                </a:lnTo>
                <a:lnTo>
                  <a:pt x="368" y="96"/>
                </a:lnTo>
                <a:lnTo>
                  <a:pt x="351" y="99"/>
                </a:lnTo>
                <a:lnTo>
                  <a:pt x="335" y="103"/>
                </a:lnTo>
                <a:lnTo>
                  <a:pt x="319" y="109"/>
                </a:lnTo>
                <a:lnTo>
                  <a:pt x="304" y="114"/>
                </a:lnTo>
                <a:lnTo>
                  <a:pt x="288" y="121"/>
                </a:lnTo>
                <a:lnTo>
                  <a:pt x="273" y="128"/>
                </a:lnTo>
                <a:lnTo>
                  <a:pt x="259" y="136"/>
                </a:lnTo>
                <a:lnTo>
                  <a:pt x="244" y="144"/>
                </a:lnTo>
                <a:lnTo>
                  <a:pt x="231" y="153"/>
                </a:lnTo>
                <a:lnTo>
                  <a:pt x="217" y="162"/>
                </a:lnTo>
                <a:lnTo>
                  <a:pt x="204" y="173"/>
                </a:lnTo>
                <a:lnTo>
                  <a:pt x="192" y="184"/>
                </a:lnTo>
                <a:lnTo>
                  <a:pt x="181" y="194"/>
                </a:lnTo>
                <a:lnTo>
                  <a:pt x="169" y="206"/>
                </a:lnTo>
                <a:lnTo>
                  <a:pt x="158" y="219"/>
                </a:lnTo>
                <a:lnTo>
                  <a:pt x="149" y="232"/>
                </a:lnTo>
                <a:lnTo>
                  <a:pt x="139" y="245"/>
                </a:lnTo>
                <a:lnTo>
                  <a:pt x="129" y="259"/>
                </a:lnTo>
                <a:lnTo>
                  <a:pt x="121" y="272"/>
                </a:lnTo>
                <a:lnTo>
                  <a:pt x="113" y="287"/>
                </a:lnTo>
                <a:lnTo>
                  <a:pt x="106" y="302"/>
                </a:lnTo>
                <a:lnTo>
                  <a:pt x="99" y="317"/>
                </a:lnTo>
                <a:lnTo>
                  <a:pt x="94" y="333"/>
                </a:lnTo>
                <a:lnTo>
                  <a:pt x="89" y="349"/>
                </a:lnTo>
                <a:lnTo>
                  <a:pt x="84" y="365"/>
                </a:lnTo>
                <a:lnTo>
                  <a:pt x="81" y="381"/>
                </a:lnTo>
                <a:lnTo>
                  <a:pt x="79" y="399"/>
                </a:lnTo>
                <a:lnTo>
                  <a:pt x="77" y="416"/>
                </a:lnTo>
                <a:lnTo>
                  <a:pt x="76" y="433"/>
                </a:lnTo>
                <a:lnTo>
                  <a:pt x="15" y="433"/>
                </a:lnTo>
                <a:lnTo>
                  <a:pt x="13" y="434"/>
                </a:lnTo>
                <a:lnTo>
                  <a:pt x="10" y="434"/>
                </a:lnTo>
                <a:lnTo>
                  <a:pt x="7" y="436"/>
                </a:lnTo>
                <a:lnTo>
                  <a:pt x="5" y="437"/>
                </a:lnTo>
                <a:lnTo>
                  <a:pt x="3" y="439"/>
                </a:lnTo>
                <a:lnTo>
                  <a:pt x="2" y="442"/>
                </a:lnTo>
                <a:lnTo>
                  <a:pt x="1" y="445"/>
                </a:lnTo>
                <a:lnTo>
                  <a:pt x="0" y="448"/>
                </a:lnTo>
                <a:lnTo>
                  <a:pt x="1" y="451"/>
                </a:lnTo>
                <a:lnTo>
                  <a:pt x="2" y="454"/>
                </a:lnTo>
                <a:lnTo>
                  <a:pt x="3" y="456"/>
                </a:lnTo>
                <a:lnTo>
                  <a:pt x="5" y="458"/>
                </a:lnTo>
                <a:lnTo>
                  <a:pt x="7" y="461"/>
                </a:lnTo>
                <a:lnTo>
                  <a:pt x="10" y="462"/>
                </a:lnTo>
                <a:lnTo>
                  <a:pt x="13" y="463"/>
                </a:lnTo>
                <a:lnTo>
                  <a:pt x="15" y="463"/>
                </a:lnTo>
                <a:lnTo>
                  <a:pt x="76" y="463"/>
                </a:lnTo>
                <a:lnTo>
                  <a:pt x="77" y="480"/>
                </a:lnTo>
                <a:lnTo>
                  <a:pt x="79" y="497"/>
                </a:lnTo>
                <a:lnTo>
                  <a:pt x="81" y="514"/>
                </a:lnTo>
                <a:lnTo>
                  <a:pt x="84" y="531"/>
                </a:lnTo>
                <a:lnTo>
                  <a:pt x="89" y="547"/>
                </a:lnTo>
                <a:lnTo>
                  <a:pt x="94" y="563"/>
                </a:lnTo>
                <a:lnTo>
                  <a:pt x="99" y="578"/>
                </a:lnTo>
                <a:lnTo>
                  <a:pt x="106" y="594"/>
                </a:lnTo>
                <a:lnTo>
                  <a:pt x="113" y="609"/>
                </a:lnTo>
                <a:lnTo>
                  <a:pt x="121" y="623"/>
                </a:lnTo>
                <a:lnTo>
                  <a:pt x="129" y="637"/>
                </a:lnTo>
                <a:lnTo>
                  <a:pt x="139" y="651"/>
                </a:lnTo>
                <a:lnTo>
                  <a:pt x="149" y="665"/>
                </a:lnTo>
                <a:lnTo>
                  <a:pt x="158" y="678"/>
                </a:lnTo>
                <a:lnTo>
                  <a:pt x="169" y="689"/>
                </a:lnTo>
                <a:lnTo>
                  <a:pt x="181" y="701"/>
                </a:lnTo>
                <a:lnTo>
                  <a:pt x="192" y="713"/>
                </a:lnTo>
                <a:lnTo>
                  <a:pt x="204" y="724"/>
                </a:lnTo>
                <a:lnTo>
                  <a:pt x="217" y="733"/>
                </a:lnTo>
                <a:lnTo>
                  <a:pt x="231" y="743"/>
                </a:lnTo>
                <a:lnTo>
                  <a:pt x="244" y="753"/>
                </a:lnTo>
                <a:lnTo>
                  <a:pt x="259" y="761"/>
                </a:lnTo>
                <a:lnTo>
                  <a:pt x="273" y="769"/>
                </a:lnTo>
                <a:lnTo>
                  <a:pt x="288" y="775"/>
                </a:lnTo>
                <a:lnTo>
                  <a:pt x="304" y="781"/>
                </a:lnTo>
                <a:lnTo>
                  <a:pt x="319" y="788"/>
                </a:lnTo>
                <a:lnTo>
                  <a:pt x="335" y="792"/>
                </a:lnTo>
                <a:lnTo>
                  <a:pt x="351" y="796"/>
                </a:lnTo>
                <a:lnTo>
                  <a:pt x="368" y="801"/>
                </a:lnTo>
                <a:lnTo>
                  <a:pt x="384" y="803"/>
                </a:lnTo>
                <a:lnTo>
                  <a:pt x="401" y="805"/>
                </a:lnTo>
                <a:lnTo>
                  <a:pt x="419" y="806"/>
                </a:lnTo>
                <a:lnTo>
                  <a:pt x="419" y="866"/>
                </a:lnTo>
                <a:lnTo>
                  <a:pt x="419" y="869"/>
                </a:lnTo>
                <a:lnTo>
                  <a:pt x="420" y="872"/>
                </a:lnTo>
                <a:lnTo>
                  <a:pt x="421" y="874"/>
                </a:lnTo>
                <a:lnTo>
                  <a:pt x="423" y="877"/>
                </a:lnTo>
                <a:lnTo>
                  <a:pt x="426" y="879"/>
                </a:lnTo>
                <a:lnTo>
                  <a:pt x="428" y="880"/>
                </a:lnTo>
                <a:lnTo>
                  <a:pt x="431" y="881"/>
                </a:lnTo>
                <a:lnTo>
                  <a:pt x="434" y="881"/>
                </a:lnTo>
                <a:lnTo>
                  <a:pt x="436" y="881"/>
                </a:lnTo>
                <a:lnTo>
                  <a:pt x="440" y="880"/>
                </a:lnTo>
                <a:lnTo>
                  <a:pt x="442" y="879"/>
                </a:lnTo>
                <a:lnTo>
                  <a:pt x="445" y="877"/>
                </a:lnTo>
                <a:lnTo>
                  <a:pt x="446" y="874"/>
                </a:lnTo>
                <a:lnTo>
                  <a:pt x="448" y="872"/>
                </a:lnTo>
                <a:lnTo>
                  <a:pt x="448" y="869"/>
                </a:lnTo>
                <a:lnTo>
                  <a:pt x="449" y="866"/>
                </a:lnTo>
                <a:lnTo>
                  <a:pt x="449" y="806"/>
                </a:lnTo>
                <a:lnTo>
                  <a:pt x="466" y="805"/>
                </a:lnTo>
                <a:lnTo>
                  <a:pt x="483" y="803"/>
                </a:lnTo>
                <a:lnTo>
                  <a:pt x="500" y="801"/>
                </a:lnTo>
                <a:lnTo>
                  <a:pt x="517" y="796"/>
                </a:lnTo>
                <a:lnTo>
                  <a:pt x="533" y="792"/>
                </a:lnTo>
                <a:lnTo>
                  <a:pt x="549" y="788"/>
                </a:lnTo>
                <a:lnTo>
                  <a:pt x="565" y="781"/>
                </a:lnTo>
                <a:lnTo>
                  <a:pt x="580" y="775"/>
                </a:lnTo>
                <a:lnTo>
                  <a:pt x="595" y="769"/>
                </a:lnTo>
                <a:lnTo>
                  <a:pt x="610" y="761"/>
                </a:lnTo>
                <a:lnTo>
                  <a:pt x="624" y="753"/>
                </a:lnTo>
                <a:lnTo>
                  <a:pt x="637" y="743"/>
                </a:lnTo>
                <a:lnTo>
                  <a:pt x="650" y="733"/>
                </a:lnTo>
                <a:lnTo>
                  <a:pt x="663" y="724"/>
                </a:lnTo>
                <a:lnTo>
                  <a:pt x="676" y="713"/>
                </a:lnTo>
                <a:lnTo>
                  <a:pt x="688" y="701"/>
                </a:lnTo>
                <a:lnTo>
                  <a:pt x="698" y="689"/>
                </a:lnTo>
                <a:lnTo>
                  <a:pt x="709" y="678"/>
                </a:lnTo>
                <a:lnTo>
                  <a:pt x="720" y="665"/>
                </a:lnTo>
                <a:lnTo>
                  <a:pt x="729" y="651"/>
                </a:lnTo>
                <a:lnTo>
                  <a:pt x="738" y="637"/>
                </a:lnTo>
                <a:lnTo>
                  <a:pt x="747" y="623"/>
                </a:lnTo>
                <a:lnTo>
                  <a:pt x="754" y="609"/>
                </a:lnTo>
                <a:lnTo>
                  <a:pt x="762" y="594"/>
                </a:lnTo>
                <a:lnTo>
                  <a:pt x="768" y="578"/>
                </a:lnTo>
                <a:lnTo>
                  <a:pt x="773" y="563"/>
                </a:lnTo>
                <a:lnTo>
                  <a:pt x="779" y="547"/>
                </a:lnTo>
                <a:lnTo>
                  <a:pt x="783" y="531"/>
                </a:lnTo>
                <a:lnTo>
                  <a:pt x="786" y="514"/>
                </a:lnTo>
                <a:lnTo>
                  <a:pt x="789" y="497"/>
                </a:lnTo>
                <a:lnTo>
                  <a:pt x="791" y="480"/>
                </a:lnTo>
                <a:lnTo>
                  <a:pt x="793" y="463"/>
                </a:lnTo>
                <a:lnTo>
                  <a:pt x="837" y="463"/>
                </a:lnTo>
                <a:lnTo>
                  <a:pt x="841" y="463"/>
                </a:lnTo>
                <a:lnTo>
                  <a:pt x="843" y="462"/>
                </a:lnTo>
                <a:lnTo>
                  <a:pt x="846" y="461"/>
                </a:lnTo>
                <a:lnTo>
                  <a:pt x="848" y="458"/>
                </a:lnTo>
                <a:lnTo>
                  <a:pt x="849" y="456"/>
                </a:lnTo>
                <a:lnTo>
                  <a:pt x="851" y="454"/>
                </a:lnTo>
                <a:lnTo>
                  <a:pt x="852" y="451"/>
                </a:lnTo>
                <a:lnTo>
                  <a:pt x="852" y="448"/>
                </a:lnTo>
                <a:lnTo>
                  <a:pt x="852" y="445"/>
                </a:lnTo>
                <a:lnTo>
                  <a:pt x="851" y="442"/>
                </a:lnTo>
                <a:lnTo>
                  <a:pt x="849" y="439"/>
                </a:lnTo>
                <a:lnTo>
                  <a:pt x="848" y="437"/>
                </a:lnTo>
                <a:lnTo>
                  <a:pt x="846" y="436"/>
                </a:lnTo>
                <a:lnTo>
                  <a:pt x="843" y="434"/>
                </a:lnTo>
                <a:lnTo>
                  <a:pt x="841" y="434"/>
                </a:lnTo>
                <a:lnTo>
                  <a:pt x="837" y="4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F30512E9-71FD-401A-ABE8-2F58C07CDC09}"/>
              </a:ext>
            </a:extLst>
          </p:cNvPr>
          <p:cNvGrpSpPr/>
          <p:nvPr/>
        </p:nvGrpSpPr>
        <p:grpSpPr>
          <a:xfrm>
            <a:off x="11276582" y="1787895"/>
            <a:ext cx="284162" cy="263525"/>
            <a:chOff x="9888538" y="2498726"/>
            <a:chExt cx="284162" cy="263525"/>
          </a:xfrm>
          <a:solidFill>
            <a:schemeClr val="bg1"/>
          </a:solidFill>
        </p:grpSpPr>
        <p:sp>
          <p:nvSpPr>
            <p:cNvPr id="102" name="Freeform 274">
              <a:extLst>
                <a:ext uri="{FF2B5EF4-FFF2-40B4-BE49-F238E27FC236}">
                  <a16:creationId xmlns="" xmlns:a16="http://schemas.microsoft.com/office/drawing/2014/main" id="{725FE9E2-F4BA-4F4C-93E7-876FEBB0A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="" xmlns:a16="http://schemas.microsoft.com/office/drawing/2014/main" id="{3B7826DA-829F-4688-9382-D51FAA40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="" xmlns:a16="http://schemas.microsoft.com/office/drawing/2014/main" id="{819956DA-3B7F-44B9-9961-D50D5F8D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2472F4FB-72BA-4B35-B387-A3ECFF4FC1A9}"/>
              </a:ext>
            </a:extLst>
          </p:cNvPr>
          <p:cNvGrpSpPr/>
          <p:nvPr/>
        </p:nvGrpSpPr>
        <p:grpSpPr>
          <a:xfrm>
            <a:off x="11276582" y="5566253"/>
            <a:ext cx="284162" cy="284163"/>
            <a:chOff x="9318625" y="3616326"/>
            <a:chExt cx="284162" cy="284163"/>
          </a:xfrm>
          <a:solidFill>
            <a:schemeClr val="bg1"/>
          </a:solidFill>
        </p:grpSpPr>
        <p:sp>
          <p:nvSpPr>
            <p:cNvPr id="106" name="Freeform 298">
              <a:extLst>
                <a:ext uri="{FF2B5EF4-FFF2-40B4-BE49-F238E27FC236}">
                  <a16:creationId xmlns="" xmlns:a16="http://schemas.microsoft.com/office/drawing/2014/main" id="{B0784884-99E1-40FE-A9D1-34B585CAD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6725" y="3810001"/>
              <a:ext cx="47625" cy="47625"/>
            </a:xfrm>
            <a:custGeom>
              <a:avLst/>
              <a:gdLst>
                <a:gd name="T0" fmla="*/ 66 w 150"/>
                <a:gd name="T1" fmla="*/ 117 h 148"/>
                <a:gd name="T2" fmla="*/ 50 w 150"/>
                <a:gd name="T3" fmla="*/ 111 h 148"/>
                <a:gd name="T4" fmla="*/ 37 w 150"/>
                <a:gd name="T5" fmla="*/ 99 h 148"/>
                <a:gd name="T6" fmla="*/ 31 w 150"/>
                <a:gd name="T7" fmla="*/ 83 h 148"/>
                <a:gd name="T8" fmla="*/ 31 w 150"/>
                <a:gd name="T9" fmla="*/ 65 h 148"/>
                <a:gd name="T10" fmla="*/ 37 w 150"/>
                <a:gd name="T11" fmla="*/ 49 h 148"/>
                <a:gd name="T12" fmla="*/ 50 w 150"/>
                <a:gd name="T13" fmla="*/ 37 h 148"/>
                <a:gd name="T14" fmla="*/ 66 w 150"/>
                <a:gd name="T15" fmla="*/ 30 h 148"/>
                <a:gd name="T16" fmla="*/ 85 w 150"/>
                <a:gd name="T17" fmla="*/ 30 h 148"/>
                <a:gd name="T18" fmla="*/ 101 w 150"/>
                <a:gd name="T19" fmla="*/ 37 h 148"/>
                <a:gd name="T20" fmla="*/ 112 w 150"/>
                <a:gd name="T21" fmla="*/ 49 h 148"/>
                <a:gd name="T22" fmla="*/ 119 w 150"/>
                <a:gd name="T23" fmla="*/ 65 h 148"/>
                <a:gd name="T24" fmla="*/ 119 w 150"/>
                <a:gd name="T25" fmla="*/ 83 h 148"/>
                <a:gd name="T26" fmla="*/ 112 w 150"/>
                <a:gd name="T27" fmla="*/ 99 h 148"/>
                <a:gd name="T28" fmla="*/ 101 w 150"/>
                <a:gd name="T29" fmla="*/ 111 h 148"/>
                <a:gd name="T30" fmla="*/ 85 w 150"/>
                <a:gd name="T31" fmla="*/ 117 h 148"/>
                <a:gd name="T32" fmla="*/ 75 w 150"/>
                <a:gd name="T33" fmla="*/ 0 h 148"/>
                <a:gd name="T34" fmla="*/ 60 w 150"/>
                <a:gd name="T35" fmla="*/ 1 h 148"/>
                <a:gd name="T36" fmla="*/ 46 w 150"/>
                <a:gd name="T37" fmla="*/ 5 h 148"/>
                <a:gd name="T38" fmla="*/ 33 w 150"/>
                <a:gd name="T39" fmla="*/ 11 h 148"/>
                <a:gd name="T40" fmla="*/ 22 w 150"/>
                <a:gd name="T41" fmla="*/ 21 h 148"/>
                <a:gd name="T42" fmla="*/ 13 w 150"/>
                <a:gd name="T43" fmla="*/ 32 h 148"/>
                <a:gd name="T44" fmla="*/ 6 w 150"/>
                <a:gd name="T45" fmla="*/ 45 h 148"/>
                <a:gd name="T46" fmla="*/ 2 w 150"/>
                <a:gd name="T47" fmla="*/ 58 h 148"/>
                <a:gd name="T48" fmla="*/ 0 w 150"/>
                <a:gd name="T49" fmla="*/ 73 h 148"/>
                <a:gd name="T50" fmla="*/ 2 w 150"/>
                <a:gd name="T51" fmla="*/ 88 h 148"/>
                <a:gd name="T52" fmla="*/ 6 w 150"/>
                <a:gd name="T53" fmla="*/ 103 h 148"/>
                <a:gd name="T54" fmla="*/ 13 w 150"/>
                <a:gd name="T55" fmla="*/ 115 h 148"/>
                <a:gd name="T56" fmla="*/ 22 w 150"/>
                <a:gd name="T57" fmla="*/ 127 h 148"/>
                <a:gd name="T58" fmla="*/ 33 w 150"/>
                <a:gd name="T59" fmla="*/ 135 h 148"/>
                <a:gd name="T60" fmla="*/ 46 w 150"/>
                <a:gd name="T61" fmla="*/ 143 h 148"/>
                <a:gd name="T62" fmla="*/ 60 w 150"/>
                <a:gd name="T63" fmla="*/ 147 h 148"/>
                <a:gd name="T64" fmla="*/ 75 w 150"/>
                <a:gd name="T65" fmla="*/ 148 h 148"/>
                <a:gd name="T66" fmla="*/ 90 w 150"/>
                <a:gd name="T67" fmla="*/ 147 h 148"/>
                <a:gd name="T68" fmla="*/ 104 w 150"/>
                <a:gd name="T69" fmla="*/ 143 h 148"/>
                <a:gd name="T70" fmla="*/ 117 w 150"/>
                <a:gd name="T71" fmla="*/ 135 h 148"/>
                <a:gd name="T72" fmla="*/ 128 w 150"/>
                <a:gd name="T73" fmla="*/ 127 h 148"/>
                <a:gd name="T74" fmla="*/ 137 w 150"/>
                <a:gd name="T75" fmla="*/ 115 h 148"/>
                <a:gd name="T76" fmla="*/ 144 w 150"/>
                <a:gd name="T77" fmla="*/ 103 h 148"/>
                <a:gd name="T78" fmla="*/ 149 w 150"/>
                <a:gd name="T79" fmla="*/ 88 h 148"/>
                <a:gd name="T80" fmla="*/ 150 w 150"/>
                <a:gd name="T81" fmla="*/ 73 h 148"/>
                <a:gd name="T82" fmla="*/ 149 w 150"/>
                <a:gd name="T83" fmla="*/ 58 h 148"/>
                <a:gd name="T84" fmla="*/ 144 w 150"/>
                <a:gd name="T85" fmla="*/ 45 h 148"/>
                <a:gd name="T86" fmla="*/ 137 w 150"/>
                <a:gd name="T87" fmla="*/ 32 h 148"/>
                <a:gd name="T88" fmla="*/ 128 w 150"/>
                <a:gd name="T89" fmla="*/ 21 h 148"/>
                <a:gd name="T90" fmla="*/ 117 w 150"/>
                <a:gd name="T91" fmla="*/ 11 h 148"/>
                <a:gd name="T92" fmla="*/ 104 w 150"/>
                <a:gd name="T93" fmla="*/ 5 h 148"/>
                <a:gd name="T94" fmla="*/ 90 w 150"/>
                <a:gd name="T95" fmla="*/ 1 h 148"/>
                <a:gd name="T96" fmla="*/ 75 w 150"/>
                <a:gd name="T9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48">
                  <a:moveTo>
                    <a:pt x="75" y="118"/>
                  </a:moveTo>
                  <a:lnTo>
                    <a:pt x="66" y="117"/>
                  </a:lnTo>
                  <a:lnTo>
                    <a:pt x="58" y="115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37" y="99"/>
                  </a:lnTo>
                  <a:lnTo>
                    <a:pt x="34" y="92"/>
                  </a:lnTo>
                  <a:lnTo>
                    <a:pt x="31" y="83"/>
                  </a:lnTo>
                  <a:lnTo>
                    <a:pt x="30" y="73"/>
                  </a:lnTo>
                  <a:lnTo>
                    <a:pt x="31" y="65"/>
                  </a:lnTo>
                  <a:lnTo>
                    <a:pt x="34" y="56"/>
                  </a:lnTo>
                  <a:lnTo>
                    <a:pt x="37" y="49"/>
                  </a:lnTo>
                  <a:lnTo>
                    <a:pt x="44" y="42"/>
                  </a:lnTo>
                  <a:lnTo>
                    <a:pt x="50" y="37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5" y="30"/>
                  </a:lnTo>
                  <a:lnTo>
                    <a:pt x="85" y="30"/>
                  </a:lnTo>
                  <a:lnTo>
                    <a:pt x="93" y="33"/>
                  </a:lnTo>
                  <a:lnTo>
                    <a:pt x="101" y="37"/>
                  </a:lnTo>
                  <a:lnTo>
                    <a:pt x="107" y="42"/>
                  </a:lnTo>
                  <a:lnTo>
                    <a:pt x="112" y="49"/>
                  </a:lnTo>
                  <a:lnTo>
                    <a:pt x="117" y="56"/>
                  </a:lnTo>
                  <a:lnTo>
                    <a:pt x="119" y="65"/>
                  </a:lnTo>
                  <a:lnTo>
                    <a:pt x="120" y="73"/>
                  </a:lnTo>
                  <a:lnTo>
                    <a:pt x="119" y="83"/>
                  </a:lnTo>
                  <a:lnTo>
                    <a:pt x="117" y="92"/>
                  </a:lnTo>
                  <a:lnTo>
                    <a:pt x="112" y="99"/>
                  </a:lnTo>
                  <a:lnTo>
                    <a:pt x="107" y="106"/>
                  </a:lnTo>
                  <a:lnTo>
                    <a:pt x="101" y="111"/>
                  </a:lnTo>
                  <a:lnTo>
                    <a:pt x="93" y="115"/>
                  </a:lnTo>
                  <a:lnTo>
                    <a:pt x="85" y="117"/>
                  </a:lnTo>
                  <a:lnTo>
                    <a:pt x="75" y="118"/>
                  </a:lnTo>
                  <a:close/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5"/>
                  </a:lnTo>
                  <a:lnTo>
                    <a:pt x="40" y="8"/>
                  </a:lnTo>
                  <a:lnTo>
                    <a:pt x="33" y="11"/>
                  </a:lnTo>
                  <a:lnTo>
                    <a:pt x="28" y="16"/>
                  </a:lnTo>
                  <a:lnTo>
                    <a:pt x="22" y="21"/>
                  </a:lnTo>
                  <a:lnTo>
                    <a:pt x="17" y="26"/>
                  </a:lnTo>
                  <a:lnTo>
                    <a:pt x="13" y="32"/>
                  </a:lnTo>
                  <a:lnTo>
                    <a:pt x="10" y="38"/>
                  </a:lnTo>
                  <a:lnTo>
                    <a:pt x="6" y="45"/>
                  </a:lnTo>
                  <a:lnTo>
                    <a:pt x="3" y="52"/>
                  </a:lnTo>
                  <a:lnTo>
                    <a:pt x="2" y="58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2" y="88"/>
                  </a:lnTo>
                  <a:lnTo>
                    <a:pt x="3" y="96"/>
                  </a:lnTo>
                  <a:lnTo>
                    <a:pt x="6" y="103"/>
                  </a:lnTo>
                  <a:lnTo>
                    <a:pt x="10" y="110"/>
                  </a:lnTo>
                  <a:lnTo>
                    <a:pt x="13" y="115"/>
                  </a:lnTo>
                  <a:lnTo>
                    <a:pt x="17" y="122"/>
                  </a:lnTo>
                  <a:lnTo>
                    <a:pt x="22" y="127"/>
                  </a:lnTo>
                  <a:lnTo>
                    <a:pt x="28" y="131"/>
                  </a:lnTo>
                  <a:lnTo>
                    <a:pt x="33" y="135"/>
                  </a:lnTo>
                  <a:lnTo>
                    <a:pt x="40" y="140"/>
                  </a:lnTo>
                  <a:lnTo>
                    <a:pt x="46" y="143"/>
                  </a:lnTo>
                  <a:lnTo>
                    <a:pt x="52" y="145"/>
                  </a:lnTo>
                  <a:lnTo>
                    <a:pt x="60" y="147"/>
                  </a:lnTo>
                  <a:lnTo>
                    <a:pt x="67" y="148"/>
                  </a:lnTo>
                  <a:lnTo>
                    <a:pt x="75" y="148"/>
                  </a:lnTo>
                  <a:lnTo>
                    <a:pt x="82" y="148"/>
                  </a:lnTo>
                  <a:lnTo>
                    <a:pt x="90" y="147"/>
                  </a:lnTo>
                  <a:lnTo>
                    <a:pt x="97" y="145"/>
                  </a:lnTo>
                  <a:lnTo>
                    <a:pt x="104" y="143"/>
                  </a:lnTo>
                  <a:lnTo>
                    <a:pt x="110" y="140"/>
                  </a:lnTo>
                  <a:lnTo>
                    <a:pt x="117" y="135"/>
                  </a:lnTo>
                  <a:lnTo>
                    <a:pt x="123" y="131"/>
                  </a:lnTo>
                  <a:lnTo>
                    <a:pt x="128" y="127"/>
                  </a:lnTo>
                  <a:lnTo>
                    <a:pt x="133" y="122"/>
                  </a:lnTo>
                  <a:lnTo>
                    <a:pt x="137" y="115"/>
                  </a:lnTo>
                  <a:lnTo>
                    <a:pt x="141" y="110"/>
                  </a:lnTo>
                  <a:lnTo>
                    <a:pt x="144" y="103"/>
                  </a:lnTo>
                  <a:lnTo>
                    <a:pt x="147" y="96"/>
                  </a:lnTo>
                  <a:lnTo>
                    <a:pt x="149" y="88"/>
                  </a:lnTo>
                  <a:lnTo>
                    <a:pt x="150" y="82"/>
                  </a:lnTo>
                  <a:lnTo>
                    <a:pt x="150" y="73"/>
                  </a:lnTo>
                  <a:lnTo>
                    <a:pt x="150" y="66"/>
                  </a:lnTo>
                  <a:lnTo>
                    <a:pt x="149" y="58"/>
                  </a:lnTo>
                  <a:lnTo>
                    <a:pt x="147" y="52"/>
                  </a:lnTo>
                  <a:lnTo>
                    <a:pt x="144" y="45"/>
                  </a:lnTo>
                  <a:lnTo>
                    <a:pt x="141" y="38"/>
                  </a:lnTo>
                  <a:lnTo>
                    <a:pt x="137" y="32"/>
                  </a:lnTo>
                  <a:lnTo>
                    <a:pt x="133" y="26"/>
                  </a:lnTo>
                  <a:lnTo>
                    <a:pt x="128" y="21"/>
                  </a:lnTo>
                  <a:lnTo>
                    <a:pt x="123" y="17"/>
                  </a:lnTo>
                  <a:lnTo>
                    <a:pt x="117" y="11"/>
                  </a:lnTo>
                  <a:lnTo>
                    <a:pt x="110" y="8"/>
                  </a:lnTo>
                  <a:lnTo>
                    <a:pt x="104" y="5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="" xmlns:a16="http://schemas.microsoft.com/office/drawing/2014/main" id="{CC413A81-649D-422F-9E60-6C6F5AC01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25" y="3616326"/>
              <a:ext cx="284162" cy="284163"/>
            </a:xfrm>
            <a:custGeom>
              <a:avLst/>
              <a:gdLst>
                <a:gd name="T0" fmla="*/ 785 w 897"/>
                <a:gd name="T1" fmla="*/ 208 h 896"/>
                <a:gd name="T2" fmla="*/ 687 w 897"/>
                <a:gd name="T3" fmla="*/ 307 h 896"/>
                <a:gd name="T4" fmla="*/ 509 w 897"/>
                <a:gd name="T5" fmla="*/ 499 h 896"/>
                <a:gd name="T6" fmla="*/ 531 w 897"/>
                <a:gd name="T7" fmla="*/ 556 h 896"/>
                <a:gd name="T8" fmla="*/ 538 w 897"/>
                <a:gd name="T9" fmla="*/ 613 h 896"/>
                <a:gd name="T10" fmla="*/ 533 w 897"/>
                <a:gd name="T11" fmla="*/ 663 h 896"/>
                <a:gd name="T12" fmla="*/ 518 w 897"/>
                <a:gd name="T13" fmla="*/ 711 h 896"/>
                <a:gd name="T14" fmla="*/ 494 w 897"/>
                <a:gd name="T15" fmla="*/ 754 h 896"/>
                <a:gd name="T16" fmla="*/ 463 w 897"/>
                <a:gd name="T17" fmla="*/ 791 h 896"/>
                <a:gd name="T18" fmla="*/ 426 w 897"/>
                <a:gd name="T19" fmla="*/ 822 h 896"/>
                <a:gd name="T20" fmla="*/ 382 w 897"/>
                <a:gd name="T21" fmla="*/ 846 h 896"/>
                <a:gd name="T22" fmla="*/ 335 w 897"/>
                <a:gd name="T23" fmla="*/ 861 h 896"/>
                <a:gd name="T24" fmla="*/ 284 w 897"/>
                <a:gd name="T25" fmla="*/ 866 h 896"/>
                <a:gd name="T26" fmla="*/ 232 w 897"/>
                <a:gd name="T27" fmla="*/ 861 h 896"/>
                <a:gd name="T28" fmla="*/ 185 w 897"/>
                <a:gd name="T29" fmla="*/ 846 h 896"/>
                <a:gd name="T30" fmla="*/ 141 w 897"/>
                <a:gd name="T31" fmla="*/ 822 h 896"/>
                <a:gd name="T32" fmla="*/ 104 w 897"/>
                <a:gd name="T33" fmla="*/ 791 h 896"/>
                <a:gd name="T34" fmla="*/ 73 w 897"/>
                <a:gd name="T35" fmla="*/ 754 h 896"/>
                <a:gd name="T36" fmla="*/ 49 w 897"/>
                <a:gd name="T37" fmla="*/ 711 h 896"/>
                <a:gd name="T38" fmla="*/ 35 w 897"/>
                <a:gd name="T39" fmla="*/ 663 h 896"/>
                <a:gd name="T40" fmla="*/ 30 w 897"/>
                <a:gd name="T41" fmla="*/ 613 h 896"/>
                <a:gd name="T42" fmla="*/ 35 w 897"/>
                <a:gd name="T43" fmla="*/ 561 h 896"/>
                <a:gd name="T44" fmla="*/ 49 w 897"/>
                <a:gd name="T45" fmla="*/ 513 h 896"/>
                <a:gd name="T46" fmla="*/ 73 w 897"/>
                <a:gd name="T47" fmla="*/ 470 h 896"/>
                <a:gd name="T48" fmla="*/ 104 w 897"/>
                <a:gd name="T49" fmla="*/ 433 h 896"/>
                <a:gd name="T50" fmla="*/ 141 w 897"/>
                <a:gd name="T51" fmla="*/ 402 h 896"/>
                <a:gd name="T52" fmla="*/ 185 w 897"/>
                <a:gd name="T53" fmla="*/ 378 h 896"/>
                <a:gd name="T54" fmla="*/ 232 w 897"/>
                <a:gd name="T55" fmla="*/ 364 h 896"/>
                <a:gd name="T56" fmla="*/ 284 w 897"/>
                <a:gd name="T57" fmla="*/ 358 h 896"/>
                <a:gd name="T58" fmla="*/ 354 w 897"/>
                <a:gd name="T59" fmla="*/ 366 h 896"/>
                <a:gd name="T60" fmla="*/ 411 w 897"/>
                <a:gd name="T61" fmla="*/ 386 h 896"/>
                <a:gd name="T62" fmla="*/ 867 w 897"/>
                <a:gd name="T63" fmla="*/ 122 h 896"/>
                <a:gd name="T64" fmla="*/ 386 w 897"/>
                <a:gd name="T65" fmla="*/ 343 h 896"/>
                <a:gd name="T66" fmla="*/ 320 w 897"/>
                <a:gd name="T67" fmla="*/ 330 h 896"/>
                <a:gd name="T68" fmla="*/ 255 w 897"/>
                <a:gd name="T69" fmla="*/ 329 h 896"/>
                <a:gd name="T70" fmla="*/ 199 w 897"/>
                <a:gd name="T71" fmla="*/ 341 h 896"/>
                <a:gd name="T72" fmla="*/ 149 w 897"/>
                <a:gd name="T73" fmla="*/ 362 h 896"/>
                <a:gd name="T74" fmla="*/ 103 w 897"/>
                <a:gd name="T75" fmla="*/ 393 h 896"/>
                <a:gd name="T76" fmla="*/ 64 w 897"/>
                <a:gd name="T77" fmla="*/ 432 h 896"/>
                <a:gd name="T78" fmla="*/ 35 w 897"/>
                <a:gd name="T79" fmla="*/ 477 h 896"/>
                <a:gd name="T80" fmla="*/ 13 w 897"/>
                <a:gd name="T81" fmla="*/ 528 h 896"/>
                <a:gd name="T82" fmla="*/ 1 w 897"/>
                <a:gd name="T83" fmla="*/ 583 h 896"/>
                <a:gd name="T84" fmla="*/ 1 w 897"/>
                <a:gd name="T85" fmla="*/ 642 h 896"/>
                <a:gd name="T86" fmla="*/ 13 w 897"/>
                <a:gd name="T87" fmla="*/ 696 h 896"/>
                <a:gd name="T88" fmla="*/ 35 w 897"/>
                <a:gd name="T89" fmla="*/ 747 h 896"/>
                <a:gd name="T90" fmla="*/ 64 w 897"/>
                <a:gd name="T91" fmla="*/ 792 h 896"/>
                <a:gd name="T92" fmla="*/ 103 w 897"/>
                <a:gd name="T93" fmla="*/ 831 h 896"/>
                <a:gd name="T94" fmla="*/ 149 w 897"/>
                <a:gd name="T95" fmla="*/ 862 h 896"/>
                <a:gd name="T96" fmla="*/ 199 w 897"/>
                <a:gd name="T97" fmla="*/ 883 h 896"/>
                <a:gd name="T98" fmla="*/ 255 w 897"/>
                <a:gd name="T99" fmla="*/ 895 h 896"/>
                <a:gd name="T100" fmla="*/ 313 w 897"/>
                <a:gd name="T101" fmla="*/ 895 h 896"/>
                <a:gd name="T102" fmla="*/ 368 w 897"/>
                <a:gd name="T103" fmla="*/ 883 h 896"/>
                <a:gd name="T104" fmla="*/ 419 w 897"/>
                <a:gd name="T105" fmla="*/ 862 h 896"/>
                <a:gd name="T106" fmla="*/ 465 w 897"/>
                <a:gd name="T107" fmla="*/ 831 h 896"/>
                <a:gd name="T108" fmla="*/ 503 w 897"/>
                <a:gd name="T109" fmla="*/ 792 h 896"/>
                <a:gd name="T110" fmla="*/ 533 w 897"/>
                <a:gd name="T111" fmla="*/ 747 h 896"/>
                <a:gd name="T112" fmla="*/ 555 w 897"/>
                <a:gd name="T113" fmla="*/ 696 h 896"/>
                <a:gd name="T114" fmla="*/ 566 w 897"/>
                <a:gd name="T115" fmla="*/ 642 h 896"/>
                <a:gd name="T116" fmla="*/ 566 w 897"/>
                <a:gd name="T117" fmla="*/ 583 h 896"/>
                <a:gd name="T118" fmla="*/ 552 w 897"/>
                <a:gd name="T119" fmla="*/ 525 h 896"/>
                <a:gd name="T120" fmla="*/ 717 w 897"/>
                <a:gd name="T121" fmla="*/ 388 h 896"/>
                <a:gd name="T122" fmla="*/ 792 w 897"/>
                <a:gd name="T123" fmla="*/ 245 h 896"/>
                <a:gd name="T124" fmla="*/ 897 w 897"/>
                <a:gd name="T125" fmla="*/ 13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7" h="896">
                  <a:moveTo>
                    <a:pt x="867" y="122"/>
                  </a:moveTo>
                  <a:lnTo>
                    <a:pt x="837" y="158"/>
                  </a:lnTo>
                  <a:lnTo>
                    <a:pt x="837" y="208"/>
                  </a:lnTo>
                  <a:lnTo>
                    <a:pt x="785" y="208"/>
                  </a:lnTo>
                  <a:lnTo>
                    <a:pt x="762" y="232"/>
                  </a:lnTo>
                  <a:lnTo>
                    <a:pt x="762" y="283"/>
                  </a:lnTo>
                  <a:lnTo>
                    <a:pt x="711" y="283"/>
                  </a:lnTo>
                  <a:lnTo>
                    <a:pt x="687" y="307"/>
                  </a:lnTo>
                  <a:lnTo>
                    <a:pt x="687" y="358"/>
                  </a:lnTo>
                  <a:lnTo>
                    <a:pt x="637" y="358"/>
                  </a:lnTo>
                  <a:lnTo>
                    <a:pt x="505" y="490"/>
                  </a:lnTo>
                  <a:lnTo>
                    <a:pt x="509" y="499"/>
                  </a:lnTo>
                  <a:lnTo>
                    <a:pt x="516" y="513"/>
                  </a:lnTo>
                  <a:lnTo>
                    <a:pt x="522" y="527"/>
                  </a:lnTo>
                  <a:lnTo>
                    <a:pt x="527" y="542"/>
                  </a:lnTo>
                  <a:lnTo>
                    <a:pt x="531" y="556"/>
                  </a:lnTo>
                  <a:lnTo>
                    <a:pt x="534" y="570"/>
                  </a:lnTo>
                  <a:lnTo>
                    <a:pt x="536" y="584"/>
                  </a:lnTo>
                  <a:lnTo>
                    <a:pt x="537" y="598"/>
                  </a:lnTo>
                  <a:lnTo>
                    <a:pt x="538" y="613"/>
                  </a:lnTo>
                  <a:lnTo>
                    <a:pt x="537" y="625"/>
                  </a:lnTo>
                  <a:lnTo>
                    <a:pt x="536" y="638"/>
                  </a:lnTo>
                  <a:lnTo>
                    <a:pt x="535" y="651"/>
                  </a:lnTo>
                  <a:lnTo>
                    <a:pt x="533" y="663"/>
                  </a:lnTo>
                  <a:lnTo>
                    <a:pt x="530" y="676"/>
                  </a:lnTo>
                  <a:lnTo>
                    <a:pt x="527" y="687"/>
                  </a:lnTo>
                  <a:lnTo>
                    <a:pt x="522" y="699"/>
                  </a:lnTo>
                  <a:lnTo>
                    <a:pt x="518" y="711"/>
                  </a:lnTo>
                  <a:lnTo>
                    <a:pt x="513" y="722"/>
                  </a:lnTo>
                  <a:lnTo>
                    <a:pt x="507" y="733"/>
                  </a:lnTo>
                  <a:lnTo>
                    <a:pt x="501" y="744"/>
                  </a:lnTo>
                  <a:lnTo>
                    <a:pt x="494" y="754"/>
                  </a:lnTo>
                  <a:lnTo>
                    <a:pt x="487" y="764"/>
                  </a:lnTo>
                  <a:lnTo>
                    <a:pt x="479" y="774"/>
                  </a:lnTo>
                  <a:lnTo>
                    <a:pt x="472" y="783"/>
                  </a:lnTo>
                  <a:lnTo>
                    <a:pt x="463" y="791"/>
                  </a:lnTo>
                  <a:lnTo>
                    <a:pt x="455" y="800"/>
                  </a:lnTo>
                  <a:lnTo>
                    <a:pt x="445" y="808"/>
                  </a:lnTo>
                  <a:lnTo>
                    <a:pt x="436" y="816"/>
                  </a:lnTo>
                  <a:lnTo>
                    <a:pt x="426" y="822"/>
                  </a:lnTo>
                  <a:lnTo>
                    <a:pt x="415" y="830"/>
                  </a:lnTo>
                  <a:lnTo>
                    <a:pt x="405" y="835"/>
                  </a:lnTo>
                  <a:lnTo>
                    <a:pt x="394" y="841"/>
                  </a:lnTo>
                  <a:lnTo>
                    <a:pt x="382" y="846"/>
                  </a:lnTo>
                  <a:lnTo>
                    <a:pt x="371" y="851"/>
                  </a:lnTo>
                  <a:lnTo>
                    <a:pt x="360" y="854"/>
                  </a:lnTo>
                  <a:lnTo>
                    <a:pt x="347" y="859"/>
                  </a:lnTo>
                  <a:lnTo>
                    <a:pt x="335" y="861"/>
                  </a:lnTo>
                  <a:lnTo>
                    <a:pt x="322" y="863"/>
                  </a:lnTo>
                  <a:lnTo>
                    <a:pt x="309" y="865"/>
                  </a:lnTo>
                  <a:lnTo>
                    <a:pt x="297" y="866"/>
                  </a:lnTo>
                  <a:lnTo>
                    <a:pt x="284" y="866"/>
                  </a:lnTo>
                  <a:lnTo>
                    <a:pt x="271" y="866"/>
                  </a:lnTo>
                  <a:lnTo>
                    <a:pt x="258" y="865"/>
                  </a:lnTo>
                  <a:lnTo>
                    <a:pt x="245" y="863"/>
                  </a:lnTo>
                  <a:lnTo>
                    <a:pt x="232" y="861"/>
                  </a:lnTo>
                  <a:lnTo>
                    <a:pt x="221" y="859"/>
                  </a:lnTo>
                  <a:lnTo>
                    <a:pt x="208" y="854"/>
                  </a:lnTo>
                  <a:lnTo>
                    <a:pt x="196" y="851"/>
                  </a:lnTo>
                  <a:lnTo>
                    <a:pt x="185" y="846"/>
                  </a:lnTo>
                  <a:lnTo>
                    <a:pt x="174" y="841"/>
                  </a:lnTo>
                  <a:lnTo>
                    <a:pt x="163" y="835"/>
                  </a:lnTo>
                  <a:lnTo>
                    <a:pt x="152" y="830"/>
                  </a:lnTo>
                  <a:lnTo>
                    <a:pt x="141" y="822"/>
                  </a:lnTo>
                  <a:lnTo>
                    <a:pt x="132" y="816"/>
                  </a:lnTo>
                  <a:lnTo>
                    <a:pt x="122" y="808"/>
                  </a:lnTo>
                  <a:lnTo>
                    <a:pt x="113" y="800"/>
                  </a:lnTo>
                  <a:lnTo>
                    <a:pt x="104" y="791"/>
                  </a:lnTo>
                  <a:lnTo>
                    <a:pt x="95" y="783"/>
                  </a:lnTo>
                  <a:lnTo>
                    <a:pt x="88" y="774"/>
                  </a:lnTo>
                  <a:lnTo>
                    <a:pt x="81" y="764"/>
                  </a:lnTo>
                  <a:lnTo>
                    <a:pt x="73" y="754"/>
                  </a:lnTo>
                  <a:lnTo>
                    <a:pt x="67" y="744"/>
                  </a:lnTo>
                  <a:lnTo>
                    <a:pt x="60" y="733"/>
                  </a:lnTo>
                  <a:lnTo>
                    <a:pt x="55" y="722"/>
                  </a:lnTo>
                  <a:lnTo>
                    <a:pt x="49" y="711"/>
                  </a:lnTo>
                  <a:lnTo>
                    <a:pt x="45" y="699"/>
                  </a:lnTo>
                  <a:lnTo>
                    <a:pt x="41" y="687"/>
                  </a:lnTo>
                  <a:lnTo>
                    <a:pt x="38" y="676"/>
                  </a:lnTo>
                  <a:lnTo>
                    <a:pt x="35" y="663"/>
                  </a:lnTo>
                  <a:lnTo>
                    <a:pt x="32" y="651"/>
                  </a:lnTo>
                  <a:lnTo>
                    <a:pt x="31" y="638"/>
                  </a:lnTo>
                  <a:lnTo>
                    <a:pt x="30" y="625"/>
                  </a:lnTo>
                  <a:lnTo>
                    <a:pt x="30" y="613"/>
                  </a:lnTo>
                  <a:lnTo>
                    <a:pt x="30" y="599"/>
                  </a:lnTo>
                  <a:lnTo>
                    <a:pt x="31" y="586"/>
                  </a:lnTo>
                  <a:lnTo>
                    <a:pt x="32" y="573"/>
                  </a:lnTo>
                  <a:lnTo>
                    <a:pt x="35" y="561"/>
                  </a:lnTo>
                  <a:lnTo>
                    <a:pt x="38" y="548"/>
                  </a:lnTo>
                  <a:lnTo>
                    <a:pt x="41" y="537"/>
                  </a:lnTo>
                  <a:lnTo>
                    <a:pt x="45" y="525"/>
                  </a:lnTo>
                  <a:lnTo>
                    <a:pt x="49" y="513"/>
                  </a:lnTo>
                  <a:lnTo>
                    <a:pt x="55" y="503"/>
                  </a:lnTo>
                  <a:lnTo>
                    <a:pt x="60" y="491"/>
                  </a:lnTo>
                  <a:lnTo>
                    <a:pt x="67" y="480"/>
                  </a:lnTo>
                  <a:lnTo>
                    <a:pt x="73" y="470"/>
                  </a:lnTo>
                  <a:lnTo>
                    <a:pt x="81" y="460"/>
                  </a:lnTo>
                  <a:lnTo>
                    <a:pt x="88" y="450"/>
                  </a:lnTo>
                  <a:lnTo>
                    <a:pt x="95" y="442"/>
                  </a:lnTo>
                  <a:lnTo>
                    <a:pt x="104" y="433"/>
                  </a:lnTo>
                  <a:lnTo>
                    <a:pt x="113" y="424"/>
                  </a:lnTo>
                  <a:lnTo>
                    <a:pt x="122" y="416"/>
                  </a:lnTo>
                  <a:lnTo>
                    <a:pt x="132" y="408"/>
                  </a:lnTo>
                  <a:lnTo>
                    <a:pt x="141" y="402"/>
                  </a:lnTo>
                  <a:lnTo>
                    <a:pt x="152" y="395"/>
                  </a:lnTo>
                  <a:lnTo>
                    <a:pt x="163" y="389"/>
                  </a:lnTo>
                  <a:lnTo>
                    <a:pt x="174" y="383"/>
                  </a:lnTo>
                  <a:lnTo>
                    <a:pt x="185" y="378"/>
                  </a:lnTo>
                  <a:lnTo>
                    <a:pt x="196" y="373"/>
                  </a:lnTo>
                  <a:lnTo>
                    <a:pt x="208" y="370"/>
                  </a:lnTo>
                  <a:lnTo>
                    <a:pt x="221" y="367"/>
                  </a:lnTo>
                  <a:lnTo>
                    <a:pt x="232" y="364"/>
                  </a:lnTo>
                  <a:lnTo>
                    <a:pt x="245" y="361"/>
                  </a:lnTo>
                  <a:lnTo>
                    <a:pt x="258" y="359"/>
                  </a:lnTo>
                  <a:lnTo>
                    <a:pt x="271" y="358"/>
                  </a:lnTo>
                  <a:lnTo>
                    <a:pt x="284" y="358"/>
                  </a:lnTo>
                  <a:lnTo>
                    <a:pt x="302" y="358"/>
                  </a:lnTo>
                  <a:lnTo>
                    <a:pt x="320" y="360"/>
                  </a:lnTo>
                  <a:lnTo>
                    <a:pt x="337" y="362"/>
                  </a:lnTo>
                  <a:lnTo>
                    <a:pt x="354" y="366"/>
                  </a:lnTo>
                  <a:lnTo>
                    <a:pt x="369" y="369"/>
                  </a:lnTo>
                  <a:lnTo>
                    <a:pt x="384" y="374"/>
                  </a:lnTo>
                  <a:lnTo>
                    <a:pt x="398" y="380"/>
                  </a:lnTo>
                  <a:lnTo>
                    <a:pt x="411" y="386"/>
                  </a:lnTo>
                  <a:lnTo>
                    <a:pt x="421" y="391"/>
                  </a:lnTo>
                  <a:lnTo>
                    <a:pt x="783" y="30"/>
                  </a:lnTo>
                  <a:lnTo>
                    <a:pt x="867" y="30"/>
                  </a:lnTo>
                  <a:lnTo>
                    <a:pt x="867" y="122"/>
                  </a:lnTo>
                  <a:close/>
                  <a:moveTo>
                    <a:pt x="770" y="0"/>
                  </a:moveTo>
                  <a:lnTo>
                    <a:pt x="415" y="355"/>
                  </a:lnTo>
                  <a:lnTo>
                    <a:pt x="401" y="349"/>
                  </a:lnTo>
                  <a:lnTo>
                    <a:pt x="386" y="343"/>
                  </a:lnTo>
                  <a:lnTo>
                    <a:pt x="371" y="339"/>
                  </a:lnTo>
                  <a:lnTo>
                    <a:pt x="355" y="335"/>
                  </a:lnTo>
                  <a:lnTo>
                    <a:pt x="338" y="332"/>
                  </a:lnTo>
                  <a:lnTo>
                    <a:pt x="320" y="330"/>
                  </a:lnTo>
                  <a:lnTo>
                    <a:pt x="303" y="328"/>
                  </a:lnTo>
                  <a:lnTo>
                    <a:pt x="284" y="328"/>
                  </a:lnTo>
                  <a:lnTo>
                    <a:pt x="269" y="328"/>
                  </a:lnTo>
                  <a:lnTo>
                    <a:pt x="255" y="329"/>
                  </a:lnTo>
                  <a:lnTo>
                    <a:pt x="241" y="331"/>
                  </a:lnTo>
                  <a:lnTo>
                    <a:pt x="227" y="334"/>
                  </a:lnTo>
                  <a:lnTo>
                    <a:pt x="213" y="337"/>
                  </a:lnTo>
                  <a:lnTo>
                    <a:pt x="199" y="341"/>
                  </a:lnTo>
                  <a:lnTo>
                    <a:pt x="186" y="345"/>
                  </a:lnTo>
                  <a:lnTo>
                    <a:pt x="174" y="351"/>
                  </a:lnTo>
                  <a:lnTo>
                    <a:pt x="161" y="356"/>
                  </a:lnTo>
                  <a:lnTo>
                    <a:pt x="149" y="362"/>
                  </a:lnTo>
                  <a:lnTo>
                    <a:pt x="136" y="370"/>
                  </a:lnTo>
                  <a:lnTo>
                    <a:pt x="125" y="376"/>
                  </a:lnTo>
                  <a:lnTo>
                    <a:pt x="114" y="385"/>
                  </a:lnTo>
                  <a:lnTo>
                    <a:pt x="103" y="393"/>
                  </a:lnTo>
                  <a:lnTo>
                    <a:pt x="93" y="402"/>
                  </a:lnTo>
                  <a:lnTo>
                    <a:pt x="83" y="412"/>
                  </a:lnTo>
                  <a:lnTo>
                    <a:pt x="74" y="421"/>
                  </a:lnTo>
                  <a:lnTo>
                    <a:pt x="64" y="432"/>
                  </a:lnTo>
                  <a:lnTo>
                    <a:pt x="56" y="443"/>
                  </a:lnTo>
                  <a:lnTo>
                    <a:pt x="48" y="453"/>
                  </a:lnTo>
                  <a:lnTo>
                    <a:pt x="41" y="465"/>
                  </a:lnTo>
                  <a:lnTo>
                    <a:pt x="35" y="477"/>
                  </a:lnTo>
                  <a:lnTo>
                    <a:pt x="28" y="490"/>
                  </a:lnTo>
                  <a:lnTo>
                    <a:pt x="22" y="501"/>
                  </a:lnTo>
                  <a:lnTo>
                    <a:pt x="17" y="514"/>
                  </a:lnTo>
                  <a:lnTo>
                    <a:pt x="13" y="528"/>
                  </a:lnTo>
                  <a:lnTo>
                    <a:pt x="9" y="541"/>
                  </a:lnTo>
                  <a:lnTo>
                    <a:pt x="6" y="555"/>
                  </a:lnTo>
                  <a:lnTo>
                    <a:pt x="3" y="569"/>
                  </a:lnTo>
                  <a:lnTo>
                    <a:pt x="1" y="583"/>
                  </a:lnTo>
                  <a:lnTo>
                    <a:pt x="0" y="598"/>
                  </a:lnTo>
                  <a:lnTo>
                    <a:pt x="0" y="613"/>
                  </a:lnTo>
                  <a:lnTo>
                    <a:pt x="0" y="627"/>
                  </a:lnTo>
                  <a:lnTo>
                    <a:pt x="1" y="642"/>
                  </a:lnTo>
                  <a:lnTo>
                    <a:pt x="3" y="655"/>
                  </a:lnTo>
                  <a:lnTo>
                    <a:pt x="6" y="669"/>
                  </a:lnTo>
                  <a:lnTo>
                    <a:pt x="9" y="683"/>
                  </a:lnTo>
                  <a:lnTo>
                    <a:pt x="13" y="696"/>
                  </a:lnTo>
                  <a:lnTo>
                    <a:pt x="17" y="710"/>
                  </a:lnTo>
                  <a:lnTo>
                    <a:pt x="22" y="723"/>
                  </a:lnTo>
                  <a:lnTo>
                    <a:pt x="28" y="735"/>
                  </a:lnTo>
                  <a:lnTo>
                    <a:pt x="35" y="747"/>
                  </a:lnTo>
                  <a:lnTo>
                    <a:pt x="41" y="759"/>
                  </a:lnTo>
                  <a:lnTo>
                    <a:pt x="48" y="771"/>
                  </a:lnTo>
                  <a:lnTo>
                    <a:pt x="56" y="782"/>
                  </a:lnTo>
                  <a:lnTo>
                    <a:pt x="64" y="792"/>
                  </a:lnTo>
                  <a:lnTo>
                    <a:pt x="74" y="803"/>
                  </a:lnTo>
                  <a:lnTo>
                    <a:pt x="83" y="813"/>
                  </a:lnTo>
                  <a:lnTo>
                    <a:pt x="93" y="822"/>
                  </a:lnTo>
                  <a:lnTo>
                    <a:pt x="103" y="831"/>
                  </a:lnTo>
                  <a:lnTo>
                    <a:pt x="114" y="839"/>
                  </a:lnTo>
                  <a:lnTo>
                    <a:pt x="125" y="848"/>
                  </a:lnTo>
                  <a:lnTo>
                    <a:pt x="136" y="854"/>
                  </a:lnTo>
                  <a:lnTo>
                    <a:pt x="149" y="862"/>
                  </a:lnTo>
                  <a:lnTo>
                    <a:pt x="161" y="868"/>
                  </a:lnTo>
                  <a:lnTo>
                    <a:pt x="174" y="874"/>
                  </a:lnTo>
                  <a:lnTo>
                    <a:pt x="186" y="879"/>
                  </a:lnTo>
                  <a:lnTo>
                    <a:pt x="199" y="883"/>
                  </a:lnTo>
                  <a:lnTo>
                    <a:pt x="213" y="887"/>
                  </a:lnTo>
                  <a:lnTo>
                    <a:pt x="227" y="891"/>
                  </a:lnTo>
                  <a:lnTo>
                    <a:pt x="241" y="893"/>
                  </a:lnTo>
                  <a:lnTo>
                    <a:pt x="255" y="895"/>
                  </a:lnTo>
                  <a:lnTo>
                    <a:pt x="269" y="896"/>
                  </a:lnTo>
                  <a:lnTo>
                    <a:pt x="284" y="896"/>
                  </a:lnTo>
                  <a:lnTo>
                    <a:pt x="299" y="896"/>
                  </a:lnTo>
                  <a:lnTo>
                    <a:pt x="313" y="895"/>
                  </a:lnTo>
                  <a:lnTo>
                    <a:pt x="327" y="893"/>
                  </a:lnTo>
                  <a:lnTo>
                    <a:pt x="340" y="891"/>
                  </a:lnTo>
                  <a:lnTo>
                    <a:pt x="354" y="887"/>
                  </a:lnTo>
                  <a:lnTo>
                    <a:pt x="368" y="883"/>
                  </a:lnTo>
                  <a:lnTo>
                    <a:pt x="381" y="879"/>
                  </a:lnTo>
                  <a:lnTo>
                    <a:pt x="394" y="874"/>
                  </a:lnTo>
                  <a:lnTo>
                    <a:pt x="407" y="868"/>
                  </a:lnTo>
                  <a:lnTo>
                    <a:pt x="419" y="862"/>
                  </a:lnTo>
                  <a:lnTo>
                    <a:pt x="431" y="854"/>
                  </a:lnTo>
                  <a:lnTo>
                    <a:pt x="442" y="848"/>
                  </a:lnTo>
                  <a:lnTo>
                    <a:pt x="454" y="839"/>
                  </a:lnTo>
                  <a:lnTo>
                    <a:pt x="465" y="831"/>
                  </a:lnTo>
                  <a:lnTo>
                    <a:pt x="474" y="822"/>
                  </a:lnTo>
                  <a:lnTo>
                    <a:pt x="485" y="813"/>
                  </a:lnTo>
                  <a:lnTo>
                    <a:pt x="493" y="803"/>
                  </a:lnTo>
                  <a:lnTo>
                    <a:pt x="503" y="792"/>
                  </a:lnTo>
                  <a:lnTo>
                    <a:pt x="512" y="782"/>
                  </a:lnTo>
                  <a:lnTo>
                    <a:pt x="519" y="771"/>
                  </a:lnTo>
                  <a:lnTo>
                    <a:pt x="527" y="759"/>
                  </a:lnTo>
                  <a:lnTo>
                    <a:pt x="533" y="747"/>
                  </a:lnTo>
                  <a:lnTo>
                    <a:pt x="539" y="735"/>
                  </a:lnTo>
                  <a:lnTo>
                    <a:pt x="546" y="723"/>
                  </a:lnTo>
                  <a:lnTo>
                    <a:pt x="550" y="710"/>
                  </a:lnTo>
                  <a:lnTo>
                    <a:pt x="555" y="696"/>
                  </a:lnTo>
                  <a:lnTo>
                    <a:pt x="559" y="683"/>
                  </a:lnTo>
                  <a:lnTo>
                    <a:pt x="562" y="669"/>
                  </a:lnTo>
                  <a:lnTo>
                    <a:pt x="564" y="655"/>
                  </a:lnTo>
                  <a:lnTo>
                    <a:pt x="566" y="642"/>
                  </a:lnTo>
                  <a:lnTo>
                    <a:pt x="567" y="627"/>
                  </a:lnTo>
                  <a:lnTo>
                    <a:pt x="567" y="613"/>
                  </a:lnTo>
                  <a:lnTo>
                    <a:pt x="567" y="598"/>
                  </a:lnTo>
                  <a:lnTo>
                    <a:pt x="566" y="583"/>
                  </a:lnTo>
                  <a:lnTo>
                    <a:pt x="564" y="569"/>
                  </a:lnTo>
                  <a:lnTo>
                    <a:pt x="561" y="554"/>
                  </a:lnTo>
                  <a:lnTo>
                    <a:pt x="558" y="539"/>
                  </a:lnTo>
                  <a:lnTo>
                    <a:pt x="552" y="525"/>
                  </a:lnTo>
                  <a:lnTo>
                    <a:pt x="547" y="510"/>
                  </a:lnTo>
                  <a:lnTo>
                    <a:pt x="540" y="496"/>
                  </a:lnTo>
                  <a:lnTo>
                    <a:pt x="649" y="388"/>
                  </a:lnTo>
                  <a:lnTo>
                    <a:pt x="717" y="388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92" y="313"/>
                  </a:lnTo>
                  <a:lnTo>
                    <a:pt x="792" y="245"/>
                  </a:lnTo>
                  <a:lnTo>
                    <a:pt x="798" y="238"/>
                  </a:lnTo>
                  <a:lnTo>
                    <a:pt x="867" y="238"/>
                  </a:lnTo>
                  <a:lnTo>
                    <a:pt x="867" y="169"/>
                  </a:lnTo>
                  <a:lnTo>
                    <a:pt x="897" y="133"/>
                  </a:lnTo>
                  <a:lnTo>
                    <a:pt x="89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9799380" y="132846"/>
            <a:ext cx="21162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Hẹn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giờ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F9486EE-2128-45BF-A288-8E733FF7DA65}"/>
              </a:ext>
            </a:extLst>
          </p:cNvPr>
          <p:cNvSpPr txBox="1"/>
          <p:nvPr/>
        </p:nvSpPr>
        <p:spPr>
          <a:xfrm>
            <a:off x="9623514" y="2694044"/>
            <a:ext cx="20955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6951790" y="4431770"/>
            <a:ext cx="219520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00" y="1027103"/>
            <a:ext cx="3433245" cy="51153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94D7FA4-2509-4AD5-989C-5919121830A5}"/>
              </a:ext>
            </a:extLst>
          </p:cNvPr>
          <p:cNvSpPr txBox="1"/>
          <p:nvPr/>
        </p:nvSpPr>
        <p:spPr>
          <a:xfrm>
            <a:off x="9584988" y="4119816"/>
            <a:ext cx="2195206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notification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37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23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8448675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142149" y="132846"/>
            <a:ext cx="2773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Chụp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Hình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3" y="1044100"/>
            <a:ext cx="3288674" cy="510711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" idx="3"/>
            <a:endCxn id="16" idx="2"/>
          </p:cNvCxnSpPr>
          <p:nvPr/>
        </p:nvCxnSpPr>
        <p:spPr>
          <a:xfrm flipV="1">
            <a:off x="4224337" y="1790700"/>
            <a:ext cx="2874699" cy="180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99036" y="1162050"/>
            <a:ext cx="4086225" cy="1257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Camera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99036" y="2828080"/>
            <a:ext cx="4086225" cy="1257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>
            <a:stCxn id="4" idx="3"/>
            <a:endCxn id="46" idx="2"/>
          </p:cNvCxnSpPr>
          <p:nvPr/>
        </p:nvCxnSpPr>
        <p:spPr>
          <a:xfrm flipV="1">
            <a:off x="4224337" y="3456730"/>
            <a:ext cx="2874699" cy="14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099036" y="4494110"/>
            <a:ext cx="4086225" cy="1257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>
            <a:stCxn id="4" idx="3"/>
            <a:endCxn id="50" idx="2"/>
          </p:cNvCxnSpPr>
          <p:nvPr/>
        </p:nvCxnSpPr>
        <p:spPr>
          <a:xfrm>
            <a:off x="4224337" y="3597659"/>
            <a:ext cx="2874699" cy="152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0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6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24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8448675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142149" y="132846"/>
            <a:ext cx="2773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Chọn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Hình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5" idx="3"/>
            <a:endCxn id="16" idx="2"/>
          </p:cNvCxnSpPr>
          <p:nvPr/>
        </p:nvCxnSpPr>
        <p:spPr>
          <a:xfrm flipV="1">
            <a:off x="4224337" y="2719334"/>
            <a:ext cx="2941374" cy="80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165711" y="2090684"/>
            <a:ext cx="4086225" cy="1257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165711" y="3990130"/>
            <a:ext cx="4086225" cy="1257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>
            <a:stCxn id="5" idx="3"/>
            <a:endCxn id="46" idx="2"/>
          </p:cNvCxnSpPr>
          <p:nvPr/>
        </p:nvCxnSpPr>
        <p:spPr>
          <a:xfrm>
            <a:off x="4224337" y="3527194"/>
            <a:ext cx="2941374" cy="109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7" y="961794"/>
            <a:ext cx="3463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25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8448675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538091" y="132846"/>
            <a:ext cx="23775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Lọc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Note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endCxn id="16" idx="2"/>
          </p:cNvCxnSpPr>
          <p:nvPr/>
        </p:nvCxnSpPr>
        <p:spPr>
          <a:xfrm flipV="1">
            <a:off x="4224337" y="2719334"/>
            <a:ext cx="2941374" cy="80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165711" y="2090684"/>
            <a:ext cx="4086225" cy="1257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165711" y="3990130"/>
            <a:ext cx="4086225" cy="1257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4224337" y="3527194"/>
            <a:ext cx="2941374" cy="109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45" y="1257300"/>
            <a:ext cx="3305092" cy="4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26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8448675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509236" y="132846"/>
            <a:ext cx="2406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Mặc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định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endCxn id="16" idx="2"/>
          </p:cNvCxnSpPr>
          <p:nvPr/>
        </p:nvCxnSpPr>
        <p:spPr>
          <a:xfrm flipV="1">
            <a:off x="4224337" y="2719334"/>
            <a:ext cx="2941374" cy="80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165711" y="2090684"/>
            <a:ext cx="4086225" cy="1257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165711" y="4155844"/>
            <a:ext cx="4616714" cy="1257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4224337" y="3692908"/>
            <a:ext cx="2941374" cy="109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2" y="1488776"/>
            <a:ext cx="3138945" cy="46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27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7324725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17563" y="110346"/>
            <a:ext cx="36599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Confim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Dialog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5" idx="3"/>
            <a:endCxn id="16" idx="2"/>
          </p:cNvCxnSpPr>
          <p:nvPr/>
        </p:nvCxnSpPr>
        <p:spPr>
          <a:xfrm flipV="1">
            <a:off x="4655995" y="2719334"/>
            <a:ext cx="2509716" cy="80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165711" y="2090684"/>
            <a:ext cx="4086225" cy="1257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Confirm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165711" y="3990130"/>
            <a:ext cx="4086225" cy="1257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Yes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>
            <a:stCxn id="5" idx="3"/>
            <a:endCxn id="46" idx="2"/>
          </p:cNvCxnSpPr>
          <p:nvPr/>
        </p:nvCxnSpPr>
        <p:spPr>
          <a:xfrm>
            <a:off x="4655995" y="3527194"/>
            <a:ext cx="2509716" cy="109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9" y="2263146"/>
            <a:ext cx="4094416" cy="25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7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393987"/>
            <a:ext cx="7086600" cy="1846659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Bài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học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kinh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nghiệm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=""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29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464289"/>
            <a:ext cx="5648325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05073" y="110346"/>
            <a:ext cx="5910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học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kinh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nghiệm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4025" y="1063661"/>
            <a:ext cx="2686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387" y="2413422"/>
            <a:ext cx="4781550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86650" y="1063661"/>
            <a:ext cx="4171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7050" y="2078531"/>
            <a:ext cx="4781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Deadline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22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704488"/>
            <a:ext cx="7086600" cy="147732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Giới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thiệu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đồ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án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–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thành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viên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=""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443151"/>
            <a:ext cx="2552700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1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701763"/>
            <a:ext cx="7086600" cy="123110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THANK YOU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=""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71299" y="261718"/>
            <a:ext cx="49055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Giới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thiệu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đồ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án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25745"/>
            <a:ext cx="544316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74" y="2201409"/>
            <a:ext cx="2131633" cy="2131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398" y="4622333"/>
            <a:ext cx="314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5398" y="1828491"/>
            <a:ext cx="6551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8795" y="310246"/>
            <a:ext cx="63450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Giới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thiệu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thành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viên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25745"/>
            <a:ext cx="5167618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4341" y="2851948"/>
            <a:ext cx="6551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Huỳnh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7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809484"/>
            <a:ext cx="7086600" cy="101566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Mô</a:t>
            </a:r>
            <a:r>
              <a:rPr 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tả</a:t>
            </a:r>
            <a:r>
              <a:rPr 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Layout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=""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0585" y="310246"/>
            <a:ext cx="39869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Mô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tả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Layout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25745"/>
            <a:ext cx="6501468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06938" y="6159983"/>
            <a:ext cx="235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8" y="1493241"/>
            <a:ext cx="2888409" cy="4450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75340" y="1493241"/>
            <a:ext cx="6493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</a:p>
        </p:txBody>
      </p:sp>
    </p:spTree>
    <p:extLst>
      <p:ext uri="{BB962C8B-B14F-4D97-AF65-F5344CB8AC3E}">
        <p14:creationId xmlns:p14="http://schemas.microsoft.com/office/powerpoint/2010/main" val="8628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6938" y="6159983"/>
            <a:ext cx="235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5006" y="1493241"/>
            <a:ext cx="6493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hụp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5" y="1493241"/>
            <a:ext cx="2903876" cy="44645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60585" y="310246"/>
            <a:ext cx="39869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Mô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tả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Layout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25745"/>
            <a:ext cx="6501468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9955" y="6067704"/>
            <a:ext cx="235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5006" y="1493241"/>
            <a:ext cx="6493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hụp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8" y="1493241"/>
            <a:ext cx="2834760" cy="43922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60585" y="310246"/>
            <a:ext cx="39869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Mô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tả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Layout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25745"/>
            <a:ext cx="6501468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710</Words>
  <Application>Microsoft Office PowerPoint</Application>
  <PresentationFormat>Custom</PresentationFormat>
  <Paragraphs>213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B002B</cp:lastModifiedBy>
  <cp:revision>90</cp:revision>
  <dcterms:created xsi:type="dcterms:W3CDTF">2019-02-15T09:30:38Z</dcterms:created>
  <dcterms:modified xsi:type="dcterms:W3CDTF">2019-05-22T06:05:23Z</dcterms:modified>
</cp:coreProperties>
</file>