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47" r:id="rId4"/>
    <p:sldId id="382" r:id="rId5"/>
    <p:sldId id="378" r:id="rId6"/>
    <p:sldId id="380" r:id="rId7"/>
    <p:sldId id="383" r:id="rId8"/>
    <p:sldId id="384" r:id="rId9"/>
    <p:sldId id="387" r:id="rId10"/>
    <p:sldId id="385" r:id="rId11"/>
    <p:sldId id="386"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9" autoAdjust="0"/>
    <p:restoredTop sz="94660"/>
  </p:normalViewPr>
  <p:slideViewPr>
    <p:cSldViewPr snapToGrid="0" showGuides="1">
      <p:cViewPr varScale="1">
        <p:scale>
          <a:sx n="79" d="100"/>
          <a:sy n="79" d="100"/>
        </p:scale>
        <p:origin x="426" y="7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 name="Oval 21">
            <a:extLst>
              <a:ext uri="{FF2B5EF4-FFF2-40B4-BE49-F238E27FC236}">
                <a16:creationId xmlns:a16="http://schemas.microsoft.com/office/drawing/2014/main" id="{35D01421-1CD6-4AF5-BF05-34C1F2A05DDC}"/>
              </a:ext>
            </a:extLst>
          </p:cNvPr>
          <p:cNvSpPr/>
          <p:nvPr userDrawn="1"/>
        </p:nvSpPr>
        <p:spPr>
          <a:xfrm>
            <a:off x="189531" y="5988784"/>
            <a:ext cx="5906469" cy="52335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 name="Group 6">
            <a:extLst>
              <a:ext uri="{FF2B5EF4-FFF2-40B4-BE49-F238E27FC236}">
                <a16:creationId xmlns:a16="http://schemas.microsoft.com/office/drawing/2014/main" id="{761629A3-B767-4300-9C7C-9ADDAB92B4F0}"/>
              </a:ext>
            </a:extLst>
          </p:cNvPr>
          <p:cNvGrpSpPr/>
          <p:nvPr userDrawn="1"/>
        </p:nvGrpSpPr>
        <p:grpSpPr>
          <a:xfrm>
            <a:off x="826539" y="3545781"/>
            <a:ext cx="4890622" cy="2687065"/>
            <a:chOff x="-548507" y="477868"/>
            <a:chExt cx="11570449" cy="6357177"/>
          </a:xfrm>
        </p:grpSpPr>
        <p:sp>
          <p:nvSpPr>
            <p:cNvPr id="8" name="Freeform: Shape 7">
              <a:extLst>
                <a:ext uri="{FF2B5EF4-FFF2-40B4-BE49-F238E27FC236}">
                  <a16:creationId xmlns:a16="http://schemas.microsoft.com/office/drawing/2014/main" id="{CF1B2B7B-D361-42C4-91D5-C21E6AFA596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F3302AC-9147-4C37-B7CD-BDD91327645F}"/>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F2E56BD-3EE7-438A-A2BE-E0B24403062B}"/>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2518E45-015D-4586-9460-F00575EFDD9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8E29BC3-7488-4088-B981-510EAE5EF1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FF8D7254-1AA8-4D9D-8BEA-82F164D8F6A5}"/>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a16="http://schemas.microsoft.com/office/drawing/2014/main" id="{ADDFD483-FDBD-49B7-8A75-D1FEEACE80C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28EA149-839F-4F9B-98C7-79828F7FA25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C75EDE9-A590-48A3-B182-70994D6E91D5}"/>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a16="http://schemas.microsoft.com/office/drawing/2014/main" id="{627CB49D-5B4E-49DE-A4FF-5F70FC8BD44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0F44E2B-77CD-49A4-B107-ADDC7D530D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BBB65067-7972-49DB-9E5A-328DB1FEC6F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21212B88-2185-47FE-85B2-1D4E848291DC}"/>
              </a:ext>
            </a:extLst>
          </p:cNvPr>
          <p:cNvSpPr>
            <a:spLocks noGrp="1"/>
          </p:cNvSpPr>
          <p:nvPr>
            <p:ph type="pic" idx="13" hasCustomPrompt="1"/>
          </p:nvPr>
        </p:nvSpPr>
        <p:spPr>
          <a:xfrm>
            <a:off x="1476563" y="3682168"/>
            <a:ext cx="3595770"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Picture Placeholder 2">
            <a:extLst>
              <a:ext uri="{FF2B5EF4-FFF2-40B4-BE49-F238E27FC236}">
                <a16:creationId xmlns:a16="http://schemas.microsoft.com/office/drawing/2014/main" id="{F190D85C-31EB-4A75-915E-2C95A096231B}"/>
              </a:ext>
            </a:extLst>
          </p:cNvPr>
          <p:cNvSpPr>
            <a:spLocks noGrp="1"/>
          </p:cNvSpPr>
          <p:nvPr>
            <p:ph type="pic" idx="11" hasCustomPrompt="1"/>
          </p:nvPr>
        </p:nvSpPr>
        <p:spPr>
          <a:xfrm>
            <a:off x="995114"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F354F78E-D5D6-4FC3-A4CA-5AE593088A5D}"/>
              </a:ext>
            </a:extLst>
          </p:cNvPr>
          <p:cNvSpPr>
            <a:spLocks noGrp="1"/>
          </p:cNvSpPr>
          <p:nvPr>
            <p:ph type="pic" idx="12" hasCustomPrompt="1"/>
          </p:nvPr>
        </p:nvSpPr>
        <p:spPr>
          <a:xfrm>
            <a:off x="3840865"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BB111915-AB98-4076-9063-98C133143B0C}"/>
              </a:ext>
            </a:extLst>
          </p:cNvPr>
          <p:cNvSpPr>
            <a:spLocks noGrp="1"/>
          </p:cNvSpPr>
          <p:nvPr>
            <p:ph type="pic" idx="13" hasCustomPrompt="1"/>
          </p:nvPr>
        </p:nvSpPr>
        <p:spPr>
          <a:xfrm>
            <a:off x="6686616"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785EB07C-AC33-4480-B733-D1796F4650BB}"/>
              </a:ext>
            </a:extLst>
          </p:cNvPr>
          <p:cNvSpPr>
            <a:spLocks noGrp="1"/>
          </p:cNvSpPr>
          <p:nvPr>
            <p:ph type="pic" idx="14" hasCustomPrompt="1"/>
          </p:nvPr>
        </p:nvSpPr>
        <p:spPr>
          <a:xfrm>
            <a:off x="9532368" y="2392774"/>
            <a:ext cx="1711826" cy="1711826"/>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7959BA6-232B-4F70-BF77-0D8547BABE47}"/>
              </a:ext>
            </a:extLst>
          </p:cNvPr>
          <p:cNvGrpSpPr/>
          <p:nvPr userDrawn="1"/>
        </p:nvGrpSpPr>
        <p:grpSpPr>
          <a:xfrm>
            <a:off x="7814194" y="1860209"/>
            <a:ext cx="5039313" cy="4417981"/>
            <a:chOff x="7814194" y="1860209"/>
            <a:chExt cx="5039313" cy="4417981"/>
          </a:xfrm>
        </p:grpSpPr>
        <p:sp>
          <p:nvSpPr>
            <p:cNvPr id="9" name="Oval 21">
              <a:extLst>
                <a:ext uri="{FF2B5EF4-FFF2-40B4-BE49-F238E27FC236}">
                  <a16:creationId xmlns:a16="http://schemas.microsoft.com/office/drawing/2014/main" id="{93897E62-915F-4CC5-9F07-8F49E04B889D}"/>
                </a:ext>
              </a:extLst>
            </p:cNvPr>
            <p:cNvSpPr/>
            <p:nvPr userDrawn="1"/>
          </p:nvSpPr>
          <p:spPr>
            <a:xfrm>
              <a:off x="7814194" y="5831668"/>
              <a:ext cx="5039313" cy="44652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20">
              <a:extLst>
                <a:ext uri="{FF2B5EF4-FFF2-40B4-BE49-F238E27FC236}">
                  <a16:creationId xmlns:a16="http://schemas.microsoft.com/office/drawing/2014/main" id="{82382140-C839-400A-8B2E-049BFB8EAD19}"/>
                </a:ext>
              </a:extLst>
            </p:cNvPr>
            <p:cNvGrpSpPr/>
            <p:nvPr userDrawn="1"/>
          </p:nvGrpSpPr>
          <p:grpSpPr>
            <a:xfrm>
              <a:off x="9127830" y="1860209"/>
              <a:ext cx="2386146" cy="4194720"/>
              <a:chOff x="445712" y="1449040"/>
              <a:chExt cx="2113018" cy="3924176"/>
            </a:xfrm>
          </p:grpSpPr>
          <p:sp>
            <p:nvSpPr>
              <p:cNvPr id="3" name="Rounded Rectangle 21">
                <a:extLst>
                  <a:ext uri="{FF2B5EF4-FFF2-40B4-BE49-F238E27FC236}">
                    <a16:creationId xmlns:a16="http://schemas.microsoft.com/office/drawing/2014/main" id="{3E854C78-017C-4E85-AA4C-98708821A22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22">
                <a:extLst>
                  <a:ext uri="{FF2B5EF4-FFF2-40B4-BE49-F238E27FC236}">
                    <a16:creationId xmlns:a16="http://schemas.microsoft.com/office/drawing/2014/main" id="{2417AA3E-41ED-42FF-8545-E4D79E1F841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23">
                <a:extLst>
                  <a:ext uri="{FF2B5EF4-FFF2-40B4-BE49-F238E27FC236}">
                    <a16:creationId xmlns:a16="http://schemas.microsoft.com/office/drawing/2014/main" id="{EE70244F-AE91-4CB9-A7C5-91067E43DC8C}"/>
                  </a:ext>
                </a:extLst>
              </p:cNvPr>
              <p:cNvGrpSpPr/>
              <p:nvPr userDrawn="1"/>
            </p:nvGrpSpPr>
            <p:grpSpPr>
              <a:xfrm>
                <a:off x="1407705" y="5045834"/>
                <a:ext cx="211967" cy="211967"/>
                <a:chOff x="1549420" y="5712364"/>
                <a:chExt cx="312583" cy="312583"/>
              </a:xfrm>
            </p:grpSpPr>
            <p:sp>
              <p:nvSpPr>
                <p:cNvPr id="6" name="Oval 24">
                  <a:extLst>
                    <a:ext uri="{FF2B5EF4-FFF2-40B4-BE49-F238E27FC236}">
                      <a16:creationId xmlns:a16="http://schemas.microsoft.com/office/drawing/2014/main" id="{7C044278-9947-403A-A9F5-E42FA8781D1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25">
                  <a:extLst>
                    <a:ext uri="{FF2B5EF4-FFF2-40B4-BE49-F238E27FC236}">
                      <a16:creationId xmlns:a16="http://schemas.microsoft.com/office/drawing/2014/main" id="{D6F132C7-721E-49E2-AA0B-EE06506F1A9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sp>
        <p:nvSpPr>
          <p:cNvPr id="8" name="Picture Placeholder 2">
            <a:extLst>
              <a:ext uri="{FF2B5EF4-FFF2-40B4-BE49-F238E27FC236}">
                <a16:creationId xmlns:a16="http://schemas.microsoft.com/office/drawing/2014/main" id="{03978C51-C682-4269-91E7-F2B469FA6D09}"/>
              </a:ext>
            </a:extLst>
          </p:cNvPr>
          <p:cNvSpPr>
            <a:spLocks noGrp="1"/>
          </p:cNvSpPr>
          <p:nvPr>
            <p:ph type="pic" idx="11" hasCustomPrompt="1"/>
          </p:nvPr>
        </p:nvSpPr>
        <p:spPr>
          <a:xfrm>
            <a:off x="9245573" y="2187162"/>
            <a:ext cx="2149921" cy="3394441"/>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F2EE02A6-0378-430E-AD17-85DF18090E8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80" r:id="rId6"/>
    <p:sldLayoutId id="2147483681" r:id="rId7"/>
    <p:sldLayoutId id="2147483682" r:id="rId8"/>
    <p:sldLayoutId id="2147483684" r:id="rId9"/>
    <p:sldLayoutId id="2147483685"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3709370" y="1620146"/>
            <a:ext cx="7897091" cy="923330"/>
          </a:xfrm>
          <a:prstGeom prst="rect">
            <a:avLst/>
          </a:prstGeom>
          <a:noFill/>
        </p:spPr>
        <p:txBody>
          <a:bodyPr wrap="square" rtlCol="0" anchor="ctr">
            <a:spAutoFit/>
          </a:bodyPr>
          <a:lstStyle/>
          <a:p>
            <a:r>
              <a:rPr lang="en-US" altLang="ko-KR" sz="5200" dirty="0" err="1" smtClean="0">
                <a:solidFill>
                  <a:schemeClr val="accent4">
                    <a:lumMod val="20000"/>
                    <a:lumOff val="80000"/>
                  </a:schemeClr>
                </a:solidFill>
                <a:cs typeface="Arial" pitchFamily="34" charset="0"/>
              </a:rPr>
              <a:t>Kiểm</a:t>
            </a:r>
            <a:r>
              <a:rPr lang="en-US" altLang="ko-KR" sz="5200" dirty="0" smtClean="0">
                <a:solidFill>
                  <a:schemeClr val="accent4">
                    <a:lumMod val="20000"/>
                    <a:lumOff val="80000"/>
                  </a:schemeClr>
                </a:solidFill>
                <a:cs typeface="Arial" pitchFamily="34" charset="0"/>
              </a:rPr>
              <a:t> </a:t>
            </a:r>
            <a:r>
              <a:rPr lang="en-US" altLang="ko-KR" sz="5200" dirty="0" err="1" smtClean="0">
                <a:solidFill>
                  <a:schemeClr val="accent4">
                    <a:lumMod val="20000"/>
                    <a:lumOff val="80000"/>
                  </a:schemeClr>
                </a:solidFill>
                <a:cs typeface="Arial" pitchFamily="34" charset="0"/>
              </a:rPr>
              <a:t>Thử</a:t>
            </a:r>
            <a:r>
              <a:rPr lang="en-US" altLang="ko-KR" sz="5200" dirty="0" smtClean="0">
                <a:solidFill>
                  <a:schemeClr val="accent4">
                    <a:lumMod val="20000"/>
                    <a:lumOff val="80000"/>
                  </a:schemeClr>
                </a:solidFill>
                <a:cs typeface="Arial" pitchFamily="34" charset="0"/>
              </a:rPr>
              <a:t> </a:t>
            </a:r>
            <a:r>
              <a:rPr lang="en-US" altLang="ko-KR" sz="5200" dirty="0" err="1" smtClean="0">
                <a:solidFill>
                  <a:schemeClr val="accent4">
                    <a:lumMod val="20000"/>
                    <a:lumOff val="80000"/>
                  </a:schemeClr>
                </a:solidFill>
                <a:cs typeface="Arial" pitchFamily="34" charset="0"/>
              </a:rPr>
              <a:t>Phần</a:t>
            </a:r>
            <a:r>
              <a:rPr lang="en-US" altLang="ko-KR" sz="5200" dirty="0" smtClean="0">
                <a:solidFill>
                  <a:schemeClr val="accent4">
                    <a:lumMod val="20000"/>
                    <a:lumOff val="80000"/>
                  </a:schemeClr>
                </a:solidFill>
                <a:cs typeface="Arial" pitchFamily="34" charset="0"/>
              </a:rPr>
              <a:t> </a:t>
            </a:r>
            <a:r>
              <a:rPr lang="en-US" altLang="ko-KR" sz="5200" dirty="0" err="1" smtClean="0">
                <a:solidFill>
                  <a:schemeClr val="accent4">
                    <a:lumMod val="20000"/>
                    <a:lumOff val="80000"/>
                  </a:schemeClr>
                </a:solidFill>
                <a:cs typeface="Arial" pitchFamily="34" charset="0"/>
              </a:rPr>
              <a:t>Mềm</a:t>
            </a:r>
            <a:endParaRPr lang="ko-KR" altLang="en-US" sz="5200" dirty="0">
              <a:solidFill>
                <a:schemeClr val="accent4">
                  <a:lumMod val="20000"/>
                  <a:lumOff val="80000"/>
                </a:schemeClr>
              </a:solidFill>
              <a:cs typeface="Arial" pitchFamily="34" charset="0"/>
            </a:endParaRPr>
          </a:p>
        </p:txBody>
      </p:sp>
      <p:sp>
        <p:nvSpPr>
          <p:cNvPr id="3" name="TextBox 2">
            <a:extLst>
              <a:ext uri="{FF2B5EF4-FFF2-40B4-BE49-F238E27FC236}">
                <a16:creationId xmlns:a16="http://schemas.microsoft.com/office/drawing/2014/main" id="{15A4BDA0-C270-4764-9C18-A593BCE2C965}"/>
              </a:ext>
            </a:extLst>
          </p:cNvPr>
          <p:cNvSpPr txBox="1"/>
          <p:nvPr/>
        </p:nvSpPr>
        <p:spPr>
          <a:xfrm>
            <a:off x="7835856" y="4873641"/>
            <a:ext cx="4356144" cy="384721"/>
          </a:xfrm>
          <a:prstGeom prst="rect">
            <a:avLst/>
          </a:prstGeom>
          <a:noFill/>
        </p:spPr>
        <p:txBody>
          <a:bodyPr wrap="square" rtlCol="0" anchor="ctr">
            <a:spAutoFit/>
          </a:bodyPr>
          <a:lstStyle/>
          <a:p>
            <a:r>
              <a:rPr lang="en-US" altLang="ko-KR" sz="1900" dirty="0" err="1" smtClean="0">
                <a:solidFill>
                  <a:schemeClr val="bg1"/>
                </a:solidFill>
                <a:latin typeface="Times New Roman" panose="02020603050405020304" pitchFamily="18" charset="0"/>
                <a:cs typeface="Times New Roman" panose="02020603050405020304" pitchFamily="18" charset="0"/>
              </a:rPr>
              <a:t>Thành</a:t>
            </a:r>
            <a:r>
              <a:rPr lang="en-US" altLang="ko-KR" sz="1900" dirty="0" smtClean="0">
                <a:solidFill>
                  <a:schemeClr val="bg1"/>
                </a:solidFill>
                <a:latin typeface="Times New Roman" panose="02020603050405020304" pitchFamily="18" charset="0"/>
                <a:cs typeface="Times New Roman" panose="02020603050405020304" pitchFamily="18" charset="0"/>
              </a:rPr>
              <a:t> </a:t>
            </a:r>
            <a:r>
              <a:rPr lang="en-US" altLang="ko-KR" sz="1900" dirty="0" err="1" smtClean="0">
                <a:solidFill>
                  <a:schemeClr val="bg1"/>
                </a:solidFill>
                <a:latin typeface="Times New Roman" panose="02020603050405020304" pitchFamily="18" charset="0"/>
                <a:cs typeface="Times New Roman" panose="02020603050405020304" pitchFamily="18" charset="0"/>
              </a:rPr>
              <a:t>Viên</a:t>
            </a:r>
            <a:r>
              <a:rPr lang="en-US" altLang="ko-KR" sz="1900" dirty="0" smtClean="0">
                <a:solidFill>
                  <a:schemeClr val="bg1"/>
                </a:solidFill>
                <a:latin typeface="Times New Roman" panose="02020603050405020304" pitchFamily="18" charset="0"/>
                <a:cs typeface="Times New Roman" panose="02020603050405020304" pitchFamily="18" charset="0"/>
              </a:rPr>
              <a:t>: </a:t>
            </a:r>
            <a:endParaRPr lang="ko-KR" altLang="en-US" sz="1900" dirty="0">
              <a:solidFill>
                <a:schemeClr val="bg1"/>
              </a:solidFill>
              <a:latin typeface="Times New Roman" panose="02020603050405020304" pitchFamily="18" charset="0"/>
              <a:cs typeface="Times New Roman" panose="02020603050405020304" pitchFamily="18" charset="0"/>
            </a:endParaRPr>
          </a:p>
        </p:txBody>
      </p:sp>
      <p:sp>
        <p:nvSpPr>
          <p:cNvPr id="5" name="Google Shape;115;p26"/>
          <p:cNvSpPr txBox="1">
            <a:spLocks/>
          </p:cNvSpPr>
          <p:nvPr/>
        </p:nvSpPr>
        <p:spPr>
          <a:xfrm>
            <a:off x="4345618" y="2665324"/>
            <a:ext cx="5103182" cy="70147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2700" dirty="0" smtClean="0">
                <a:solidFill>
                  <a:schemeClr val="tx2">
                    <a:lumMod val="60000"/>
                    <a:lumOff val="40000"/>
                  </a:schemeClr>
                </a:solidFill>
              </a:rPr>
              <a:t>GVHD: </a:t>
            </a:r>
            <a:r>
              <a:rPr lang="en-US" sz="2700" dirty="0" err="1" smtClean="0">
                <a:solidFill>
                  <a:schemeClr val="tx2">
                    <a:lumMod val="60000"/>
                    <a:lumOff val="40000"/>
                  </a:schemeClr>
                </a:solidFill>
              </a:rPr>
              <a:t>Tạ</a:t>
            </a:r>
            <a:r>
              <a:rPr lang="en-US" sz="2700" dirty="0" smtClean="0">
                <a:solidFill>
                  <a:schemeClr val="tx2">
                    <a:lumMod val="60000"/>
                    <a:lumOff val="40000"/>
                  </a:schemeClr>
                </a:solidFill>
              </a:rPr>
              <a:t> </a:t>
            </a:r>
            <a:r>
              <a:rPr lang="en-US" sz="2700" dirty="0" err="1" smtClean="0">
                <a:solidFill>
                  <a:schemeClr val="tx2">
                    <a:lumMod val="60000"/>
                    <a:lumOff val="40000"/>
                  </a:schemeClr>
                </a:solidFill>
              </a:rPr>
              <a:t>Quốc</a:t>
            </a:r>
            <a:r>
              <a:rPr lang="en-US" sz="2700" dirty="0" smtClean="0">
                <a:solidFill>
                  <a:schemeClr val="tx2">
                    <a:lumMod val="60000"/>
                    <a:lumOff val="40000"/>
                  </a:schemeClr>
                </a:solidFill>
              </a:rPr>
              <a:t> Ý</a:t>
            </a:r>
            <a:endParaRPr lang="en-US" sz="2700" dirty="0">
              <a:solidFill>
                <a:schemeClr val="tx2">
                  <a:lumMod val="60000"/>
                  <a:lumOff val="40000"/>
                </a:schemeClr>
              </a:solidFill>
            </a:endParaRPr>
          </a:p>
        </p:txBody>
      </p:sp>
      <p:sp>
        <p:nvSpPr>
          <p:cNvPr id="6" name="TextBox 5">
            <a:extLst>
              <a:ext uri="{FF2B5EF4-FFF2-40B4-BE49-F238E27FC236}">
                <a16:creationId xmlns:a16="http://schemas.microsoft.com/office/drawing/2014/main" id="{15A4BDA0-C270-4764-9C18-A593BCE2C965}"/>
              </a:ext>
            </a:extLst>
          </p:cNvPr>
          <p:cNvSpPr txBox="1"/>
          <p:nvPr/>
        </p:nvSpPr>
        <p:spPr>
          <a:xfrm>
            <a:off x="5440475" y="667301"/>
            <a:ext cx="4434883" cy="830997"/>
          </a:xfrm>
          <a:prstGeom prst="rect">
            <a:avLst/>
          </a:prstGeom>
          <a:noFill/>
        </p:spPr>
        <p:txBody>
          <a:bodyPr wrap="square" rtlCol="0" anchor="ctr">
            <a:spAutoFit/>
          </a:bodyPr>
          <a:lstStyle/>
          <a:p>
            <a:r>
              <a:rPr lang="en-US" altLang="ko-KR" sz="4800" dirty="0" err="1" smtClean="0">
                <a:solidFill>
                  <a:schemeClr val="accent4">
                    <a:lumMod val="20000"/>
                    <a:lumOff val="80000"/>
                  </a:schemeClr>
                </a:solidFill>
                <a:cs typeface="Arial" pitchFamily="34" charset="0"/>
              </a:rPr>
              <a:t>Báo</a:t>
            </a:r>
            <a:r>
              <a:rPr lang="en-US" altLang="ko-KR" sz="4800" dirty="0" smtClean="0">
                <a:solidFill>
                  <a:schemeClr val="accent4">
                    <a:lumMod val="20000"/>
                    <a:lumOff val="80000"/>
                  </a:schemeClr>
                </a:solidFill>
                <a:cs typeface="Arial" pitchFamily="34" charset="0"/>
              </a:rPr>
              <a:t> </a:t>
            </a:r>
            <a:r>
              <a:rPr lang="en-US" altLang="ko-KR" sz="4800" dirty="0" err="1">
                <a:solidFill>
                  <a:schemeClr val="accent4">
                    <a:lumMod val="20000"/>
                    <a:lumOff val="80000"/>
                  </a:schemeClr>
                </a:solidFill>
                <a:cs typeface="Arial" pitchFamily="34" charset="0"/>
              </a:rPr>
              <a:t>c</a:t>
            </a:r>
            <a:r>
              <a:rPr lang="en-US" altLang="ko-KR" sz="4800" dirty="0" err="1" smtClean="0">
                <a:solidFill>
                  <a:schemeClr val="accent4">
                    <a:lumMod val="20000"/>
                    <a:lumOff val="80000"/>
                  </a:schemeClr>
                </a:solidFill>
                <a:cs typeface="Arial" pitchFamily="34" charset="0"/>
              </a:rPr>
              <a:t>áo</a:t>
            </a:r>
            <a:r>
              <a:rPr lang="en-US" altLang="ko-KR" sz="4800" dirty="0" smtClean="0">
                <a:solidFill>
                  <a:schemeClr val="accent4">
                    <a:lumMod val="20000"/>
                    <a:lumOff val="80000"/>
                  </a:schemeClr>
                </a:solidFill>
                <a:cs typeface="Arial" pitchFamily="34" charset="0"/>
              </a:rPr>
              <a:t>:</a:t>
            </a:r>
            <a:endParaRPr lang="ko-KR" altLang="en-US" sz="4800" dirty="0">
              <a:solidFill>
                <a:schemeClr val="accent4">
                  <a:lumMod val="20000"/>
                  <a:lumOff val="80000"/>
                </a:schemeClr>
              </a:solidFill>
              <a:cs typeface="Arial" pitchFamily="34" charset="0"/>
            </a:endParaRPr>
          </a:p>
        </p:txBody>
      </p:sp>
      <p:sp>
        <p:nvSpPr>
          <p:cNvPr id="7" name="TextBox 6">
            <a:extLst>
              <a:ext uri="{FF2B5EF4-FFF2-40B4-BE49-F238E27FC236}">
                <a16:creationId xmlns:a16="http://schemas.microsoft.com/office/drawing/2014/main" id="{15A4BDA0-C270-4764-9C18-A593BCE2C965}"/>
              </a:ext>
            </a:extLst>
          </p:cNvPr>
          <p:cNvSpPr txBox="1"/>
          <p:nvPr/>
        </p:nvSpPr>
        <p:spPr>
          <a:xfrm>
            <a:off x="7848048" y="5258362"/>
            <a:ext cx="4356144" cy="384721"/>
          </a:xfrm>
          <a:prstGeom prst="rect">
            <a:avLst/>
          </a:prstGeom>
          <a:noFill/>
        </p:spPr>
        <p:txBody>
          <a:bodyPr wrap="square" rtlCol="0" anchor="ctr">
            <a:spAutoFit/>
          </a:bodyPr>
          <a:lstStyle/>
          <a:p>
            <a:r>
              <a:rPr lang="en-US" altLang="ko-KR" sz="1900" dirty="0" err="1" smtClean="0">
                <a:solidFill>
                  <a:schemeClr val="bg1"/>
                </a:solidFill>
                <a:latin typeface="Times New Roman" panose="02020603050405020304" pitchFamily="18" charset="0"/>
                <a:cs typeface="Times New Roman" panose="02020603050405020304" pitchFamily="18" charset="0"/>
              </a:rPr>
              <a:t>Nguyễn</a:t>
            </a:r>
            <a:r>
              <a:rPr lang="en-US" altLang="ko-KR" sz="1900" dirty="0" smtClean="0">
                <a:solidFill>
                  <a:schemeClr val="bg1"/>
                </a:solidFill>
                <a:latin typeface="Times New Roman" panose="02020603050405020304" pitchFamily="18" charset="0"/>
                <a:cs typeface="Times New Roman" panose="02020603050405020304" pitchFamily="18" charset="0"/>
              </a:rPr>
              <a:t> </a:t>
            </a:r>
            <a:r>
              <a:rPr lang="en-US" altLang="ko-KR" sz="1900" dirty="0" err="1" smtClean="0">
                <a:solidFill>
                  <a:schemeClr val="bg1"/>
                </a:solidFill>
                <a:latin typeface="Times New Roman" panose="02020603050405020304" pitchFamily="18" charset="0"/>
                <a:cs typeface="Times New Roman" panose="02020603050405020304" pitchFamily="18" charset="0"/>
              </a:rPr>
              <a:t>Thanh</a:t>
            </a:r>
            <a:r>
              <a:rPr lang="en-US" altLang="ko-KR" sz="1900" dirty="0" smtClean="0">
                <a:solidFill>
                  <a:schemeClr val="bg1"/>
                </a:solidFill>
                <a:latin typeface="Times New Roman" panose="02020603050405020304" pitchFamily="18" charset="0"/>
                <a:cs typeface="Times New Roman" panose="02020603050405020304" pitchFamily="18" charset="0"/>
              </a:rPr>
              <a:t> </a:t>
            </a:r>
            <a:r>
              <a:rPr lang="en-US" altLang="ko-KR" sz="1900" dirty="0" err="1" smtClean="0">
                <a:solidFill>
                  <a:schemeClr val="bg1"/>
                </a:solidFill>
                <a:latin typeface="Times New Roman" panose="02020603050405020304" pitchFamily="18" charset="0"/>
                <a:cs typeface="Times New Roman" panose="02020603050405020304" pitchFamily="18" charset="0"/>
              </a:rPr>
              <a:t>Trường</a:t>
            </a:r>
            <a:r>
              <a:rPr lang="en-US" altLang="ko-KR" sz="1900" dirty="0" smtClean="0">
                <a:solidFill>
                  <a:schemeClr val="bg1"/>
                </a:solidFill>
                <a:latin typeface="Times New Roman" panose="02020603050405020304" pitchFamily="18" charset="0"/>
                <a:cs typeface="Times New Roman" panose="02020603050405020304" pitchFamily="18" charset="0"/>
              </a:rPr>
              <a:t> </a:t>
            </a:r>
            <a:endParaRPr lang="ko-KR" altLang="en-US" sz="19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2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0EE723-4227-4B93-B05B-0CF27F713C1E}"/>
              </a:ext>
            </a:extLst>
          </p:cNvPr>
          <p:cNvSpPr/>
          <p:nvPr/>
        </p:nvSpPr>
        <p:spPr>
          <a:xfrm>
            <a:off x="0" y="4645891"/>
            <a:ext cx="12191903" cy="155170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DF8EF26-7AD5-4E7F-95B3-9A57CF80C483}"/>
              </a:ext>
            </a:extLst>
          </p:cNvPr>
          <p:cNvSpPr txBox="1"/>
          <p:nvPr/>
        </p:nvSpPr>
        <p:spPr>
          <a:xfrm>
            <a:off x="1" y="4913913"/>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137533E-965B-4E1C-B0D5-8159696EA6D7}"/>
              </a:ext>
            </a:extLst>
          </p:cNvPr>
          <p:cNvSpPr>
            <a:spLocks noGrp="1"/>
          </p:cNvSpPr>
          <p:nvPr>
            <p:ph type="body" sz="quarter" idx="10"/>
          </p:nvPr>
        </p:nvSpPr>
        <p:spPr>
          <a:xfrm>
            <a:off x="230909" y="607470"/>
            <a:ext cx="11573197" cy="724247"/>
          </a:xfrm>
        </p:spPr>
        <p:txBody>
          <a:bodyPr/>
          <a:lstStyle/>
          <a:p>
            <a:r>
              <a:rPr lang="en-US" dirty="0" err="1" smtClean="0"/>
              <a:t>Đề</a:t>
            </a:r>
            <a:r>
              <a:rPr lang="en-US" dirty="0" smtClean="0"/>
              <a:t> </a:t>
            </a:r>
            <a:r>
              <a:rPr lang="en-US" dirty="0" err="1" smtClean="0"/>
              <a:t>Tài</a:t>
            </a:r>
            <a:r>
              <a:rPr lang="en-US" dirty="0" smtClean="0"/>
              <a:t>:</a:t>
            </a:r>
            <a:endParaRPr lang="en-US" dirty="0"/>
          </a:p>
        </p:txBody>
      </p:sp>
      <p:sp>
        <p:nvSpPr>
          <p:cNvPr id="10" name="Oval 10">
            <a:extLst>
              <a:ext uri="{FF2B5EF4-FFF2-40B4-BE49-F238E27FC236}">
                <a16:creationId xmlns:a16="http://schemas.microsoft.com/office/drawing/2014/main" id="{1D871195-C2F4-4A4C-8A72-A0235B540E2B}"/>
              </a:ext>
            </a:extLst>
          </p:cNvPr>
          <p:cNvSpPr/>
          <p:nvPr/>
        </p:nvSpPr>
        <p:spPr>
          <a:xfrm>
            <a:off x="4058842" y="2360038"/>
            <a:ext cx="683886" cy="683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2">
            <a:extLst>
              <a:ext uri="{FF2B5EF4-FFF2-40B4-BE49-F238E27FC236}">
                <a16:creationId xmlns:a16="http://schemas.microsoft.com/office/drawing/2014/main" id="{6E70AD26-39FB-43B2-A603-3892F38AF3B2}"/>
              </a:ext>
            </a:extLst>
          </p:cNvPr>
          <p:cNvSpPr/>
          <p:nvPr/>
        </p:nvSpPr>
        <p:spPr>
          <a:xfrm>
            <a:off x="4058842" y="3546178"/>
            <a:ext cx="683886" cy="683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Text Placeholder 27">
            <a:extLst>
              <a:ext uri="{FF2B5EF4-FFF2-40B4-BE49-F238E27FC236}">
                <a16:creationId xmlns:a16="http://schemas.microsoft.com/office/drawing/2014/main" id="{1A777D44-2B13-4755-81FF-1122D476B103}"/>
              </a:ext>
            </a:extLst>
          </p:cNvPr>
          <p:cNvSpPr txBox="1">
            <a:spLocks/>
          </p:cNvSpPr>
          <p:nvPr/>
        </p:nvSpPr>
        <p:spPr>
          <a:xfrm>
            <a:off x="4887620" y="237881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 </a:t>
            </a:r>
            <a:endParaRPr lang="en-US" altLang="ko-KR" dirty="0"/>
          </a:p>
        </p:txBody>
      </p:sp>
      <p:sp>
        <p:nvSpPr>
          <p:cNvPr id="14" name="Text Placeholder 28">
            <a:extLst>
              <a:ext uri="{FF2B5EF4-FFF2-40B4-BE49-F238E27FC236}">
                <a16:creationId xmlns:a16="http://schemas.microsoft.com/office/drawing/2014/main" id="{952C766A-B085-41A7-AC8E-988998C19D8A}"/>
              </a:ext>
            </a:extLst>
          </p:cNvPr>
          <p:cNvSpPr txBox="1">
            <a:spLocks/>
          </p:cNvSpPr>
          <p:nvPr/>
        </p:nvSpPr>
        <p:spPr>
          <a:xfrm>
            <a:off x="4887620" y="356495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a:t>
            </a:r>
            <a:endParaRPr lang="en-US" altLang="ko-KR" dirty="0"/>
          </a:p>
        </p:txBody>
      </p:sp>
      <p:sp>
        <p:nvSpPr>
          <p:cNvPr id="15" name="Text Placeholder 29">
            <a:extLst>
              <a:ext uri="{FF2B5EF4-FFF2-40B4-BE49-F238E27FC236}">
                <a16:creationId xmlns:a16="http://schemas.microsoft.com/office/drawing/2014/main" id="{5AC8DFE4-DE91-42DC-947C-782AB8C1DC21}"/>
              </a:ext>
            </a:extLst>
          </p:cNvPr>
          <p:cNvSpPr txBox="1">
            <a:spLocks/>
          </p:cNvSpPr>
          <p:nvPr/>
        </p:nvSpPr>
        <p:spPr>
          <a:xfrm>
            <a:off x="4887620" y="475109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 </a:t>
            </a:r>
            <a:endParaRPr lang="en-US" altLang="ko-KR" dirty="0"/>
          </a:p>
        </p:txBody>
      </p:sp>
      <p:sp>
        <p:nvSpPr>
          <p:cNvPr id="16" name="직사각형 23">
            <a:extLst>
              <a:ext uri="{FF2B5EF4-FFF2-40B4-BE49-F238E27FC236}">
                <a16:creationId xmlns:a16="http://schemas.microsoft.com/office/drawing/2014/main" id="{0E00DFB2-EAB1-4FE6-B3A2-7A9AC5A6ECA2}"/>
              </a:ext>
            </a:extLst>
          </p:cNvPr>
          <p:cNvSpPr/>
          <p:nvPr/>
        </p:nvSpPr>
        <p:spPr>
          <a:xfrm>
            <a:off x="685396" y="2213958"/>
            <a:ext cx="3139264" cy="1323439"/>
          </a:xfrm>
          <a:prstGeom prst="rect">
            <a:avLst/>
          </a:prstGeom>
        </p:spPr>
        <p:txBody>
          <a:bodyPr wrap="square">
            <a:spAutoFit/>
          </a:bodyPr>
          <a:lstStyle/>
          <a:p>
            <a:r>
              <a:rPr lang="en-US" altLang="ko-KR" sz="4000" b="1" dirty="0">
                <a:solidFill>
                  <a:schemeClr val="bg1"/>
                </a:solidFill>
              </a:rPr>
              <a:t>OUR</a:t>
            </a:r>
          </a:p>
          <a:p>
            <a:r>
              <a:rPr lang="en-US" altLang="ko-KR" sz="4000" b="1" dirty="0">
                <a:solidFill>
                  <a:schemeClr val="bg1"/>
                </a:solidFill>
              </a:rPr>
              <a:t>CLIENTS</a:t>
            </a:r>
          </a:p>
        </p:txBody>
      </p:sp>
      <p:sp>
        <p:nvSpPr>
          <p:cNvPr id="17" name="직사각형 24">
            <a:extLst>
              <a:ext uri="{FF2B5EF4-FFF2-40B4-BE49-F238E27FC236}">
                <a16:creationId xmlns:a16="http://schemas.microsoft.com/office/drawing/2014/main" id="{7804EF00-FD89-4EA3-86D1-64DAC5D0FCEF}"/>
              </a:ext>
            </a:extLst>
          </p:cNvPr>
          <p:cNvSpPr/>
          <p:nvPr/>
        </p:nvSpPr>
        <p:spPr>
          <a:xfrm>
            <a:off x="685398" y="3594482"/>
            <a:ext cx="2992081" cy="1754326"/>
          </a:xfrm>
          <a:prstGeom prst="rect">
            <a:avLst/>
          </a:prstGeom>
        </p:spPr>
        <p:txBody>
          <a:bodyPr wrap="square">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rPr>
              <a:t>Get a modern PowerPoint  Presentation that is beautifully designed. </a:t>
            </a:r>
            <a:r>
              <a:rPr lang="en-US" altLang="ko-KR" sz="1200" dirty="0">
                <a:solidFill>
                  <a:schemeClr val="bg1"/>
                </a:solidFill>
                <a:ea typeface="HY견명조" pitchFamily="18" charset="-127"/>
                <a:cs typeface="Arial" pitchFamily="34" charset="0"/>
              </a:rPr>
              <a:t>I hope and I believe that this Template will your Time, Money and Reputation. </a:t>
            </a:r>
            <a:r>
              <a:rPr lang="en-US" altLang="ko-KR" sz="1200" dirty="0">
                <a:solidFill>
                  <a:schemeClr val="bg1"/>
                </a:solidFill>
                <a:cs typeface="Arial" pitchFamily="34" charset="0"/>
              </a:rPr>
              <a:t>Easy to change colors, photos and Text. </a:t>
            </a:r>
            <a:endParaRPr lang="en-US" altLang="ko-KR" sz="1200" dirty="0">
              <a:solidFill>
                <a:schemeClr val="bg1"/>
              </a:solidFill>
            </a:endParaRPr>
          </a:p>
        </p:txBody>
      </p:sp>
      <p:pic>
        <p:nvPicPr>
          <p:cNvPr id="5" name="Picture Placeholder 4"/>
          <p:cNvPicPr>
            <a:picLocks noGrp="1" noChangeAspect="1"/>
          </p:cNvPicPr>
          <p:nvPr>
            <p:ph type="pic" idx="11"/>
          </p:nvPr>
        </p:nvPicPr>
        <p:blipFill>
          <a:blip r:embed="rId2" cstate="hqprint">
            <a:extLst>
              <a:ext uri="{28A0092B-C50C-407E-A947-70E740481C1C}">
                <a14:useLocalDpi xmlns:a14="http://schemas.microsoft.com/office/drawing/2010/main" val="0"/>
              </a:ext>
            </a:extLst>
          </a:blip>
          <a:srcRect l="32043" r="32043"/>
          <a:stretch>
            <a:fillRect/>
          </a:stretch>
        </p:blipFill>
        <p:spPr/>
      </p:pic>
      <p:grpSp>
        <p:nvGrpSpPr>
          <p:cNvPr id="21" name="Group 20">
            <a:extLst>
              <a:ext uri="{FF2B5EF4-FFF2-40B4-BE49-F238E27FC236}">
                <a16:creationId xmlns:a16="http://schemas.microsoft.com/office/drawing/2014/main" id="{C07AE03C-14FD-48B1-BC88-4AF77E373E34}"/>
              </a:ext>
            </a:extLst>
          </p:cNvPr>
          <p:cNvGrpSpPr/>
          <p:nvPr/>
        </p:nvGrpSpPr>
        <p:grpSpPr>
          <a:xfrm>
            <a:off x="0" y="1958505"/>
            <a:ext cx="8997696" cy="4015576"/>
            <a:chOff x="0" y="1992982"/>
            <a:chExt cx="3096864" cy="3380234"/>
          </a:xfrm>
        </p:grpSpPr>
        <p:sp>
          <p:nvSpPr>
            <p:cNvPr id="22" name="Rectangle 21">
              <a:extLst>
                <a:ext uri="{FF2B5EF4-FFF2-40B4-BE49-F238E27FC236}">
                  <a16:creationId xmlns:a16="http://schemas.microsoft.com/office/drawing/2014/main" id="{6A149FD6-3884-4898-B91A-1020892F6906}"/>
                </a:ext>
              </a:extLst>
            </p:cNvPr>
            <p:cNvSpPr/>
            <p:nvPr/>
          </p:nvSpPr>
          <p:spPr>
            <a:xfrm>
              <a:off x="0" y="1992982"/>
              <a:ext cx="3025109"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a16="http://schemas.microsoft.com/office/drawing/2014/main" id="{7C40A772-1057-48BF-A21D-2CCC04B71545}"/>
                </a:ext>
              </a:extLst>
            </p:cNvPr>
            <p:cNvSpPr/>
            <p:nvPr/>
          </p:nvSpPr>
          <p:spPr>
            <a:xfrm>
              <a:off x="3051145" y="1992982"/>
              <a:ext cx="45719"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4" name="TextBox 23"/>
          <p:cNvSpPr txBox="1"/>
          <p:nvPr/>
        </p:nvSpPr>
        <p:spPr>
          <a:xfrm>
            <a:off x="316253" y="3145718"/>
            <a:ext cx="8424672" cy="1477328"/>
          </a:xfrm>
          <a:prstGeom prst="rect">
            <a:avLst/>
          </a:prstGeom>
          <a:noFill/>
        </p:spPr>
        <p:txBody>
          <a:bodyPr wrap="square" rtlCol="0">
            <a:spAutoFit/>
          </a:bodyPr>
          <a:lstStyle/>
          <a:p>
            <a:r>
              <a:rPr lang="en-US" sz="3000" dirty="0" err="1" smtClean="0">
                <a:solidFill>
                  <a:schemeClr val="bg1"/>
                </a:solidFill>
                <a:latin typeface="Times New Roman" panose="02020603050405020304" pitchFamily="18" charset="0"/>
                <a:cs typeface="Times New Roman" panose="02020603050405020304" pitchFamily="18" charset="0"/>
              </a:rPr>
              <a:t>Xây</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dựng</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Seledium</a:t>
            </a:r>
            <a:r>
              <a:rPr lang="en-US" sz="3000" dirty="0" smtClean="0">
                <a:solidFill>
                  <a:schemeClr val="bg1"/>
                </a:solidFill>
                <a:latin typeface="Times New Roman" panose="02020603050405020304" pitchFamily="18" charset="0"/>
                <a:cs typeface="Times New Roman" panose="02020603050405020304" pitchFamily="18" charset="0"/>
              </a:rPr>
              <a:t> framework </a:t>
            </a:r>
            <a:r>
              <a:rPr lang="en-US" sz="3000" dirty="0" err="1" smtClean="0">
                <a:solidFill>
                  <a:schemeClr val="bg1"/>
                </a:solidFill>
                <a:latin typeface="Times New Roman" panose="02020603050405020304" pitchFamily="18" charset="0"/>
                <a:cs typeface="Times New Roman" panose="02020603050405020304" pitchFamily="18" charset="0"/>
              </a:rPr>
              <a:t>theo</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mô</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hình</a:t>
            </a:r>
            <a:r>
              <a:rPr lang="en-US" sz="3000" dirty="0" smtClean="0">
                <a:solidFill>
                  <a:schemeClr val="bg1"/>
                </a:solidFill>
                <a:latin typeface="Times New Roman" panose="02020603050405020304" pitchFamily="18" charset="0"/>
                <a:cs typeface="Times New Roman" panose="02020603050405020304" pitchFamily="18" charset="0"/>
              </a:rPr>
              <a:t> Page Object Model (POM) </a:t>
            </a:r>
            <a:r>
              <a:rPr lang="en-US" sz="3000" dirty="0" err="1" smtClean="0">
                <a:solidFill>
                  <a:schemeClr val="bg1"/>
                </a:solidFill>
                <a:latin typeface="Times New Roman" panose="02020603050405020304" pitchFamily="18" charset="0"/>
                <a:cs typeface="Times New Roman" panose="02020603050405020304" pitchFamily="18" charset="0"/>
              </a:rPr>
              <a:t>và</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tiến</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hành</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chọn</a:t>
            </a:r>
            <a:r>
              <a:rPr lang="en-US" sz="3000" dirty="0" smtClean="0">
                <a:solidFill>
                  <a:schemeClr val="bg1"/>
                </a:solidFill>
                <a:latin typeface="Times New Roman" panose="02020603050405020304" pitchFamily="18" charset="0"/>
                <a:cs typeface="Times New Roman" panose="02020603050405020304" pitchFamily="18" charset="0"/>
              </a:rPr>
              <a:t> code 1 test module, </a:t>
            </a:r>
            <a:r>
              <a:rPr lang="en-US" sz="3000" dirty="0" err="1" smtClean="0">
                <a:solidFill>
                  <a:schemeClr val="bg1"/>
                </a:solidFill>
                <a:latin typeface="Times New Roman" panose="02020603050405020304" pitchFamily="18" charset="0"/>
                <a:cs typeface="Times New Roman" panose="02020603050405020304" pitchFamily="18" charset="0"/>
              </a:rPr>
              <a:t>chạy</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và</a:t>
            </a:r>
            <a:r>
              <a:rPr lang="en-US" sz="3000" dirty="0" smtClean="0">
                <a:solidFill>
                  <a:schemeClr val="bg1"/>
                </a:solidFill>
                <a:latin typeface="Times New Roman" panose="02020603050405020304" pitchFamily="18" charset="0"/>
                <a:cs typeface="Times New Roman" panose="02020603050405020304" pitchFamily="18" charset="0"/>
              </a:rPr>
              <a:t> report </a:t>
            </a:r>
            <a:r>
              <a:rPr lang="en-US" sz="3000" dirty="0" err="1" smtClean="0">
                <a:solidFill>
                  <a:schemeClr val="bg1"/>
                </a:solidFill>
                <a:latin typeface="Times New Roman" panose="02020603050405020304" pitchFamily="18" charset="0"/>
                <a:cs typeface="Times New Roman" panose="02020603050405020304" pitchFamily="18" charset="0"/>
              </a:rPr>
              <a:t>kết</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quả</a:t>
            </a:r>
            <a:r>
              <a:rPr lang="en-US" sz="3000" dirty="0" smtClean="0">
                <a:solidFill>
                  <a:schemeClr val="bg1"/>
                </a:solidFill>
                <a:latin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69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8489" y="2744462"/>
            <a:ext cx="6986208" cy="861774"/>
          </a:xfrm>
          <a:prstGeom prst="rect">
            <a:avLst/>
          </a:prstGeom>
        </p:spPr>
        <p:txBody>
          <a:bodyPr wrap="none">
            <a:spAutoFit/>
          </a:bodyPr>
          <a:lstStyle/>
          <a:p>
            <a:pPr algn="dist"/>
            <a:r>
              <a:rPr lang="en-GB" sz="5000" b="1" dirty="0" smtClean="0">
                <a:solidFill>
                  <a:schemeClr val="accent4"/>
                </a:solidFill>
                <a:cs typeface="Arial" pitchFamily="34" charset="0"/>
              </a:rPr>
              <a:t>Selenium Framework  </a:t>
            </a:r>
            <a:endParaRPr lang="en-US" sz="5000" b="1" dirty="0"/>
          </a:p>
        </p:txBody>
      </p:sp>
    </p:spTree>
    <p:extLst>
      <p:ext uri="{BB962C8B-B14F-4D97-AF65-F5344CB8AC3E}">
        <p14:creationId xmlns:p14="http://schemas.microsoft.com/office/powerpoint/2010/main" val="316187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73AE63-B9B4-4654-AF61-AF66766A6AA7}"/>
              </a:ext>
            </a:extLst>
          </p:cNvPr>
          <p:cNvSpPr txBox="1"/>
          <p:nvPr/>
        </p:nvSpPr>
        <p:spPr>
          <a:xfrm>
            <a:off x="993648" y="1969775"/>
            <a:ext cx="10149840" cy="659874"/>
          </a:xfrm>
          <a:prstGeom prst="rect">
            <a:avLst/>
          </a:prstGeom>
          <a:noFill/>
        </p:spPr>
        <p:txBody>
          <a:bodyPr wrap="square" rtlCol="0">
            <a:spAutoFit/>
          </a:bodyPr>
          <a:lstStyle/>
          <a:p>
            <a:r>
              <a:rPr lang="en-US" dirty="0"/>
              <a:t>L</a:t>
            </a:r>
            <a:r>
              <a:rPr lang="vi-VN" dirty="0" smtClean="0"/>
              <a:t>à một bộ công cụ chuyên dụng trong kiểm thử tự động open source dành cho các ứng dụng web, cũng như hỗ trợ hoạt động trên các trình duyệt</a:t>
            </a:r>
            <a:r>
              <a:rPr lang="en-US" dirty="0" smtClean="0"/>
              <a:t>. </a:t>
            </a:r>
            <a:endParaRPr lang="ko-KR" altLang="en-US" sz="1200" dirty="0">
              <a:solidFill>
                <a:schemeClr val="tx1">
                  <a:lumMod val="75000"/>
                  <a:lumOff val="25000"/>
                </a:schemeClr>
              </a:solidFill>
              <a:cs typeface="Arial" pitchFamily="34" charset="0"/>
            </a:endParaRPr>
          </a:p>
        </p:txBody>
      </p:sp>
      <p:sp>
        <p:nvSpPr>
          <p:cNvPr id="8" name="Rectangle 7">
            <a:extLst>
              <a:ext uri="{FF2B5EF4-FFF2-40B4-BE49-F238E27FC236}">
                <a16:creationId xmlns:a16="http://schemas.microsoft.com/office/drawing/2014/main" id="{F2C8A6EA-6956-4B9E-94A6-0BFF6D4FF24C}"/>
              </a:ext>
            </a:extLst>
          </p:cNvPr>
          <p:cNvSpPr/>
          <p:nvPr/>
        </p:nvSpPr>
        <p:spPr>
          <a:xfrm>
            <a:off x="993648" y="468606"/>
            <a:ext cx="3712464" cy="707886"/>
          </a:xfrm>
          <a:prstGeom prst="rect">
            <a:avLst/>
          </a:prstGeom>
        </p:spPr>
        <p:txBody>
          <a:bodyPr wrap="square">
            <a:spAutoFit/>
          </a:bodyPr>
          <a:lstStyle/>
          <a:p>
            <a:pPr algn="dist"/>
            <a:r>
              <a:rPr lang="en-GB" sz="4000" dirty="0" smtClean="0">
                <a:solidFill>
                  <a:schemeClr val="accent4"/>
                </a:solidFill>
                <a:cs typeface="Arial" pitchFamily="34" charset="0"/>
              </a:rPr>
              <a:t>Selenium </a:t>
            </a:r>
            <a:r>
              <a:rPr lang="en-GB" sz="4000" dirty="0" err="1" smtClean="0">
                <a:solidFill>
                  <a:schemeClr val="accent4"/>
                </a:solidFill>
                <a:cs typeface="Arial" pitchFamily="34" charset="0"/>
              </a:rPr>
              <a:t>là</a:t>
            </a:r>
            <a:r>
              <a:rPr lang="en-GB" sz="4000" dirty="0">
                <a:solidFill>
                  <a:schemeClr val="accent4"/>
                </a:solidFill>
                <a:cs typeface="Arial" pitchFamily="34" charset="0"/>
              </a:rPr>
              <a:t> </a:t>
            </a:r>
            <a:r>
              <a:rPr lang="en-GB" sz="4000" dirty="0" err="1" smtClean="0">
                <a:solidFill>
                  <a:schemeClr val="accent4"/>
                </a:solidFill>
                <a:cs typeface="Arial" pitchFamily="34" charset="0"/>
              </a:rPr>
              <a:t>gì</a:t>
            </a:r>
            <a:r>
              <a:rPr lang="en-GB" sz="4000" dirty="0" smtClean="0">
                <a:solidFill>
                  <a:schemeClr val="accent4"/>
                </a:solidFill>
                <a:cs typeface="Arial" pitchFamily="34" charset="0"/>
              </a:rPr>
              <a:t>? </a:t>
            </a:r>
            <a:endParaRPr lang="en-US" sz="4000" dirty="0"/>
          </a:p>
        </p:txBody>
      </p:sp>
      <p:sp>
        <p:nvSpPr>
          <p:cNvPr id="2" name="Rectangle 1"/>
          <p:cNvSpPr/>
          <p:nvPr/>
        </p:nvSpPr>
        <p:spPr>
          <a:xfrm>
            <a:off x="993648" y="2647768"/>
            <a:ext cx="9467088" cy="952228"/>
          </a:xfrm>
          <a:prstGeom prst="rect">
            <a:avLst/>
          </a:prstGeom>
        </p:spPr>
        <p:txBody>
          <a:bodyPr wrap="square">
            <a:spAutoFit/>
          </a:bodyPr>
          <a:lstStyle/>
          <a:p>
            <a:r>
              <a:rPr lang="vi-VN" dirty="0">
                <a:solidFill>
                  <a:srgbClr val="333333"/>
                </a:solidFill>
                <a:latin typeface="arial" panose="020B0604020202020204" pitchFamily="34" charset="0"/>
              </a:rPr>
              <a:t>Selenium được sử dụng để có thể automate cho các thao tác với trình duyệt hoặc dễ hiểu hơn là nó hỗ trợ giả lập lại các tương tác nằm trên trình duyệt tương tự như một người dùng thực thụ.</a:t>
            </a:r>
            <a:endParaRPr lang="en-US" dirty="0"/>
          </a:p>
        </p:txBody>
      </p:sp>
      <p:sp>
        <p:nvSpPr>
          <p:cNvPr id="3" name="Rectangle 2"/>
          <p:cNvSpPr/>
          <p:nvPr/>
        </p:nvSpPr>
        <p:spPr>
          <a:xfrm>
            <a:off x="993648" y="3578776"/>
            <a:ext cx="10357104" cy="646331"/>
          </a:xfrm>
          <a:prstGeom prst="rect">
            <a:avLst/>
          </a:prstGeom>
        </p:spPr>
        <p:txBody>
          <a:bodyPr wrap="square">
            <a:spAutoFit/>
          </a:bodyPr>
          <a:lstStyle/>
          <a:p>
            <a:r>
              <a:rPr lang="en-US" altLang="ko-KR" dirty="0" err="1" smtClean="0">
                <a:solidFill>
                  <a:schemeClr val="tx1">
                    <a:lumMod val="75000"/>
                    <a:lumOff val="25000"/>
                  </a:schemeClr>
                </a:solidFill>
                <a:cs typeface="Arial" pitchFamily="34" charset="0"/>
              </a:rPr>
              <a:t>Mục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đích</a:t>
            </a:r>
            <a:r>
              <a:rPr lang="en-US" altLang="ko-KR" dirty="0" smtClean="0">
                <a:solidFill>
                  <a:schemeClr val="tx1">
                    <a:lumMod val="75000"/>
                    <a:lumOff val="25000"/>
                  </a:schemeClr>
                </a:solidFill>
                <a:cs typeface="Arial" pitchFamily="34" charset="0"/>
              </a:rPr>
              <a:t> Selenium </a:t>
            </a:r>
            <a:r>
              <a:rPr lang="en-US" altLang="ko-KR" dirty="0" err="1" smtClean="0">
                <a:solidFill>
                  <a:schemeClr val="tx1">
                    <a:lumMod val="75000"/>
                    <a:lumOff val="25000"/>
                  </a:schemeClr>
                </a:solidFill>
                <a:cs typeface="Arial" pitchFamily="34" charset="0"/>
              </a:rPr>
              <a:t>ra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đời</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là</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giúp</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các</a:t>
            </a:r>
            <a:r>
              <a:rPr lang="en-US" altLang="ko-KR" dirty="0" smtClean="0">
                <a:solidFill>
                  <a:schemeClr val="tx1">
                    <a:lumMod val="75000"/>
                    <a:lumOff val="25000"/>
                  </a:schemeClr>
                </a:solidFill>
                <a:cs typeface="Arial" pitchFamily="34" charset="0"/>
              </a:rPr>
              <a:t> tester </a:t>
            </a:r>
            <a:r>
              <a:rPr lang="en-US" altLang="ko-KR" dirty="0" err="1" smtClean="0">
                <a:solidFill>
                  <a:schemeClr val="tx1">
                    <a:lumMod val="75000"/>
                    <a:lumOff val="25000"/>
                  </a:schemeClr>
                </a:solidFill>
                <a:cs typeface="Arial" pitchFamily="34" charset="0"/>
              </a:rPr>
              <a:t>có</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thể</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tạo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các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đoạn</a:t>
            </a:r>
            <a:r>
              <a:rPr lang="en-US" altLang="ko-KR" dirty="0" smtClean="0">
                <a:solidFill>
                  <a:schemeClr val="tx1">
                    <a:lumMod val="75000"/>
                    <a:lumOff val="25000"/>
                  </a:schemeClr>
                </a:solidFill>
                <a:cs typeface="Arial" pitchFamily="34" charset="0"/>
              </a:rPr>
              <a:t> Script </a:t>
            </a:r>
            <a:r>
              <a:rPr lang="en-US" altLang="ko-KR" dirty="0" err="1" smtClean="0">
                <a:solidFill>
                  <a:schemeClr val="tx1">
                    <a:lumMod val="75000"/>
                    <a:lumOff val="25000"/>
                  </a:schemeClr>
                </a:solidFill>
                <a:cs typeface="Arial" pitchFamily="34" charset="0"/>
              </a:rPr>
              <a:t>tự</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động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thao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tác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với</a:t>
            </a:r>
            <a:r>
              <a:rPr lang="en-US" altLang="ko-KR" dirty="0" smtClean="0">
                <a:solidFill>
                  <a:schemeClr val="tx1">
                    <a:lumMod val="75000"/>
                    <a:lumOff val="25000"/>
                  </a:schemeClr>
                </a:solidFill>
                <a:cs typeface="Arial" pitchFamily="34" charset="0"/>
              </a:rPr>
              <a:t> web browsers </a:t>
            </a:r>
            <a:r>
              <a:rPr lang="en-US" altLang="ko-KR" dirty="0" err="1" smtClean="0">
                <a:solidFill>
                  <a:schemeClr val="tx1">
                    <a:lumMod val="75000"/>
                    <a:lumOff val="25000"/>
                  </a:schemeClr>
                </a:solidFill>
                <a:cs typeface="Arial" pitchFamily="34" charset="0"/>
              </a:rPr>
              <a:t>để</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kiểm</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thử</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giá</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trị</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cho</a:t>
            </a:r>
            <a:r>
              <a:rPr lang="en-US" altLang="ko-KR" dirty="0" smtClean="0">
                <a:solidFill>
                  <a:schemeClr val="tx1">
                    <a:lumMod val="75000"/>
                    <a:lumOff val="25000"/>
                  </a:schemeClr>
                </a:solidFill>
                <a:cs typeface="Arial" pitchFamily="34" charset="0"/>
              </a:rPr>
              <a:t> website </a:t>
            </a:r>
            <a:r>
              <a:rPr lang="en-US" altLang="ko-KR" dirty="0" err="1" smtClean="0">
                <a:solidFill>
                  <a:schemeClr val="tx1">
                    <a:lumMod val="75000"/>
                    <a:lumOff val="25000"/>
                  </a:schemeClr>
                </a:solidFill>
                <a:cs typeface="Arial" pitchFamily="34" charset="0"/>
              </a:rPr>
              <a:t>của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mình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có</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chính</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xác</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như</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mong</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muốn</a:t>
            </a:r>
            <a:r>
              <a:rPr lang="en-US" altLang="ko-KR" dirty="0" smtClean="0">
                <a:solidFill>
                  <a:schemeClr val="tx1">
                    <a:lumMod val="75000"/>
                    <a:lumOff val="25000"/>
                  </a:schemeClr>
                </a:solidFill>
                <a:cs typeface="Arial" pitchFamily="34" charset="0"/>
              </a:rPr>
              <a:t> hay </a:t>
            </a:r>
            <a:r>
              <a:rPr lang="en-US" altLang="ko-KR" dirty="0" err="1" smtClean="0">
                <a:solidFill>
                  <a:schemeClr val="tx1">
                    <a:lumMod val="75000"/>
                    <a:lumOff val="25000"/>
                  </a:schemeClr>
                </a:solidFill>
                <a:cs typeface="Arial" pitchFamily="34" charset="0"/>
              </a:rPr>
              <a:t>không</a:t>
            </a:r>
            <a:r>
              <a:rPr lang="en-US" altLang="ko-KR" dirty="0" smtClean="0">
                <a:solidFill>
                  <a:schemeClr val="tx1">
                    <a:lumMod val="75000"/>
                    <a:lumOff val="25000"/>
                  </a:schemeClr>
                </a:solidFill>
                <a:cs typeface="Arial" pitchFamily="34" charset="0"/>
              </a:rPr>
              <a:t>. </a:t>
            </a:r>
            <a:endParaRPr lang="ko-KR" altLang="en-US"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773AE63-B9B4-4654-AF61-AF66766A6AA7}"/>
              </a:ext>
            </a:extLst>
          </p:cNvPr>
          <p:cNvSpPr txBox="1"/>
          <p:nvPr/>
        </p:nvSpPr>
        <p:spPr>
          <a:xfrm>
            <a:off x="993648" y="1551109"/>
            <a:ext cx="7205472" cy="369332"/>
          </a:xfrm>
          <a:prstGeom prst="rect">
            <a:avLst/>
          </a:prstGeom>
          <a:noFill/>
        </p:spPr>
        <p:txBody>
          <a:bodyPr wrap="square" rtlCol="0">
            <a:spAutoFit/>
          </a:bodyPr>
          <a:lstStyle/>
          <a:p>
            <a:r>
              <a:rPr lang="vi-VN" dirty="0" smtClean="0"/>
              <a:t>Selenium là</a:t>
            </a:r>
            <a:r>
              <a:rPr lang="en-US" dirty="0" smtClean="0"/>
              <a:t> </a:t>
            </a:r>
            <a:r>
              <a:rPr lang="en-US" dirty="0" err="1" smtClean="0"/>
              <a:t>một</a:t>
            </a:r>
            <a:r>
              <a:rPr lang="en-US" dirty="0" smtClean="0"/>
              <a:t> Automates browsers</a:t>
            </a:r>
            <a:endParaRPr lang="ko-KR" altLang="en-US" sz="1200" dirty="0">
              <a:solidFill>
                <a:schemeClr val="tx1">
                  <a:lumMod val="75000"/>
                  <a:lumOff val="25000"/>
                </a:schemeClr>
              </a:solidFill>
              <a:cs typeface="Arial" pitchFamily="34" charset="0"/>
            </a:endParaRPr>
          </a:p>
        </p:txBody>
      </p:sp>
      <p:pic>
        <p:nvPicPr>
          <p:cNvPr id="1026" name="Picture 2" descr="https://techacademy.edu.vn/wp-content/uploads/2021/01/selenium-l%C3%A0-g%C3%AC-600x2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7893" y="4872289"/>
            <a:ext cx="4654107" cy="183061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93648" y="4250904"/>
            <a:ext cx="6096000" cy="923330"/>
          </a:xfrm>
          <a:prstGeom prst="rect">
            <a:avLst/>
          </a:prstGeom>
        </p:spPr>
        <p:txBody>
          <a:bodyPr>
            <a:spAutoFit/>
          </a:bodyPr>
          <a:lstStyle/>
          <a:p>
            <a:r>
              <a:rPr lang="vi-VN" dirty="0"/>
              <a:t>Với Selenium thì bạn hoàn toàn có thể viết các test script bằng nhiều ngôn ngữ lập trình khác nhau như: Java, PHP, C#, Ruby hoặc Python.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25072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33" y="2671310"/>
            <a:ext cx="8901796" cy="861774"/>
          </a:xfrm>
          <a:prstGeom prst="rect">
            <a:avLst/>
          </a:prstGeom>
        </p:spPr>
        <p:txBody>
          <a:bodyPr wrap="none">
            <a:spAutoFit/>
          </a:bodyPr>
          <a:lstStyle/>
          <a:p>
            <a:pPr algn="dist"/>
            <a:r>
              <a:rPr lang="en-GB" sz="5000" b="1" dirty="0" err="1" smtClean="0">
                <a:solidFill>
                  <a:schemeClr val="accent4"/>
                </a:solidFill>
                <a:cs typeface="Arial" pitchFamily="34" charset="0"/>
              </a:rPr>
              <a:t>Mô</a:t>
            </a:r>
            <a:r>
              <a:rPr lang="en-GB" sz="5000" b="1" dirty="0" smtClean="0">
                <a:solidFill>
                  <a:schemeClr val="accent4"/>
                </a:solidFill>
                <a:cs typeface="Arial" pitchFamily="34" charset="0"/>
              </a:rPr>
              <a:t> </a:t>
            </a:r>
            <a:r>
              <a:rPr lang="en-GB" sz="5000" b="1" dirty="0" err="1" smtClean="0">
                <a:solidFill>
                  <a:schemeClr val="accent4"/>
                </a:solidFill>
                <a:cs typeface="Arial" pitchFamily="34" charset="0"/>
              </a:rPr>
              <a:t>hình</a:t>
            </a:r>
            <a:r>
              <a:rPr lang="en-GB" sz="5000" b="1" dirty="0" smtClean="0">
                <a:solidFill>
                  <a:schemeClr val="accent4"/>
                </a:solidFill>
                <a:cs typeface="Arial" pitchFamily="34" charset="0"/>
              </a:rPr>
              <a:t> Page Object Model  </a:t>
            </a:r>
            <a:endParaRPr lang="en-US" sz="5000" b="1" dirty="0"/>
          </a:p>
        </p:txBody>
      </p:sp>
    </p:spTree>
    <p:extLst>
      <p:ext uri="{BB962C8B-B14F-4D97-AF65-F5344CB8AC3E}">
        <p14:creationId xmlns:p14="http://schemas.microsoft.com/office/powerpoint/2010/main" val="98720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73AE63-B9B4-4654-AF61-AF66766A6AA7}"/>
              </a:ext>
            </a:extLst>
          </p:cNvPr>
          <p:cNvSpPr txBox="1"/>
          <p:nvPr/>
        </p:nvSpPr>
        <p:spPr>
          <a:xfrm>
            <a:off x="987552" y="1313606"/>
            <a:ext cx="1014984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Đ</a:t>
            </a:r>
            <a:r>
              <a:rPr lang="vi-VN" dirty="0" smtClean="0">
                <a:latin typeface="Times New Roman" panose="02020603050405020304" pitchFamily="18" charset="0"/>
                <a:cs typeface="Times New Roman" panose="02020603050405020304" pitchFamily="18" charset="0"/>
              </a:rPr>
              <a:t>ược </a:t>
            </a:r>
            <a:r>
              <a:rPr lang="vi-VN" dirty="0">
                <a:latin typeface="Times New Roman" panose="02020603050405020304" pitchFamily="18" charset="0"/>
                <a:cs typeface="Times New Roman" panose="02020603050405020304" pitchFamily="18" charset="0"/>
              </a:rPr>
              <a:t>sử dụng phổ biến trong tự động hóa thử nghiệm để tạo Kho lưu trữ đối tượng cho các phần tử giao diện người dùng web. </a:t>
            </a:r>
            <a:endParaRPr lang="en-US" dirty="0" smtClean="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2C8A6EA-6956-4B9E-94A6-0BFF6D4FF24C}"/>
              </a:ext>
            </a:extLst>
          </p:cNvPr>
          <p:cNvSpPr/>
          <p:nvPr/>
        </p:nvSpPr>
        <p:spPr>
          <a:xfrm>
            <a:off x="993648" y="344592"/>
            <a:ext cx="5980176" cy="553998"/>
          </a:xfrm>
          <a:prstGeom prst="rect">
            <a:avLst/>
          </a:prstGeom>
        </p:spPr>
        <p:txBody>
          <a:bodyPr wrap="square">
            <a:spAutoFit/>
          </a:bodyPr>
          <a:lstStyle/>
          <a:p>
            <a:pPr algn="dist"/>
            <a:r>
              <a:rPr lang="en-GB" sz="3000" dirty="0" err="1" smtClean="0">
                <a:solidFill>
                  <a:schemeClr val="accent4"/>
                </a:solidFill>
                <a:cs typeface="Arial" pitchFamily="34" charset="0"/>
              </a:rPr>
              <a:t>Mô</a:t>
            </a:r>
            <a:r>
              <a:rPr lang="en-GB" sz="3000" dirty="0" smtClean="0">
                <a:solidFill>
                  <a:schemeClr val="accent4"/>
                </a:solidFill>
                <a:cs typeface="Arial" pitchFamily="34" charset="0"/>
              </a:rPr>
              <a:t> </a:t>
            </a:r>
            <a:r>
              <a:rPr lang="en-GB" sz="3000" dirty="0" err="1" smtClean="0">
                <a:solidFill>
                  <a:schemeClr val="accent4"/>
                </a:solidFill>
                <a:cs typeface="Arial" pitchFamily="34" charset="0"/>
              </a:rPr>
              <a:t>hình</a:t>
            </a:r>
            <a:r>
              <a:rPr lang="en-GB" sz="3000" dirty="0" smtClean="0">
                <a:solidFill>
                  <a:schemeClr val="accent4"/>
                </a:solidFill>
                <a:cs typeface="Arial" pitchFamily="34" charset="0"/>
              </a:rPr>
              <a:t> Page Object Model </a:t>
            </a:r>
            <a:r>
              <a:rPr lang="en-GB" sz="3000" dirty="0" err="1" smtClean="0">
                <a:solidFill>
                  <a:schemeClr val="accent4"/>
                </a:solidFill>
                <a:cs typeface="Arial" pitchFamily="34" charset="0"/>
              </a:rPr>
              <a:t>là</a:t>
            </a:r>
            <a:r>
              <a:rPr lang="en-GB" sz="3000" dirty="0">
                <a:solidFill>
                  <a:schemeClr val="accent4"/>
                </a:solidFill>
                <a:cs typeface="Arial" pitchFamily="34" charset="0"/>
              </a:rPr>
              <a:t> </a:t>
            </a:r>
            <a:r>
              <a:rPr lang="en-GB" sz="3000" dirty="0" err="1" smtClean="0">
                <a:solidFill>
                  <a:schemeClr val="accent4"/>
                </a:solidFill>
                <a:cs typeface="Arial" pitchFamily="34" charset="0"/>
              </a:rPr>
              <a:t>gì</a:t>
            </a:r>
            <a:r>
              <a:rPr lang="en-GB" sz="3000" dirty="0" smtClean="0">
                <a:solidFill>
                  <a:schemeClr val="accent4"/>
                </a:solidFill>
                <a:cs typeface="Arial" pitchFamily="34" charset="0"/>
              </a:rPr>
              <a:t>? </a:t>
            </a:r>
            <a:endParaRPr lang="en-US" sz="3000" dirty="0"/>
          </a:p>
        </p:txBody>
      </p:sp>
      <p:sp>
        <p:nvSpPr>
          <p:cNvPr id="10" name="TextBox 9">
            <a:extLst>
              <a:ext uri="{FF2B5EF4-FFF2-40B4-BE49-F238E27FC236}">
                <a16:creationId xmlns:a16="http://schemas.microsoft.com/office/drawing/2014/main" id="{4773AE63-B9B4-4654-AF61-AF66766A6AA7}"/>
              </a:ext>
            </a:extLst>
          </p:cNvPr>
          <p:cNvSpPr txBox="1"/>
          <p:nvPr/>
        </p:nvSpPr>
        <p:spPr>
          <a:xfrm>
            <a:off x="987552" y="944274"/>
            <a:ext cx="720547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Page </a:t>
            </a:r>
            <a:r>
              <a:rPr lang="en-US" b="1" dirty="0">
                <a:latin typeface="Times New Roman" panose="02020603050405020304" pitchFamily="18" charset="0"/>
                <a:cs typeface="Times New Roman" panose="02020603050405020304" pitchFamily="18" charset="0"/>
              </a:rPr>
              <a:t>Object Model (POM</a:t>
            </a:r>
            <a:r>
              <a:rPr lang="en-US" b="1"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design </a:t>
            </a:r>
            <a:r>
              <a:rPr lang="en-US" dirty="0" smtClean="0">
                <a:latin typeface="Times New Roman" panose="02020603050405020304" pitchFamily="18" charset="0"/>
                <a:cs typeface="Times New Roman" panose="02020603050405020304" pitchFamily="18" charset="0"/>
              </a:rPr>
              <a:t>pattern</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987552" y="2960998"/>
            <a:ext cx="9223248"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Ưu </a:t>
            </a:r>
            <a:r>
              <a:rPr lang="vi-VN" dirty="0">
                <a:latin typeface="Times New Roman" panose="02020603050405020304" pitchFamily="18" charset="0"/>
                <a:cs typeface="Times New Roman" panose="02020603050405020304" pitchFamily="18" charset="0"/>
              </a:rPr>
              <a:t>điểm của mô hình là giảm sự trùng lặp mã và cải thiện khả năng bảo trì thử nghiệm.</a:t>
            </a:r>
            <a:endParaRPr lang="en-US" dirty="0">
              <a:latin typeface="Times New Roman" panose="02020603050405020304" pitchFamily="18" charset="0"/>
              <a:cs typeface="Times New Roman" panose="02020603050405020304" pitchFamily="18" charset="0"/>
            </a:endParaRPr>
          </a:p>
        </p:txBody>
      </p:sp>
      <p:pic>
        <p:nvPicPr>
          <p:cNvPr id="2050" name="Picture 2" descr="https://www.guru99.com/images/AdvanceSelenium/071514_0722_PageObjec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913" y="4467695"/>
            <a:ext cx="5204087" cy="23903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54024" y="1952636"/>
            <a:ext cx="9534144"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Theo </a:t>
            </a:r>
            <a:r>
              <a:rPr lang="vi-VN" dirty="0">
                <a:latin typeface="Times New Roman" panose="02020603050405020304" pitchFamily="18" charset="0"/>
                <a:cs typeface="Times New Roman" panose="02020603050405020304" pitchFamily="18" charset="0"/>
              </a:rPr>
              <a:t>mô hình này, đối với mỗi trang web trong ứng dụng, sẽ có lớp trang tương ứng.</a:t>
            </a:r>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954024" y="3330330"/>
            <a:ext cx="9674352" cy="1200329"/>
          </a:xfrm>
          <a:prstGeom prst="rect">
            <a:avLst/>
          </a:prstGeom>
        </p:spPr>
        <p:txBody>
          <a:bodyPr wrap="square">
            <a:spAutoFit/>
          </a:bodyPr>
          <a:lstStyle/>
          <a:p>
            <a:pPr algn="just"/>
            <a:r>
              <a:rPr lang="en-US" dirty="0" smtClean="0">
                <a:solidFill>
                  <a:srgbClr val="333333"/>
                </a:solidFill>
                <a:latin typeface="Times New Roman" panose="02020603050405020304" pitchFamily="18" charset="0"/>
                <a:cs typeface="Times New Roman" panose="02020603050405020304" pitchFamily="18" charset="0"/>
              </a:rPr>
              <a:t>- L</a:t>
            </a:r>
            <a:r>
              <a:rPr lang="vi-VN" dirty="0" smtClean="0">
                <a:solidFill>
                  <a:srgbClr val="333333"/>
                </a:solidFill>
                <a:latin typeface="Times New Roman" panose="02020603050405020304" pitchFamily="18" charset="0"/>
                <a:cs typeface="Times New Roman" panose="02020603050405020304" pitchFamily="18" charset="0"/>
              </a:rPr>
              <a:t>à</a:t>
            </a:r>
            <a:r>
              <a:rPr lang="vi-VN" dirty="0">
                <a:solidFill>
                  <a:srgbClr val="333333"/>
                </a:solidFill>
                <a:latin typeface="Times New Roman" panose="02020603050405020304" pitchFamily="18" charset="0"/>
                <a:cs typeface="Times New Roman" panose="02020603050405020304" pitchFamily="18" charset="0"/>
              </a:rPr>
              <a:t> </a:t>
            </a:r>
            <a:r>
              <a:rPr lang="vi-VN" b="1" dirty="0">
                <a:solidFill>
                  <a:srgbClr val="333333"/>
                </a:solidFill>
                <a:latin typeface="Times New Roman" panose="02020603050405020304" pitchFamily="18" charset="0"/>
                <a:cs typeface="Times New Roman" panose="02020603050405020304" pitchFamily="18" charset="0"/>
              </a:rPr>
              <a:t>kho lưu trữ đối tượng độc lập với các trường hợp kiểm thử</a:t>
            </a:r>
            <a:r>
              <a:rPr lang="vi-VN" dirty="0">
                <a:solidFill>
                  <a:srgbClr val="333333"/>
                </a:solidFill>
                <a:latin typeface="Times New Roman" panose="02020603050405020304" pitchFamily="18" charset="0"/>
                <a:cs typeface="Times New Roman" panose="02020603050405020304" pitchFamily="18" charset="0"/>
              </a:rPr>
              <a:t>, vì vậy chúng ta có thể sử dụng cùng một kho lưu trữ đối tượng cho một mục đích khác với các công cụ khác nhau. Ví dụ, chúng ta có thể tích hợp POM với TestNG/JUnit để kiểm tra chức năng và cùng lúc với JBehave/Cucumber để kiểm tra chấp nhận.</a:t>
            </a:r>
            <a:endParaRPr lang="vi-VN" b="0"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935736" y="4576825"/>
            <a:ext cx="6096000" cy="646331"/>
          </a:xfrm>
          <a:prstGeom prst="rect">
            <a:avLst/>
          </a:prstGeom>
        </p:spPr>
        <p:txBody>
          <a:bodyPr>
            <a:spAutoFit/>
          </a:bodyPr>
          <a:lstStyle/>
          <a:p>
            <a:r>
              <a:rPr lang="en-US" dirty="0" smtClean="0">
                <a:solidFill>
                  <a:srgbClr val="333333"/>
                </a:solidFill>
                <a:latin typeface="Open Sans"/>
              </a:rPr>
              <a:t>- </a:t>
            </a:r>
            <a:r>
              <a:rPr lang="vi-VN" dirty="0" smtClean="0">
                <a:solidFill>
                  <a:srgbClr val="333333"/>
                </a:solidFill>
                <a:latin typeface="Open Sans"/>
              </a:rPr>
              <a:t>Code </a:t>
            </a:r>
            <a:r>
              <a:rPr lang="vi-VN" dirty="0">
                <a:solidFill>
                  <a:srgbClr val="333333"/>
                </a:solidFill>
                <a:latin typeface="Open Sans"/>
              </a:rPr>
              <a:t>ít hơn và được tối ưu hóa vì các phương thức trang có thể tái sử dụng trong các lớp POM</a:t>
            </a:r>
            <a:endParaRPr lang="en-US" dirty="0"/>
          </a:p>
        </p:txBody>
      </p:sp>
      <p:sp>
        <p:nvSpPr>
          <p:cNvPr id="6" name="Rectangle 5"/>
          <p:cNvSpPr/>
          <p:nvPr/>
        </p:nvSpPr>
        <p:spPr>
          <a:xfrm>
            <a:off x="987552" y="2550389"/>
            <a:ext cx="1176925" cy="369332"/>
          </a:xfrm>
          <a:prstGeom prst="rect">
            <a:avLst/>
          </a:prstGeom>
        </p:spPr>
        <p:txBody>
          <a:bodyPr wrap="none">
            <a:spAutoFit/>
          </a:bodyPr>
          <a:lstStyle/>
          <a:p>
            <a:pPr algn="dist"/>
            <a:r>
              <a:rPr lang="en-GB" dirty="0" err="1" smtClean="0">
                <a:solidFill>
                  <a:schemeClr val="tx2"/>
                </a:solidFill>
                <a:cs typeface="Arial" pitchFamily="34" charset="0"/>
              </a:rPr>
              <a:t>Ưu</a:t>
            </a:r>
            <a:r>
              <a:rPr lang="en-GB" dirty="0" smtClean="0">
                <a:solidFill>
                  <a:schemeClr val="tx2"/>
                </a:solidFill>
                <a:cs typeface="Arial" pitchFamily="34" charset="0"/>
              </a:rPr>
              <a:t> </a:t>
            </a:r>
            <a:r>
              <a:rPr lang="en-GB" dirty="0" err="1" smtClean="0">
                <a:solidFill>
                  <a:schemeClr val="tx2"/>
                </a:solidFill>
                <a:cs typeface="Arial" pitchFamily="34" charset="0"/>
              </a:rPr>
              <a:t>Điểm</a:t>
            </a:r>
            <a:r>
              <a:rPr lang="en-GB" dirty="0" smtClean="0">
                <a:solidFill>
                  <a:schemeClr val="tx2"/>
                </a:solidFill>
                <a:cs typeface="Arial" pitchFamily="34" charset="0"/>
              </a:rPr>
              <a:t>:</a:t>
            </a:r>
            <a:endParaRPr lang="en-US" dirty="0">
              <a:solidFill>
                <a:schemeClr val="tx2"/>
              </a:solidFill>
            </a:endParaRPr>
          </a:p>
        </p:txBody>
      </p:sp>
    </p:spTree>
    <p:extLst>
      <p:ext uri="{BB962C8B-B14F-4D97-AF65-F5344CB8AC3E}">
        <p14:creationId xmlns:p14="http://schemas.microsoft.com/office/powerpoint/2010/main" val="391692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8762" y="2671310"/>
            <a:ext cx="5987537" cy="861774"/>
          </a:xfrm>
          <a:prstGeom prst="rect">
            <a:avLst/>
          </a:prstGeom>
        </p:spPr>
        <p:txBody>
          <a:bodyPr wrap="none">
            <a:spAutoFit/>
          </a:bodyPr>
          <a:lstStyle/>
          <a:p>
            <a:pPr algn="dist"/>
            <a:r>
              <a:rPr lang="en-GB" sz="5000" b="1" dirty="0" smtClean="0">
                <a:solidFill>
                  <a:schemeClr val="accent4"/>
                </a:solidFill>
                <a:cs typeface="Arial" pitchFamily="34" charset="0"/>
              </a:rPr>
              <a:t>Robot Framework  </a:t>
            </a:r>
            <a:endParaRPr lang="en-US" sz="5000" b="1" dirty="0"/>
          </a:p>
        </p:txBody>
      </p:sp>
    </p:spTree>
    <p:extLst>
      <p:ext uri="{BB962C8B-B14F-4D97-AF65-F5344CB8AC3E}">
        <p14:creationId xmlns:p14="http://schemas.microsoft.com/office/powerpoint/2010/main" val="40781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Robot Framework</a:t>
            </a:r>
            <a:endParaRPr lang="en-US" dirty="0"/>
          </a:p>
        </p:txBody>
      </p:sp>
      <p:grpSp>
        <p:nvGrpSpPr>
          <p:cNvPr id="65" name="Group 64">
            <a:extLst>
              <a:ext uri="{FF2B5EF4-FFF2-40B4-BE49-F238E27FC236}">
                <a16:creationId xmlns:a16="http://schemas.microsoft.com/office/drawing/2014/main" id="{9B198DF0-0117-4752-9CE2-2B364E5211C2}"/>
              </a:ext>
            </a:extLst>
          </p:cNvPr>
          <p:cNvGrpSpPr/>
          <p:nvPr/>
        </p:nvGrpSpPr>
        <p:grpSpPr>
          <a:xfrm>
            <a:off x="7777461" y="1360154"/>
            <a:ext cx="3682286" cy="5158337"/>
            <a:chOff x="3205460" y="-152942"/>
            <a:chExt cx="4954013" cy="6939839"/>
          </a:xfrm>
        </p:grpSpPr>
        <p:grpSp>
          <p:nvGrpSpPr>
            <p:cNvPr id="66" name="Group 65">
              <a:extLst>
                <a:ext uri="{FF2B5EF4-FFF2-40B4-BE49-F238E27FC236}">
                  <a16:creationId xmlns:a16="http://schemas.microsoft.com/office/drawing/2014/main" id="{2AB86228-AD07-4DAA-95B7-3347DF681C78}"/>
                </a:ext>
              </a:extLst>
            </p:cNvPr>
            <p:cNvGrpSpPr/>
            <p:nvPr/>
          </p:nvGrpSpPr>
          <p:grpSpPr>
            <a:xfrm flipH="1">
              <a:off x="6825287" y="1947591"/>
              <a:ext cx="1334186" cy="1766521"/>
              <a:chOff x="3338101" y="1929495"/>
              <a:chExt cx="1334186" cy="1766521"/>
            </a:xfrm>
          </p:grpSpPr>
          <p:sp>
            <p:nvSpPr>
              <p:cNvPr id="102" name="Freeform: Shape 101">
                <a:extLst>
                  <a:ext uri="{FF2B5EF4-FFF2-40B4-BE49-F238E27FC236}">
                    <a16:creationId xmlns:a16="http://schemas.microsoft.com/office/drawing/2014/main" id="{5DC95F1A-572E-420A-B4A2-0812A452C51F}"/>
                  </a:ext>
                </a:extLst>
              </p:cNvPr>
              <p:cNvSpPr/>
              <p:nvPr/>
            </p:nvSpPr>
            <p:spPr>
              <a:xfrm rot="18383935">
                <a:off x="3902226" y="3083432"/>
                <a:ext cx="776910" cy="448257"/>
              </a:xfrm>
              <a:custGeom>
                <a:avLst/>
                <a:gdLst>
                  <a:gd name="connsiteX0" fmla="*/ 776910 w 776910"/>
                  <a:gd name="connsiteY0" fmla="*/ 224129 h 448257"/>
                  <a:gd name="connsiteX1" fmla="*/ 388455 w 776910"/>
                  <a:gd name="connsiteY1" fmla="*/ 448257 h 448257"/>
                  <a:gd name="connsiteX2" fmla="*/ 0 w 776910"/>
                  <a:gd name="connsiteY2" fmla="*/ 224129 h 448257"/>
                  <a:gd name="connsiteX3" fmla="*/ 388455 w 776910"/>
                  <a:gd name="connsiteY3" fmla="*/ 0 h 448257"/>
                  <a:gd name="connsiteX4" fmla="*/ 776910 w 776910"/>
                  <a:gd name="connsiteY4" fmla="*/ 224129 h 448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910" h="448257">
                    <a:moveTo>
                      <a:pt x="776910" y="224129"/>
                    </a:moveTo>
                    <a:cubicBezTo>
                      <a:pt x="776910" y="347911"/>
                      <a:pt x="602993" y="448257"/>
                      <a:pt x="388455" y="448257"/>
                    </a:cubicBezTo>
                    <a:cubicBezTo>
                      <a:pt x="173917" y="448257"/>
                      <a:pt x="0" y="347911"/>
                      <a:pt x="0" y="224129"/>
                    </a:cubicBezTo>
                    <a:cubicBezTo>
                      <a:pt x="0" y="100346"/>
                      <a:pt x="173917" y="0"/>
                      <a:pt x="388455" y="0"/>
                    </a:cubicBezTo>
                    <a:cubicBezTo>
                      <a:pt x="602993" y="0"/>
                      <a:pt x="776910" y="100346"/>
                      <a:pt x="776910" y="224129"/>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3" name="Freeform: Shape 102">
                <a:extLst>
                  <a:ext uri="{FF2B5EF4-FFF2-40B4-BE49-F238E27FC236}">
                    <a16:creationId xmlns:a16="http://schemas.microsoft.com/office/drawing/2014/main" id="{842CEB3C-1F2B-4A2B-AB3F-F7336C396A11}"/>
                  </a:ext>
                </a:extLst>
              </p:cNvPr>
              <p:cNvSpPr/>
              <p:nvPr/>
            </p:nvSpPr>
            <p:spPr>
              <a:xfrm rot="20881829">
                <a:off x="3887835" y="3272999"/>
                <a:ext cx="369421" cy="407232"/>
              </a:xfrm>
              <a:custGeom>
                <a:avLst/>
                <a:gdLst>
                  <a:gd name="connsiteX0" fmla="*/ 369422 w 369421"/>
                  <a:gd name="connsiteY0" fmla="*/ 203616 h 407232"/>
                  <a:gd name="connsiteX1" fmla="*/ 184711 w 369421"/>
                  <a:gd name="connsiteY1" fmla="*/ 407232 h 407232"/>
                  <a:gd name="connsiteX2" fmla="*/ 0 w 369421"/>
                  <a:gd name="connsiteY2" fmla="*/ 203616 h 407232"/>
                  <a:gd name="connsiteX3" fmla="*/ 184711 w 369421"/>
                  <a:gd name="connsiteY3" fmla="*/ 0 h 407232"/>
                  <a:gd name="connsiteX4" fmla="*/ 369422 w 369421"/>
                  <a:gd name="connsiteY4" fmla="*/ 203616 h 40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21" h="407232">
                    <a:moveTo>
                      <a:pt x="369422" y="203616"/>
                    </a:moveTo>
                    <a:cubicBezTo>
                      <a:pt x="369422" y="316070"/>
                      <a:pt x="286724" y="407232"/>
                      <a:pt x="184711" y="407232"/>
                    </a:cubicBezTo>
                    <a:cubicBezTo>
                      <a:pt x="82698" y="407232"/>
                      <a:pt x="0" y="316070"/>
                      <a:pt x="0" y="203616"/>
                    </a:cubicBezTo>
                    <a:cubicBezTo>
                      <a:pt x="0" y="91162"/>
                      <a:pt x="82698" y="0"/>
                      <a:pt x="184711" y="0"/>
                    </a:cubicBezTo>
                    <a:cubicBezTo>
                      <a:pt x="286724" y="0"/>
                      <a:pt x="369422" y="91162"/>
                      <a:pt x="369422" y="203616"/>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Freeform: Shape 103">
                <a:extLst>
                  <a:ext uri="{FF2B5EF4-FFF2-40B4-BE49-F238E27FC236}">
                    <a16:creationId xmlns:a16="http://schemas.microsoft.com/office/drawing/2014/main" id="{FEDDE9AE-FB3A-4C3B-A9D6-E94DE2B5CF74}"/>
                  </a:ext>
                </a:extLst>
              </p:cNvPr>
              <p:cNvSpPr/>
              <p:nvPr/>
            </p:nvSpPr>
            <p:spPr>
              <a:xfrm>
                <a:off x="4367191" y="2781496"/>
                <a:ext cx="305096" cy="404067"/>
              </a:xfrm>
              <a:custGeom>
                <a:avLst/>
                <a:gdLst>
                  <a:gd name="connsiteX0" fmla="*/ 305097 w 305096"/>
                  <a:gd name="connsiteY0" fmla="*/ 53051 h 404067"/>
                  <a:gd name="connsiteX1" fmla="*/ 143343 w 305096"/>
                  <a:gd name="connsiteY1" fmla="*/ 3694 h 404067"/>
                  <a:gd name="connsiteX2" fmla="*/ 4908 w 305096"/>
                  <a:gd name="connsiteY2" fmla="*/ 241212 h 404067"/>
                  <a:gd name="connsiteX3" fmla="*/ 169089 w 305096"/>
                  <a:gd name="connsiteY3" fmla="*/ 404068 h 404067"/>
                  <a:gd name="connsiteX4" fmla="*/ 305097 w 305096"/>
                  <a:gd name="connsiteY4" fmla="*/ 53051 h 404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96" h="404067">
                    <a:moveTo>
                      <a:pt x="305097" y="53051"/>
                    </a:moveTo>
                    <a:cubicBezTo>
                      <a:pt x="261845" y="11418"/>
                      <a:pt x="202631" y="-8884"/>
                      <a:pt x="143343" y="3694"/>
                    </a:cubicBezTo>
                    <a:cubicBezTo>
                      <a:pt x="43599" y="24879"/>
                      <a:pt x="-18410" y="131169"/>
                      <a:pt x="4908" y="241212"/>
                    </a:cubicBezTo>
                    <a:cubicBezTo>
                      <a:pt x="23592" y="329407"/>
                      <a:pt x="91485" y="393182"/>
                      <a:pt x="169089" y="404068"/>
                    </a:cubicBezTo>
                    <a:cubicBezTo>
                      <a:pt x="196673" y="279020"/>
                      <a:pt x="243014" y="160960"/>
                      <a:pt x="305097" y="53051"/>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05" name="Freeform: Shape 104">
                <a:extLst>
                  <a:ext uri="{FF2B5EF4-FFF2-40B4-BE49-F238E27FC236}">
                    <a16:creationId xmlns:a16="http://schemas.microsoft.com/office/drawing/2014/main" id="{A6EA3823-81ED-47E6-BB2E-0FF356351B4B}"/>
                  </a:ext>
                </a:extLst>
              </p:cNvPr>
              <p:cNvSpPr/>
              <p:nvPr/>
            </p:nvSpPr>
            <p:spPr>
              <a:xfrm rot="19799956">
                <a:off x="3581855" y="2718574"/>
                <a:ext cx="609925" cy="949754"/>
              </a:xfrm>
              <a:custGeom>
                <a:avLst/>
                <a:gdLst>
                  <a:gd name="connsiteX0" fmla="*/ 609926 w 609925"/>
                  <a:gd name="connsiteY0" fmla="*/ 474877 h 949754"/>
                  <a:gd name="connsiteX1" fmla="*/ 304963 w 609925"/>
                  <a:gd name="connsiteY1" fmla="*/ 949755 h 949754"/>
                  <a:gd name="connsiteX2" fmla="*/ 0 w 609925"/>
                  <a:gd name="connsiteY2" fmla="*/ 474877 h 949754"/>
                  <a:gd name="connsiteX3" fmla="*/ 304963 w 609925"/>
                  <a:gd name="connsiteY3" fmla="*/ 0 h 949754"/>
                  <a:gd name="connsiteX4" fmla="*/ 609926 w 609925"/>
                  <a:gd name="connsiteY4" fmla="*/ 474877 h 949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5" h="949754">
                    <a:moveTo>
                      <a:pt x="609926" y="474877"/>
                    </a:moveTo>
                    <a:cubicBezTo>
                      <a:pt x="609926" y="737145"/>
                      <a:pt x="473389" y="949755"/>
                      <a:pt x="304963" y="949755"/>
                    </a:cubicBezTo>
                    <a:cubicBezTo>
                      <a:pt x="136537" y="949755"/>
                      <a:pt x="0" y="737145"/>
                      <a:pt x="0" y="474877"/>
                    </a:cubicBezTo>
                    <a:cubicBezTo>
                      <a:pt x="0" y="212610"/>
                      <a:pt x="136537" y="0"/>
                      <a:pt x="304963" y="0"/>
                    </a:cubicBezTo>
                    <a:cubicBezTo>
                      <a:pt x="473389" y="0"/>
                      <a:pt x="609926" y="212610"/>
                      <a:pt x="609926" y="474877"/>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6" name="Freeform: Shape 105">
                <a:extLst>
                  <a:ext uri="{FF2B5EF4-FFF2-40B4-BE49-F238E27FC236}">
                    <a16:creationId xmlns:a16="http://schemas.microsoft.com/office/drawing/2014/main" id="{B4BFE88E-C26B-4107-BA82-75C4478F19B0}"/>
                  </a:ext>
                </a:extLst>
              </p:cNvPr>
              <p:cNvSpPr/>
              <p:nvPr/>
            </p:nvSpPr>
            <p:spPr>
              <a:xfrm rot="20881829">
                <a:off x="3428419" y="2577952"/>
                <a:ext cx="369421" cy="407232"/>
              </a:xfrm>
              <a:custGeom>
                <a:avLst/>
                <a:gdLst>
                  <a:gd name="connsiteX0" fmla="*/ 369422 w 369421"/>
                  <a:gd name="connsiteY0" fmla="*/ 203616 h 407232"/>
                  <a:gd name="connsiteX1" fmla="*/ 184711 w 369421"/>
                  <a:gd name="connsiteY1" fmla="*/ 407232 h 407232"/>
                  <a:gd name="connsiteX2" fmla="*/ 0 w 369421"/>
                  <a:gd name="connsiteY2" fmla="*/ 203616 h 407232"/>
                  <a:gd name="connsiteX3" fmla="*/ 184711 w 369421"/>
                  <a:gd name="connsiteY3" fmla="*/ 0 h 407232"/>
                  <a:gd name="connsiteX4" fmla="*/ 369422 w 369421"/>
                  <a:gd name="connsiteY4" fmla="*/ 203616 h 40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21" h="407232">
                    <a:moveTo>
                      <a:pt x="369422" y="203616"/>
                    </a:moveTo>
                    <a:cubicBezTo>
                      <a:pt x="369422" y="316070"/>
                      <a:pt x="286724" y="407232"/>
                      <a:pt x="184711" y="407232"/>
                    </a:cubicBezTo>
                    <a:cubicBezTo>
                      <a:pt x="82698" y="407232"/>
                      <a:pt x="0" y="316070"/>
                      <a:pt x="0" y="203616"/>
                    </a:cubicBezTo>
                    <a:cubicBezTo>
                      <a:pt x="0" y="91162"/>
                      <a:pt x="82698" y="0"/>
                      <a:pt x="184711" y="0"/>
                    </a:cubicBezTo>
                    <a:cubicBezTo>
                      <a:pt x="286724" y="0"/>
                      <a:pt x="369422" y="91162"/>
                      <a:pt x="369422" y="203616"/>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7" name="Freeform: Shape 106">
                <a:extLst>
                  <a:ext uri="{FF2B5EF4-FFF2-40B4-BE49-F238E27FC236}">
                    <a16:creationId xmlns:a16="http://schemas.microsoft.com/office/drawing/2014/main" id="{FC464C99-9291-4869-ACC1-FFD3896E00FB}"/>
                  </a:ext>
                </a:extLst>
              </p:cNvPr>
              <p:cNvSpPr/>
              <p:nvPr/>
            </p:nvSpPr>
            <p:spPr>
              <a:xfrm>
                <a:off x="3338101" y="1929495"/>
                <a:ext cx="854444" cy="852091"/>
              </a:xfrm>
              <a:custGeom>
                <a:avLst/>
                <a:gdLst>
                  <a:gd name="connsiteX0" fmla="*/ 631786 w 854444"/>
                  <a:gd name="connsiteY0" fmla="*/ 564187 h 852091"/>
                  <a:gd name="connsiteX1" fmla="*/ 205667 w 854444"/>
                  <a:gd name="connsiteY1" fmla="*/ 348589 h 852091"/>
                  <a:gd name="connsiteX2" fmla="*/ 382058 w 854444"/>
                  <a:gd name="connsiteY2" fmla="*/ 0 h 852091"/>
                  <a:gd name="connsiteX3" fmla="*/ 0 w 854444"/>
                  <a:gd name="connsiteY3" fmla="*/ 424869 h 852091"/>
                  <a:gd name="connsiteX4" fmla="*/ 427222 w 854444"/>
                  <a:gd name="connsiteY4" fmla="*/ 852091 h 852091"/>
                  <a:gd name="connsiteX5" fmla="*/ 854445 w 854444"/>
                  <a:gd name="connsiteY5" fmla="*/ 424869 h 852091"/>
                  <a:gd name="connsiteX6" fmla="*/ 804131 w 854444"/>
                  <a:gd name="connsiteY6" fmla="*/ 223615 h 852091"/>
                  <a:gd name="connsiteX7" fmla="*/ 631786 w 854444"/>
                  <a:gd name="connsiteY7" fmla="*/ 564187 h 85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444" h="852091">
                    <a:moveTo>
                      <a:pt x="631786" y="564187"/>
                    </a:moveTo>
                    <a:lnTo>
                      <a:pt x="205667" y="348589"/>
                    </a:lnTo>
                    <a:lnTo>
                      <a:pt x="382058" y="0"/>
                    </a:lnTo>
                    <a:cubicBezTo>
                      <a:pt x="167344" y="22582"/>
                      <a:pt x="0" y="204122"/>
                      <a:pt x="0" y="424869"/>
                    </a:cubicBezTo>
                    <a:cubicBezTo>
                      <a:pt x="0" y="660841"/>
                      <a:pt x="191250" y="852091"/>
                      <a:pt x="427222" y="852091"/>
                    </a:cubicBezTo>
                    <a:cubicBezTo>
                      <a:pt x="663195" y="852091"/>
                      <a:pt x="854445" y="660841"/>
                      <a:pt x="854445" y="424869"/>
                    </a:cubicBezTo>
                    <a:cubicBezTo>
                      <a:pt x="854445" y="352120"/>
                      <a:pt x="836203" y="283564"/>
                      <a:pt x="804131" y="223615"/>
                    </a:cubicBezTo>
                    <a:lnTo>
                      <a:pt x="631786" y="564187"/>
                    </a:lnTo>
                    <a:close/>
                  </a:path>
                </a:pathLst>
              </a:custGeom>
              <a:gradFill flip="none" rotWithShape="1">
                <a:gsLst>
                  <a:gs pos="0">
                    <a:schemeClr val="bg1">
                      <a:lumMod val="85000"/>
                    </a:schemeClr>
                  </a:gs>
                  <a:gs pos="49000">
                    <a:schemeClr val="bg1">
                      <a:lumMod val="85000"/>
                    </a:schemeClr>
                  </a:gs>
                  <a:gs pos="100000">
                    <a:schemeClr val="tx1">
                      <a:lumMod val="50000"/>
                      <a:lumOff val="5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67" name="Group 66">
              <a:extLst>
                <a:ext uri="{FF2B5EF4-FFF2-40B4-BE49-F238E27FC236}">
                  <a16:creationId xmlns:a16="http://schemas.microsoft.com/office/drawing/2014/main" id="{70233653-4A4A-469E-97FE-BEC4FB3FE8EC}"/>
                </a:ext>
              </a:extLst>
            </p:cNvPr>
            <p:cNvGrpSpPr/>
            <p:nvPr/>
          </p:nvGrpSpPr>
          <p:grpSpPr>
            <a:xfrm>
              <a:off x="3205460" y="4346095"/>
              <a:ext cx="2230125" cy="2104626"/>
              <a:chOff x="3205460" y="4346095"/>
              <a:chExt cx="2230125" cy="2104626"/>
            </a:xfrm>
          </p:grpSpPr>
          <p:sp>
            <p:nvSpPr>
              <p:cNvPr id="96" name="Freeform: Shape 95">
                <a:extLst>
                  <a:ext uri="{FF2B5EF4-FFF2-40B4-BE49-F238E27FC236}">
                    <a16:creationId xmlns:a16="http://schemas.microsoft.com/office/drawing/2014/main" id="{3004ED95-8F4E-429B-938C-040A239FF0D0}"/>
                  </a:ext>
                </a:extLst>
              </p:cNvPr>
              <p:cNvSpPr/>
              <p:nvPr/>
            </p:nvSpPr>
            <p:spPr>
              <a:xfrm>
                <a:off x="3800768" y="5020806"/>
                <a:ext cx="1030920" cy="1365158"/>
              </a:xfrm>
              <a:custGeom>
                <a:avLst/>
                <a:gdLst>
                  <a:gd name="connsiteX0" fmla="*/ 0 w 1030920"/>
                  <a:gd name="connsiteY0" fmla="*/ 294925 h 1365158"/>
                  <a:gd name="connsiteX1" fmla="*/ 54727 w 1030920"/>
                  <a:gd name="connsiteY1" fmla="*/ 193121 h 1365158"/>
                  <a:gd name="connsiteX2" fmla="*/ 214641 w 1030920"/>
                  <a:gd name="connsiteY2" fmla="*/ 8345 h 1365158"/>
                  <a:gd name="connsiteX3" fmla="*/ 237370 w 1030920"/>
                  <a:gd name="connsiteY3" fmla="*/ 12464 h 1365158"/>
                  <a:gd name="connsiteX4" fmla="*/ 429282 w 1030920"/>
                  <a:gd name="connsiteY4" fmla="*/ 286171 h 1365158"/>
                  <a:gd name="connsiteX5" fmla="*/ 853930 w 1030920"/>
                  <a:gd name="connsiteY5" fmla="*/ 529868 h 1365158"/>
                  <a:gd name="connsiteX6" fmla="*/ 995896 w 1030920"/>
                  <a:gd name="connsiteY6" fmla="*/ 559806 h 1365158"/>
                  <a:gd name="connsiteX7" fmla="*/ 1011784 w 1030920"/>
                  <a:gd name="connsiteY7" fmla="*/ 577018 h 1365158"/>
                  <a:gd name="connsiteX8" fmla="*/ 1030321 w 1030920"/>
                  <a:gd name="connsiteY8" fmla="*/ 701478 h 1365158"/>
                  <a:gd name="connsiteX9" fmla="*/ 1023039 w 1030920"/>
                  <a:gd name="connsiteY9" fmla="*/ 738919 h 1365158"/>
                  <a:gd name="connsiteX10" fmla="*/ 776327 w 1030920"/>
                  <a:gd name="connsiteY10" fmla="*/ 1154298 h 1365158"/>
                  <a:gd name="connsiteX11" fmla="*/ 562421 w 1030920"/>
                  <a:gd name="connsiteY11" fmla="*/ 1354816 h 1365158"/>
                  <a:gd name="connsiteX12" fmla="*/ 531748 w 1030920"/>
                  <a:gd name="connsiteY12" fmla="*/ 1365114 h 1365158"/>
                  <a:gd name="connsiteX13" fmla="*/ 520052 w 1030920"/>
                  <a:gd name="connsiteY13" fmla="*/ 1192916 h 1365158"/>
                  <a:gd name="connsiteX14" fmla="*/ 435829 w 1030920"/>
                  <a:gd name="connsiteY14" fmla="*/ 762457 h 1365158"/>
                  <a:gd name="connsiteX15" fmla="*/ 331156 w 1030920"/>
                  <a:gd name="connsiteY15" fmla="*/ 460135 h 1365158"/>
                  <a:gd name="connsiteX16" fmla="*/ 119090 w 1030920"/>
                  <a:gd name="connsiteY16" fmla="*/ 259912 h 1365158"/>
                  <a:gd name="connsiteX17" fmla="*/ 13167 w 1030920"/>
                  <a:gd name="connsiteY17" fmla="*/ 285804 h 1365158"/>
                  <a:gd name="connsiteX18" fmla="*/ 0 w 1030920"/>
                  <a:gd name="connsiteY18" fmla="*/ 294925 h 1365158"/>
                  <a:gd name="connsiteX19" fmla="*/ 0 w 1030920"/>
                  <a:gd name="connsiteY19" fmla="*/ 294925 h 136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30920" h="1365158">
                    <a:moveTo>
                      <a:pt x="0" y="294925"/>
                    </a:moveTo>
                    <a:cubicBezTo>
                      <a:pt x="7429" y="255130"/>
                      <a:pt x="32218" y="224383"/>
                      <a:pt x="54727" y="193121"/>
                    </a:cubicBezTo>
                    <a:cubicBezTo>
                      <a:pt x="102539" y="126919"/>
                      <a:pt x="158884" y="67926"/>
                      <a:pt x="214641" y="8345"/>
                    </a:cubicBezTo>
                    <a:cubicBezTo>
                      <a:pt x="226263" y="-4160"/>
                      <a:pt x="230382" y="-2469"/>
                      <a:pt x="237370" y="12464"/>
                    </a:cubicBezTo>
                    <a:cubicBezTo>
                      <a:pt x="284815" y="115150"/>
                      <a:pt x="348663" y="207097"/>
                      <a:pt x="429282" y="286171"/>
                    </a:cubicBezTo>
                    <a:cubicBezTo>
                      <a:pt x="549402" y="404084"/>
                      <a:pt x="691441" y="485071"/>
                      <a:pt x="853930" y="529868"/>
                    </a:cubicBezTo>
                    <a:cubicBezTo>
                      <a:pt x="900713" y="542740"/>
                      <a:pt x="948157" y="552008"/>
                      <a:pt x="995896" y="559806"/>
                    </a:cubicBezTo>
                    <a:cubicBezTo>
                      <a:pt x="1007371" y="561645"/>
                      <a:pt x="1010387" y="566279"/>
                      <a:pt x="1011784" y="577018"/>
                    </a:cubicBezTo>
                    <a:cubicBezTo>
                      <a:pt x="1017301" y="618652"/>
                      <a:pt x="1023848" y="659991"/>
                      <a:pt x="1030321" y="701478"/>
                    </a:cubicBezTo>
                    <a:cubicBezTo>
                      <a:pt x="1032454" y="715086"/>
                      <a:pt x="1028629" y="727149"/>
                      <a:pt x="1023039" y="738919"/>
                    </a:cubicBezTo>
                    <a:cubicBezTo>
                      <a:pt x="953600" y="885004"/>
                      <a:pt x="874894" y="1025719"/>
                      <a:pt x="776327" y="1154298"/>
                    </a:cubicBezTo>
                    <a:cubicBezTo>
                      <a:pt x="716230" y="1232784"/>
                      <a:pt x="649366" y="1304797"/>
                      <a:pt x="562421" y="1354816"/>
                    </a:cubicBezTo>
                    <a:cubicBezTo>
                      <a:pt x="552859" y="1360333"/>
                      <a:pt x="543296" y="1365702"/>
                      <a:pt x="531748" y="1365114"/>
                    </a:cubicBezTo>
                    <a:cubicBezTo>
                      <a:pt x="536970" y="1307077"/>
                      <a:pt x="527702" y="1249849"/>
                      <a:pt x="520052" y="1192916"/>
                    </a:cubicBezTo>
                    <a:cubicBezTo>
                      <a:pt x="500339" y="1047787"/>
                      <a:pt x="472240" y="904349"/>
                      <a:pt x="435829" y="762457"/>
                    </a:cubicBezTo>
                    <a:cubicBezTo>
                      <a:pt x="409201" y="658814"/>
                      <a:pt x="381470" y="555540"/>
                      <a:pt x="331156" y="460135"/>
                    </a:cubicBezTo>
                    <a:cubicBezTo>
                      <a:pt x="283270" y="369144"/>
                      <a:pt x="213170" y="301839"/>
                      <a:pt x="119090" y="259912"/>
                    </a:cubicBezTo>
                    <a:cubicBezTo>
                      <a:pt x="73925" y="239830"/>
                      <a:pt x="42737" y="247407"/>
                      <a:pt x="13167" y="285804"/>
                    </a:cubicBezTo>
                    <a:cubicBezTo>
                      <a:pt x="9563" y="290217"/>
                      <a:pt x="7871" y="296984"/>
                      <a:pt x="0" y="294925"/>
                    </a:cubicBezTo>
                    <a:lnTo>
                      <a:pt x="0" y="294925"/>
                    </a:ln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Freeform: Shape 96">
                <a:extLst>
                  <a:ext uri="{FF2B5EF4-FFF2-40B4-BE49-F238E27FC236}">
                    <a16:creationId xmlns:a16="http://schemas.microsoft.com/office/drawing/2014/main" id="{3C0E78C2-0F2D-4423-929E-C787E5145EAD}"/>
                  </a:ext>
                </a:extLst>
              </p:cNvPr>
              <p:cNvSpPr/>
              <p:nvPr/>
            </p:nvSpPr>
            <p:spPr>
              <a:xfrm>
                <a:off x="4055172" y="4619930"/>
                <a:ext cx="769844" cy="942850"/>
              </a:xfrm>
              <a:custGeom>
                <a:avLst/>
                <a:gdLst>
                  <a:gd name="connsiteX0" fmla="*/ 734357 w 769844"/>
                  <a:gd name="connsiteY0" fmla="*/ 738244 h 942850"/>
                  <a:gd name="connsiteX1" fmla="*/ 766943 w 769844"/>
                  <a:gd name="connsiteY1" fmla="*/ 915739 h 942850"/>
                  <a:gd name="connsiteX2" fmla="*/ 743552 w 769844"/>
                  <a:gd name="connsiteY2" fmla="*/ 940160 h 942850"/>
                  <a:gd name="connsiteX3" fmla="*/ 319786 w 769844"/>
                  <a:gd name="connsiteY3" fmla="*/ 763107 h 942850"/>
                  <a:gd name="connsiteX4" fmla="*/ 107646 w 769844"/>
                  <a:gd name="connsiteY4" fmla="*/ 556998 h 942850"/>
                  <a:gd name="connsiteX5" fmla="*/ 3195 w 769844"/>
                  <a:gd name="connsiteY5" fmla="*/ 387522 h 942850"/>
                  <a:gd name="connsiteX6" fmla="*/ 7167 w 769844"/>
                  <a:gd name="connsiteY6" fmla="*/ 362439 h 942850"/>
                  <a:gd name="connsiteX7" fmla="*/ 395256 w 769844"/>
                  <a:gd name="connsiteY7" fmla="*/ 9215 h 942850"/>
                  <a:gd name="connsiteX8" fmla="*/ 435272 w 769844"/>
                  <a:gd name="connsiteY8" fmla="*/ 2374 h 942850"/>
                  <a:gd name="connsiteX9" fmla="*/ 505225 w 769844"/>
                  <a:gd name="connsiteY9" fmla="*/ 52688 h 942850"/>
                  <a:gd name="connsiteX10" fmla="*/ 609235 w 769844"/>
                  <a:gd name="connsiteY10" fmla="*/ 249086 h 942850"/>
                  <a:gd name="connsiteX11" fmla="*/ 631744 w 769844"/>
                  <a:gd name="connsiteY11" fmla="*/ 308815 h 942850"/>
                  <a:gd name="connsiteX12" fmla="*/ 734357 w 769844"/>
                  <a:gd name="connsiteY12" fmla="*/ 738244 h 942850"/>
                  <a:gd name="connsiteX13" fmla="*/ 734357 w 769844"/>
                  <a:gd name="connsiteY13" fmla="*/ 738244 h 9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9844" h="942850">
                    <a:moveTo>
                      <a:pt x="734357" y="738244"/>
                    </a:moveTo>
                    <a:cubicBezTo>
                      <a:pt x="745170" y="797384"/>
                      <a:pt x="755909" y="856598"/>
                      <a:pt x="766943" y="915739"/>
                    </a:cubicBezTo>
                    <a:cubicBezTo>
                      <a:pt x="772460" y="945529"/>
                      <a:pt x="772754" y="945456"/>
                      <a:pt x="743552" y="940160"/>
                    </a:cubicBezTo>
                    <a:cubicBezTo>
                      <a:pt x="589301" y="912208"/>
                      <a:pt x="447188" y="854906"/>
                      <a:pt x="319786" y="763107"/>
                    </a:cubicBezTo>
                    <a:cubicBezTo>
                      <a:pt x="239020" y="704849"/>
                      <a:pt x="166787" y="637397"/>
                      <a:pt x="107646" y="556998"/>
                    </a:cubicBezTo>
                    <a:cubicBezTo>
                      <a:pt x="68293" y="503448"/>
                      <a:pt x="32029" y="447765"/>
                      <a:pt x="3195" y="387522"/>
                    </a:cubicBezTo>
                    <a:cubicBezTo>
                      <a:pt x="-1734" y="377150"/>
                      <a:pt x="-1366" y="370898"/>
                      <a:pt x="7167" y="362439"/>
                    </a:cubicBezTo>
                    <a:cubicBezTo>
                      <a:pt x="131185" y="238715"/>
                      <a:pt x="261602" y="122126"/>
                      <a:pt x="395256" y="9215"/>
                    </a:cubicBezTo>
                    <a:cubicBezTo>
                      <a:pt x="407761" y="-1377"/>
                      <a:pt x="420928" y="-1598"/>
                      <a:pt x="435272" y="2374"/>
                    </a:cubicBezTo>
                    <a:cubicBezTo>
                      <a:pt x="464621" y="10539"/>
                      <a:pt x="486247" y="30032"/>
                      <a:pt x="505225" y="52688"/>
                    </a:cubicBezTo>
                    <a:cubicBezTo>
                      <a:pt x="553773" y="110724"/>
                      <a:pt x="582608" y="179280"/>
                      <a:pt x="609235" y="249086"/>
                    </a:cubicBezTo>
                    <a:cubicBezTo>
                      <a:pt x="616812" y="268947"/>
                      <a:pt x="624168" y="288881"/>
                      <a:pt x="631744" y="308815"/>
                    </a:cubicBezTo>
                    <a:cubicBezTo>
                      <a:pt x="673304" y="450193"/>
                      <a:pt x="705155" y="593851"/>
                      <a:pt x="734357" y="738244"/>
                    </a:cubicBezTo>
                    <a:lnTo>
                      <a:pt x="734357" y="738244"/>
                    </a:lnTo>
                    <a:close/>
                  </a:path>
                </a:pathLst>
              </a:custGeom>
              <a:gradFill flip="none" rotWithShape="1">
                <a:gsLst>
                  <a:gs pos="69000">
                    <a:schemeClr val="accent1"/>
                  </a:gs>
                  <a:gs pos="0">
                    <a:schemeClr val="bg1"/>
                  </a:gs>
                  <a:gs pos="100000">
                    <a:schemeClr val="accent1"/>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8" name="Freeform: Shape 97">
                <a:extLst>
                  <a:ext uri="{FF2B5EF4-FFF2-40B4-BE49-F238E27FC236}">
                    <a16:creationId xmlns:a16="http://schemas.microsoft.com/office/drawing/2014/main" id="{0FC2B3B4-6360-4249-A4A5-9665B26F55D4}"/>
                  </a:ext>
                </a:extLst>
              </p:cNvPr>
              <p:cNvSpPr/>
              <p:nvPr/>
            </p:nvSpPr>
            <p:spPr>
              <a:xfrm>
                <a:off x="3205460" y="5313407"/>
                <a:ext cx="1090868" cy="1137314"/>
              </a:xfrm>
              <a:custGeom>
                <a:avLst/>
                <a:gdLst>
                  <a:gd name="connsiteX0" fmla="*/ 969201 w 1090868"/>
                  <a:gd name="connsiteY0" fmla="*/ 424324 h 1137314"/>
                  <a:gd name="connsiteX1" fmla="*/ 860115 w 1090868"/>
                  <a:gd name="connsiteY1" fmla="*/ 170550 h 1137314"/>
                  <a:gd name="connsiteX2" fmla="*/ 758753 w 1090868"/>
                  <a:gd name="connsiteY2" fmla="*/ 54550 h 1137314"/>
                  <a:gd name="connsiteX3" fmla="*/ 759268 w 1090868"/>
                  <a:gd name="connsiteY3" fmla="*/ 54035 h 1137314"/>
                  <a:gd name="connsiteX4" fmla="*/ 610314 w 1090868"/>
                  <a:gd name="connsiteY4" fmla="*/ 5193 h 1137314"/>
                  <a:gd name="connsiteX5" fmla="*/ 178016 w 1090868"/>
                  <a:gd name="connsiteY5" fmla="*/ 46827 h 1137314"/>
                  <a:gd name="connsiteX6" fmla="*/ 889 w 1090868"/>
                  <a:gd name="connsiteY6" fmla="*/ 158266 h 1137314"/>
                  <a:gd name="connsiteX7" fmla="*/ 3096 w 1090868"/>
                  <a:gd name="connsiteY7" fmla="*/ 188425 h 1137314"/>
                  <a:gd name="connsiteX8" fmla="*/ 100633 w 1090868"/>
                  <a:gd name="connsiteY8" fmla="*/ 392694 h 1137314"/>
                  <a:gd name="connsiteX9" fmla="*/ 104532 w 1090868"/>
                  <a:gd name="connsiteY9" fmla="*/ 392694 h 1137314"/>
                  <a:gd name="connsiteX10" fmla="*/ 100633 w 1090868"/>
                  <a:gd name="connsiteY10" fmla="*/ 392694 h 1137314"/>
                  <a:gd name="connsiteX11" fmla="*/ 126158 w 1090868"/>
                  <a:gd name="connsiteY11" fmla="*/ 432489 h 1137314"/>
                  <a:gd name="connsiteX12" fmla="*/ 155434 w 1090868"/>
                  <a:gd name="connsiteY12" fmla="*/ 472357 h 1137314"/>
                  <a:gd name="connsiteX13" fmla="*/ 215309 w 1090868"/>
                  <a:gd name="connsiteY13" fmla="*/ 545547 h 1137314"/>
                  <a:gd name="connsiteX14" fmla="*/ 303652 w 1090868"/>
                  <a:gd name="connsiteY14" fmla="*/ 643011 h 1137314"/>
                  <a:gd name="connsiteX15" fmla="*/ 462316 w 1090868"/>
                  <a:gd name="connsiteY15" fmla="*/ 786374 h 1137314"/>
                  <a:gd name="connsiteX16" fmla="*/ 633631 w 1090868"/>
                  <a:gd name="connsiteY16" fmla="*/ 911349 h 1137314"/>
                  <a:gd name="connsiteX17" fmla="*/ 638266 w 1090868"/>
                  <a:gd name="connsiteY17" fmla="*/ 897667 h 1137314"/>
                  <a:gd name="connsiteX18" fmla="*/ 635103 w 1090868"/>
                  <a:gd name="connsiteY18" fmla="*/ 910466 h 1137314"/>
                  <a:gd name="connsiteX19" fmla="*/ 645621 w 1090868"/>
                  <a:gd name="connsiteY19" fmla="*/ 920470 h 1137314"/>
                  <a:gd name="connsiteX20" fmla="*/ 998845 w 1090868"/>
                  <a:gd name="connsiteY20" fmla="*/ 1134375 h 1137314"/>
                  <a:gd name="connsiteX21" fmla="*/ 1021648 w 1090868"/>
                  <a:gd name="connsiteY21" fmla="*/ 1133051 h 1137314"/>
                  <a:gd name="connsiteX22" fmla="*/ 1085349 w 1090868"/>
                  <a:gd name="connsiteY22" fmla="*/ 1069497 h 1137314"/>
                  <a:gd name="connsiteX23" fmla="*/ 1086673 w 1090868"/>
                  <a:gd name="connsiteY23" fmla="*/ 997632 h 1137314"/>
                  <a:gd name="connsiteX24" fmla="*/ 1063355 w 1090868"/>
                  <a:gd name="connsiteY24" fmla="*/ 824992 h 1137314"/>
                  <a:gd name="connsiteX25" fmla="*/ 1060560 w 1090868"/>
                  <a:gd name="connsiteY25" fmla="*/ 813811 h 1137314"/>
                  <a:gd name="connsiteX26" fmla="*/ 981412 w 1090868"/>
                  <a:gd name="connsiteY26" fmla="*/ 461323 h 1137314"/>
                  <a:gd name="connsiteX27" fmla="*/ 969422 w 1090868"/>
                  <a:gd name="connsiteY27" fmla="*/ 424177 h 1137314"/>
                  <a:gd name="connsiteX28" fmla="*/ 1058279 w 1090868"/>
                  <a:gd name="connsiteY28" fmla="*/ 811016 h 1137314"/>
                  <a:gd name="connsiteX29" fmla="*/ 1057691 w 1090868"/>
                  <a:gd name="connsiteY29" fmla="*/ 810648 h 1137314"/>
                  <a:gd name="connsiteX30" fmla="*/ 1058279 w 1090868"/>
                  <a:gd name="connsiteY30" fmla="*/ 811016 h 1137314"/>
                  <a:gd name="connsiteX31" fmla="*/ 1058279 w 1090868"/>
                  <a:gd name="connsiteY31" fmla="*/ 811016 h 1137314"/>
                  <a:gd name="connsiteX32" fmla="*/ 1056588 w 1090868"/>
                  <a:gd name="connsiteY32" fmla="*/ 810207 h 1137314"/>
                  <a:gd name="connsiteX33" fmla="*/ 1055631 w 1090868"/>
                  <a:gd name="connsiteY33" fmla="*/ 810207 h 1137314"/>
                  <a:gd name="connsiteX34" fmla="*/ 1056588 w 1090868"/>
                  <a:gd name="connsiteY34" fmla="*/ 810207 h 1137314"/>
                  <a:gd name="connsiteX35" fmla="*/ 1056588 w 1090868"/>
                  <a:gd name="connsiteY35" fmla="*/ 810207 h 1137314"/>
                  <a:gd name="connsiteX36" fmla="*/ 1024590 w 1090868"/>
                  <a:gd name="connsiteY36" fmla="*/ 644408 h 1137314"/>
                  <a:gd name="connsiteX37" fmla="*/ 1025693 w 1090868"/>
                  <a:gd name="connsiteY37" fmla="*/ 642937 h 1137314"/>
                  <a:gd name="connsiteX38" fmla="*/ 1024590 w 1090868"/>
                  <a:gd name="connsiteY38" fmla="*/ 644408 h 1137314"/>
                  <a:gd name="connsiteX39" fmla="*/ 1024590 w 1090868"/>
                  <a:gd name="connsiteY39" fmla="*/ 644408 h 1137314"/>
                  <a:gd name="connsiteX40" fmla="*/ 679678 w 1090868"/>
                  <a:gd name="connsiteY40" fmla="*/ 28364 h 1137314"/>
                  <a:gd name="connsiteX41" fmla="*/ 679899 w 1090868"/>
                  <a:gd name="connsiteY41" fmla="*/ 28290 h 1137314"/>
                  <a:gd name="connsiteX42" fmla="*/ 679678 w 1090868"/>
                  <a:gd name="connsiteY42" fmla="*/ 28364 h 1137314"/>
                  <a:gd name="connsiteX43" fmla="*/ 679678 w 1090868"/>
                  <a:gd name="connsiteY43" fmla="*/ 28364 h 113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868" h="1137314">
                    <a:moveTo>
                      <a:pt x="969201" y="424324"/>
                    </a:moveTo>
                    <a:cubicBezTo>
                      <a:pt x="942205" y="335687"/>
                      <a:pt x="909105" y="249772"/>
                      <a:pt x="860115" y="170550"/>
                    </a:cubicBezTo>
                    <a:cubicBezTo>
                      <a:pt x="832531" y="126416"/>
                      <a:pt x="803917" y="83237"/>
                      <a:pt x="758753" y="54550"/>
                    </a:cubicBezTo>
                    <a:moveTo>
                      <a:pt x="759268" y="54035"/>
                    </a:moveTo>
                    <a:cubicBezTo>
                      <a:pt x="714618" y="26083"/>
                      <a:pt x="662540" y="11519"/>
                      <a:pt x="610314" y="5193"/>
                    </a:cubicBezTo>
                    <a:cubicBezTo>
                      <a:pt x="465699" y="-12314"/>
                      <a:pt x="319026" y="17698"/>
                      <a:pt x="178016" y="46827"/>
                    </a:cubicBezTo>
                    <a:cubicBezTo>
                      <a:pt x="102987" y="62421"/>
                      <a:pt x="45244" y="97728"/>
                      <a:pt x="889" y="158266"/>
                    </a:cubicBezTo>
                    <a:cubicBezTo>
                      <a:pt x="-1832" y="165916"/>
                      <a:pt x="2507" y="185924"/>
                      <a:pt x="3096" y="188425"/>
                    </a:cubicBezTo>
                    <a:cubicBezTo>
                      <a:pt x="22221" y="262939"/>
                      <a:pt x="58191" y="329287"/>
                      <a:pt x="100633" y="392694"/>
                    </a:cubicBezTo>
                    <a:cubicBezTo>
                      <a:pt x="102031" y="392841"/>
                      <a:pt x="103355" y="392841"/>
                      <a:pt x="104532" y="392694"/>
                    </a:cubicBezTo>
                    <a:cubicBezTo>
                      <a:pt x="103281" y="392768"/>
                      <a:pt x="101957" y="392768"/>
                      <a:pt x="100633" y="392694"/>
                    </a:cubicBezTo>
                    <a:cubicBezTo>
                      <a:pt x="105341" y="393135"/>
                      <a:pt x="122627" y="427413"/>
                      <a:pt x="126158" y="432489"/>
                    </a:cubicBezTo>
                    <a:cubicBezTo>
                      <a:pt x="135500" y="446097"/>
                      <a:pt x="145283" y="459337"/>
                      <a:pt x="155434" y="472357"/>
                    </a:cubicBezTo>
                    <a:cubicBezTo>
                      <a:pt x="174706" y="497220"/>
                      <a:pt x="194860" y="521567"/>
                      <a:pt x="215309" y="545547"/>
                    </a:cubicBezTo>
                    <a:cubicBezTo>
                      <a:pt x="243629" y="579016"/>
                      <a:pt x="273126" y="611528"/>
                      <a:pt x="303652" y="643011"/>
                    </a:cubicBezTo>
                    <a:cubicBezTo>
                      <a:pt x="353304" y="694207"/>
                      <a:pt x="406706" y="741651"/>
                      <a:pt x="462316" y="786374"/>
                    </a:cubicBezTo>
                    <a:cubicBezTo>
                      <a:pt x="516822" y="830215"/>
                      <a:pt x="573020" y="876335"/>
                      <a:pt x="633631" y="911349"/>
                    </a:cubicBezTo>
                    <a:cubicBezTo>
                      <a:pt x="633411" y="905758"/>
                      <a:pt x="635470" y="902448"/>
                      <a:pt x="638266" y="897667"/>
                    </a:cubicBezTo>
                    <a:cubicBezTo>
                      <a:pt x="633926" y="899726"/>
                      <a:pt x="632969" y="906053"/>
                      <a:pt x="635103" y="910466"/>
                    </a:cubicBezTo>
                    <a:cubicBezTo>
                      <a:pt x="637236" y="914879"/>
                      <a:pt x="641576" y="917748"/>
                      <a:pt x="645621" y="920470"/>
                    </a:cubicBezTo>
                    <a:cubicBezTo>
                      <a:pt x="760592" y="996676"/>
                      <a:pt x="877843" y="1068026"/>
                      <a:pt x="998845" y="1134375"/>
                    </a:cubicBezTo>
                    <a:cubicBezTo>
                      <a:pt x="1007819" y="1139304"/>
                      <a:pt x="1013998" y="1137465"/>
                      <a:pt x="1021648" y="1133051"/>
                    </a:cubicBezTo>
                    <a:cubicBezTo>
                      <a:pt x="1048643" y="1117604"/>
                      <a:pt x="1068724" y="1095316"/>
                      <a:pt x="1085349" y="1069497"/>
                    </a:cubicBezTo>
                    <a:cubicBezTo>
                      <a:pt x="1096382" y="1045665"/>
                      <a:pt x="1087629" y="1021832"/>
                      <a:pt x="1086673" y="997632"/>
                    </a:cubicBezTo>
                    <a:cubicBezTo>
                      <a:pt x="1084319" y="939227"/>
                      <a:pt x="1072770" y="882293"/>
                      <a:pt x="1063355" y="824992"/>
                    </a:cubicBezTo>
                    <a:cubicBezTo>
                      <a:pt x="1062546" y="819843"/>
                      <a:pt x="1061663" y="816239"/>
                      <a:pt x="1060560" y="813811"/>
                    </a:cubicBezTo>
                    <a:cubicBezTo>
                      <a:pt x="1037977" y="695236"/>
                      <a:pt x="1016940" y="576956"/>
                      <a:pt x="981412" y="461323"/>
                    </a:cubicBezTo>
                    <a:cubicBezTo>
                      <a:pt x="977587" y="448892"/>
                      <a:pt x="974056" y="436314"/>
                      <a:pt x="969422" y="424177"/>
                    </a:cubicBezTo>
                    <a:moveTo>
                      <a:pt x="1058279" y="811016"/>
                    </a:moveTo>
                    <a:cubicBezTo>
                      <a:pt x="1058132" y="810869"/>
                      <a:pt x="1057912" y="810722"/>
                      <a:pt x="1057691" y="810648"/>
                    </a:cubicBezTo>
                    <a:cubicBezTo>
                      <a:pt x="1057838" y="810648"/>
                      <a:pt x="1058132" y="810869"/>
                      <a:pt x="1058279" y="811016"/>
                    </a:cubicBezTo>
                    <a:lnTo>
                      <a:pt x="1058279" y="811016"/>
                    </a:lnTo>
                    <a:close/>
                    <a:moveTo>
                      <a:pt x="1056588" y="810207"/>
                    </a:moveTo>
                    <a:cubicBezTo>
                      <a:pt x="1056293" y="810207"/>
                      <a:pt x="1055999" y="810207"/>
                      <a:pt x="1055631" y="810207"/>
                    </a:cubicBezTo>
                    <a:cubicBezTo>
                      <a:pt x="1055926" y="810207"/>
                      <a:pt x="1056220" y="810207"/>
                      <a:pt x="1056588" y="810207"/>
                    </a:cubicBezTo>
                    <a:lnTo>
                      <a:pt x="1056588" y="810207"/>
                    </a:lnTo>
                    <a:close/>
                    <a:moveTo>
                      <a:pt x="1024590" y="644408"/>
                    </a:moveTo>
                    <a:cubicBezTo>
                      <a:pt x="1024958" y="643967"/>
                      <a:pt x="1025326" y="643452"/>
                      <a:pt x="1025693" y="642937"/>
                    </a:cubicBezTo>
                    <a:cubicBezTo>
                      <a:pt x="1025326" y="643452"/>
                      <a:pt x="1024958" y="643893"/>
                      <a:pt x="1024590" y="644408"/>
                    </a:cubicBezTo>
                    <a:lnTo>
                      <a:pt x="1024590" y="644408"/>
                    </a:lnTo>
                    <a:close/>
                    <a:moveTo>
                      <a:pt x="679678" y="28364"/>
                    </a:moveTo>
                    <a:cubicBezTo>
                      <a:pt x="679752" y="28364"/>
                      <a:pt x="679826" y="28290"/>
                      <a:pt x="679899" y="28290"/>
                    </a:cubicBezTo>
                    <a:cubicBezTo>
                      <a:pt x="679826" y="28290"/>
                      <a:pt x="679752" y="28364"/>
                      <a:pt x="679678" y="28364"/>
                    </a:cubicBezTo>
                    <a:lnTo>
                      <a:pt x="679678" y="28364"/>
                    </a:lnTo>
                    <a:close/>
                  </a:path>
                </a:pathLst>
              </a:custGeom>
              <a:gradFill flip="none" rotWithShape="1">
                <a:gsLst>
                  <a:gs pos="0">
                    <a:schemeClr val="tx1"/>
                  </a:gs>
                  <a:gs pos="48000">
                    <a:schemeClr val="bg1">
                      <a:lumMod val="85000"/>
                    </a:schemeClr>
                  </a:gs>
                  <a:gs pos="57528">
                    <a:schemeClr val="bg1">
                      <a:lumMod val="85000"/>
                    </a:schemeClr>
                  </a:gs>
                  <a:gs pos="74000">
                    <a:schemeClr val="tx1">
                      <a:lumMod val="50000"/>
                      <a:lumOff val="50000"/>
                    </a:schemeClr>
                  </a:gs>
                  <a:gs pos="34000">
                    <a:schemeClr val="tx1">
                      <a:lumMod val="65000"/>
                      <a:lumOff val="35000"/>
                    </a:schemeClr>
                  </a:gs>
                  <a:gs pos="100000">
                    <a:schemeClr val="tx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9" name="Freeform: Shape 98">
                <a:extLst>
                  <a:ext uri="{FF2B5EF4-FFF2-40B4-BE49-F238E27FC236}">
                    <a16:creationId xmlns:a16="http://schemas.microsoft.com/office/drawing/2014/main" id="{9B236466-42D4-4F24-9FDF-36C71E9A2248}"/>
                  </a:ext>
                </a:extLst>
              </p:cNvPr>
              <p:cNvSpPr/>
              <p:nvPr/>
            </p:nvSpPr>
            <p:spPr>
              <a:xfrm>
                <a:off x="3795692" y="5270297"/>
                <a:ext cx="538787" cy="1117431"/>
              </a:xfrm>
              <a:custGeom>
                <a:avLst/>
                <a:gdLst>
                  <a:gd name="connsiteX0" fmla="*/ 525422 w 538787"/>
                  <a:gd name="connsiteY0" fmla="*/ 943572 h 1117431"/>
                  <a:gd name="connsiteX1" fmla="*/ 440904 w 538787"/>
                  <a:gd name="connsiteY1" fmla="*/ 513187 h 1117431"/>
                  <a:gd name="connsiteX2" fmla="*/ 335937 w 538787"/>
                  <a:gd name="connsiteY2" fmla="*/ 210938 h 1117431"/>
                  <a:gd name="connsiteX3" fmla="*/ 123283 w 538787"/>
                  <a:gd name="connsiteY3" fmla="*/ 10789 h 1117431"/>
                  <a:gd name="connsiteX4" fmla="*/ 16992 w 538787"/>
                  <a:gd name="connsiteY4" fmla="*/ 36681 h 1117431"/>
                  <a:gd name="connsiteX5" fmla="*/ 3972 w 538787"/>
                  <a:gd name="connsiteY5" fmla="*/ 45728 h 1117431"/>
                  <a:gd name="connsiteX6" fmla="*/ 0 w 538787"/>
                  <a:gd name="connsiteY6" fmla="*/ 45655 h 1117431"/>
                  <a:gd name="connsiteX7" fmla="*/ 159179 w 538787"/>
                  <a:gd name="connsiteY7" fmla="*/ 91628 h 1117431"/>
                  <a:gd name="connsiteX8" fmla="*/ 269809 w 538787"/>
                  <a:gd name="connsiteY8" fmla="*/ 213292 h 1117431"/>
                  <a:gd name="connsiteX9" fmla="*/ 393533 w 538787"/>
                  <a:gd name="connsiteY9" fmla="*/ 512010 h 1117431"/>
                  <a:gd name="connsiteX10" fmla="*/ 469959 w 538787"/>
                  <a:gd name="connsiteY10" fmla="*/ 848830 h 1117431"/>
                  <a:gd name="connsiteX11" fmla="*/ 490114 w 538787"/>
                  <a:gd name="connsiteY11" fmla="*/ 982852 h 1117431"/>
                  <a:gd name="connsiteX12" fmla="*/ 495190 w 538787"/>
                  <a:gd name="connsiteY12" fmla="*/ 1112607 h 1117431"/>
                  <a:gd name="connsiteX13" fmla="*/ 537265 w 538787"/>
                  <a:gd name="connsiteY13" fmla="*/ 1115918 h 1117431"/>
                  <a:gd name="connsiteX14" fmla="*/ 525422 w 538787"/>
                  <a:gd name="connsiteY14" fmla="*/ 943572 h 1117431"/>
                  <a:gd name="connsiteX15" fmla="*/ 525422 w 538787"/>
                  <a:gd name="connsiteY15" fmla="*/ 943572 h 111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8787" h="1117431">
                    <a:moveTo>
                      <a:pt x="525422" y="943572"/>
                    </a:moveTo>
                    <a:cubicBezTo>
                      <a:pt x="505635" y="798516"/>
                      <a:pt x="477462" y="655005"/>
                      <a:pt x="440904" y="513187"/>
                    </a:cubicBezTo>
                    <a:cubicBezTo>
                      <a:pt x="414203" y="409544"/>
                      <a:pt x="386398" y="306343"/>
                      <a:pt x="335937" y="210938"/>
                    </a:cubicBezTo>
                    <a:cubicBezTo>
                      <a:pt x="287904" y="119948"/>
                      <a:pt x="217583" y="52643"/>
                      <a:pt x="123283" y="10789"/>
                    </a:cubicBezTo>
                    <a:cubicBezTo>
                      <a:pt x="77971" y="-9293"/>
                      <a:pt x="46709" y="-1716"/>
                      <a:pt x="16992" y="36681"/>
                    </a:cubicBezTo>
                    <a:cubicBezTo>
                      <a:pt x="13608" y="41021"/>
                      <a:pt x="11843" y="47788"/>
                      <a:pt x="3972" y="45728"/>
                    </a:cubicBezTo>
                    <a:cubicBezTo>
                      <a:pt x="2648" y="45728"/>
                      <a:pt x="1251" y="45655"/>
                      <a:pt x="0" y="45655"/>
                    </a:cubicBezTo>
                    <a:cubicBezTo>
                      <a:pt x="55536" y="49553"/>
                      <a:pt x="110851" y="63456"/>
                      <a:pt x="159179" y="91628"/>
                    </a:cubicBezTo>
                    <a:cubicBezTo>
                      <a:pt x="208242" y="120169"/>
                      <a:pt x="240313" y="166142"/>
                      <a:pt x="269809" y="213292"/>
                    </a:cubicBezTo>
                    <a:cubicBezTo>
                      <a:pt x="326963" y="304578"/>
                      <a:pt x="364404" y="409029"/>
                      <a:pt x="393533" y="512010"/>
                    </a:cubicBezTo>
                    <a:cubicBezTo>
                      <a:pt x="424869" y="622861"/>
                      <a:pt x="450467" y="735331"/>
                      <a:pt x="469959" y="848830"/>
                    </a:cubicBezTo>
                    <a:cubicBezTo>
                      <a:pt x="477536" y="893332"/>
                      <a:pt x="484303" y="938055"/>
                      <a:pt x="490114" y="982852"/>
                    </a:cubicBezTo>
                    <a:cubicBezTo>
                      <a:pt x="494895" y="1019851"/>
                      <a:pt x="511740" y="1077006"/>
                      <a:pt x="495190" y="1112607"/>
                    </a:cubicBezTo>
                    <a:cubicBezTo>
                      <a:pt x="508798" y="1119375"/>
                      <a:pt x="522994" y="1117536"/>
                      <a:pt x="537265" y="1115918"/>
                    </a:cubicBezTo>
                    <a:cubicBezTo>
                      <a:pt x="542487" y="1057660"/>
                      <a:pt x="533219" y="1000506"/>
                      <a:pt x="525422" y="943572"/>
                    </a:cubicBezTo>
                    <a:lnTo>
                      <a:pt x="525422" y="943572"/>
                    </a:lnTo>
                    <a:close/>
                  </a:path>
                </a:pathLst>
              </a:custGeom>
              <a:solidFill>
                <a:srgbClr val="747576"/>
              </a:solidFill>
              <a:ln w="735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6386BDA-D72C-4491-881E-AEF609AFD3A6}"/>
                  </a:ext>
                </a:extLst>
              </p:cNvPr>
              <p:cNvSpPr/>
              <p:nvPr/>
            </p:nvSpPr>
            <p:spPr>
              <a:xfrm>
                <a:off x="4759821" y="4346095"/>
                <a:ext cx="675764" cy="584414"/>
              </a:xfrm>
              <a:custGeom>
                <a:avLst/>
                <a:gdLst>
                  <a:gd name="connsiteX0" fmla="*/ 41919 w 675764"/>
                  <a:gd name="connsiteY0" fmla="*/ 0 h 584414"/>
                  <a:gd name="connsiteX1" fmla="*/ 38241 w 675764"/>
                  <a:gd name="connsiteY1" fmla="*/ 3972 h 584414"/>
                  <a:gd name="connsiteX2" fmla="*/ 188004 w 675764"/>
                  <a:gd name="connsiteY2" fmla="*/ 450834 h 584414"/>
                  <a:gd name="connsiteX3" fmla="*/ 653550 w 675764"/>
                  <a:gd name="connsiteY3" fmla="*/ 524318 h 584414"/>
                  <a:gd name="connsiteX4" fmla="*/ 675764 w 675764"/>
                  <a:gd name="connsiteY4" fmla="*/ 489084 h 584414"/>
                  <a:gd name="connsiteX5" fmla="*/ 41919 w 675764"/>
                  <a:gd name="connsiteY5" fmla="*/ 0 h 58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764" h="584414">
                    <a:moveTo>
                      <a:pt x="41919" y="0"/>
                    </a:moveTo>
                    <a:cubicBezTo>
                      <a:pt x="40668" y="1324"/>
                      <a:pt x="39418" y="2575"/>
                      <a:pt x="38241" y="3972"/>
                    </a:cubicBezTo>
                    <a:cubicBezTo>
                      <a:pt x="-48998" y="107100"/>
                      <a:pt x="18086" y="307177"/>
                      <a:pt x="188004" y="450834"/>
                    </a:cubicBezTo>
                    <a:cubicBezTo>
                      <a:pt x="357922" y="594566"/>
                      <a:pt x="566311" y="627446"/>
                      <a:pt x="653550" y="524318"/>
                    </a:cubicBezTo>
                    <a:cubicBezTo>
                      <a:pt x="662598" y="513579"/>
                      <a:pt x="669954" y="501736"/>
                      <a:pt x="675764" y="489084"/>
                    </a:cubicBezTo>
                    <a:cubicBezTo>
                      <a:pt x="410442" y="406700"/>
                      <a:pt x="186312" y="230897"/>
                      <a:pt x="41919" y="0"/>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Shape 100">
                <a:extLst>
                  <a:ext uri="{FF2B5EF4-FFF2-40B4-BE49-F238E27FC236}">
                    <a16:creationId xmlns:a16="http://schemas.microsoft.com/office/drawing/2014/main" id="{27617D3A-6F4A-4B29-8AB2-5C553B57AC75}"/>
                  </a:ext>
                </a:extLst>
              </p:cNvPr>
              <p:cNvSpPr/>
              <p:nvPr/>
            </p:nvSpPr>
            <p:spPr>
              <a:xfrm>
                <a:off x="4664187" y="4696597"/>
                <a:ext cx="460396" cy="589049"/>
              </a:xfrm>
              <a:custGeom>
                <a:avLst/>
                <a:gdLst>
                  <a:gd name="connsiteX0" fmla="*/ 283638 w 460396"/>
                  <a:gd name="connsiteY0" fmla="*/ 100406 h 589049"/>
                  <a:gd name="connsiteX1" fmla="*/ 187792 w 460396"/>
                  <a:gd name="connsiteY1" fmla="*/ 0 h 589049"/>
                  <a:gd name="connsiteX2" fmla="*/ 0 w 460396"/>
                  <a:gd name="connsiteY2" fmla="*/ 171830 h 589049"/>
                  <a:gd name="connsiteX3" fmla="*/ 221 w 460396"/>
                  <a:gd name="connsiteY3" fmla="*/ 172493 h 589049"/>
                  <a:gd name="connsiteX4" fmla="*/ 22729 w 460396"/>
                  <a:gd name="connsiteY4" fmla="*/ 232221 h 589049"/>
                  <a:gd name="connsiteX5" fmla="*/ 110336 w 460396"/>
                  <a:gd name="connsiteY5" fmla="*/ 589049 h 589049"/>
                  <a:gd name="connsiteX6" fmla="*/ 460397 w 460396"/>
                  <a:gd name="connsiteY6" fmla="*/ 206182 h 589049"/>
                  <a:gd name="connsiteX7" fmla="*/ 283638 w 460396"/>
                  <a:gd name="connsiteY7" fmla="*/ 100406 h 58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396" h="589049">
                    <a:moveTo>
                      <a:pt x="283638" y="100406"/>
                    </a:moveTo>
                    <a:cubicBezTo>
                      <a:pt x="246639" y="69071"/>
                      <a:pt x="214494" y="35087"/>
                      <a:pt x="187792" y="0"/>
                    </a:cubicBezTo>
                    <a:lnTo>
                      <a:pt x="0" y="171830"/>
                    </a:lnTo>
                    <a:cubicBezTo>
                      <a:pt x="74" y="172051"/>
                      <a:pt x="147" y="172272"/>
                      <a:pt x="221" y="172493"/>
                    </a:cubicBezTo>
                    <a:cubicBezTo>
                      <a:pt x="7797" y="192353"/>
                      <a:pt x="15153" y="212287"/>
                      <a:pt x="22729" y="232221"/>
                    </a:cubicBezTo>
                    <a:cubicBezTo>
                      <a:pt x="57301" y="349840"/>
                      <a:pt x="85106" y="469150"/>
                      <a:pt x="110336" y="589049"/>
                    </a:cubicBezTo>
                    <a:lnTo>
                      <a:pt x="460397" y="206182"/>
                    </a:lnTo>
                    <a:cubicBezTo>
                      <a:pt x="401109" y="183747"/>
                      <a:pt x="340277" y="148292"/>
                      <a:pt x="283638" y="100406"/>
                    </a:cubicBezTo>
                    <a:close/>
                  </a:path>
                </a:pathLst>
              </a:custGeom>
              <a:solidFill>
                <a:srgbClr val="BFBFBF"/>
              </a:solidFill>
              <a:ln w="7354"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02E65758-08F6-4496-A50D-DF4600B2C818}"/>
                </a:ext>
              </a:extLst>
            </p:cNvPr>
            <p:cNvGrpSpPr/>
            <p:nvPr/>
          </p:nvGrpSpPr>
          <p:grpSpPr>
            <a:xfrm>
              <a:off x="5803843" y="4376759"/>
              <a:ext cx="1480388" cy="2410138"/>
              <a:chOff x="5803843" y="4376759"/>
              <a:chExt cx="1480388" cy="2410138"/>
            </a:xfrm>
          </p:grpSpPr>
          <p:sp>
            <p:nvSpPr>
              <p:cNvPr id="90" name="Freeform: Shape 89">
                <a:extLst>
                  <a:ext uri="{FF2B5EF4-FFF2-40B4-BE49-F238E27FC236}">
                    <a16:creationId xmlns:a16="http://schemas.microsoft.com/office/drawing/2014/main" id="{B46DB70E-100A-4F3F-BFA9-5F497FEEC35C}"/>
                  </a:ext>
                </a:extLst>
              </p:cNvPr>
              <p:cNvSpPr/>
              <p:nvPr/>
            </p:nvSpPr>
            <p:spPr>
              <a:xfrm>
                <a:off x="5803843" y="5605791"/>
                <a:ext cx="1217634" cy="902297"/>
              </a:xfrm>
              <a:custGeom>
                <a:avLst/>
                <a:gdLst>
                  <a:gd name="connsiteX0" fmla="*/ 1166751 w 1217634"/>
                  <a:gd name="connsiteY0" fmla="*/ 521564 h 902297"/>
                  <a:gd name="connsiteX1" fmla="*/ 1199999 w 1217634"/>
                  <a:gd name="connsiteY1" fmla="*/ 410860 h 902297"/>
                  <a:gd name="connsiteX2" fmla="*/ 1217580 w 1217634"/>
                  <a:gd name="connsiteY2" fmla="*/ 167090 h 902297"/>
                  <a:gd name="connsiteX3" fmla="*/ 1198602 w 1217634"/>
                  <a:gd name="connsiteY3" fmla="*/ 153997 h 902297"/>
                  <a:gd name="connsiteX4" fmla="*/ 869358 w 1217634"/>
                  <a:gd name="connsiteY4" fmla="*/ 211813 h 902297"/>
                  <a:gd name="connsiteX5" fmla="*/ 396751 w 1217634"/>
                  <a:gd name="connsiteY5" fmla="*/ 83823 h 902297"/>
                  <a:gd name="connsiteX6" fmla="*/ 275160 w 1217634"/>
                  <a:gd name="connsiteY6" fmla="*/ 4602 h 902297"/>
                  <a:gd name="connsiteX7" fmla="*/ 251769 w 1217634"/>
                  <a:gd name="connsiteY7" fmla="*/ 5558 h 902297"/>
                  <a:gd name="connsiteX8" fmla="*/ 150627 w 1217634"/>
                  <a:gd name="connsiteY8" fmla="*/ 80439 h 902297"/>
                  <a:gd name="connsiteX9" fmla="*/ 129295 w 1217634"/>
                  <a:gd name="connsiteY9" fmla="*/ 112069 h 902297"/>
                  <a:gd name="connsiteX10" fmla="*/ 9985 w 1217634"/>
                  <a:gd name="connsiteY10" fmla="*/ 580263 h 902297"/>
                  <a:gd name="connsiteX11" fmla="*/ 19474 w 1217634"/>
                  <a:gd name="connsiteY11" fmla="*/ 873316 h 902297"/>
                  <a:gd name="connsiteX12" fmla="*/ 33891 w 1217634"/>
                  <a:gd name="connsiteY12" fmla="*/ 902298 h 902297"/>
                  <a:gd name="connsiteX13" fmla="*/ 163941 w 1217634"/>
                  <a:gd name="connsiteY13" fmla="*/ 788799 h 902297"/>
                  <a:gd name="connsiteX14" fmla="*/ 527904 w 1217634"/>
                  <a:gd name="connsiteY14" fmla="*/ 543999 h 902297"/>
                  <a:gd name="connsiteX15" fmla="*/ 815661 w 1217634"/>
                  <a:gd name="connsiteY15" fmla="*/ 404239 h 902297"/>
                  <a:gd name="connsiteX16" fmla="*/ 1107170 w 1217634"/>
                  <a:gd name="connsiteY16" fmla="*/ 412625 h 902297"/>
                  <a:gd name="connsiteX17" fmla="*/ 1163809 w 1217634"/>
                  <a:gd name="connsiteY17" fmla="*/ 505822 h 902297"/>
                  <a:gd name="connsiteX18" fmla="*/ 1166751 w 1217634"/>
                  <a:gd name="connsiteY18" fmla="*/ 521564 h 902297"/>
                  <a:gd name="connsiteX19" fmla="*/ 1166751 w 1217634"/>
                  <a:gd name="connsiteY19" fmla="*/ 521564 h 90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7634" h="902297">
                    <a:moveTo>
                      <a:pt x="1166751" y="521564"/>
                    </a:moveTo>
                    <a:cubicBezTo>
                      <a:pt x="1189627" y="488169"/>
                      <a:pt x="1193894" y="448889"/>
                      <a:pt x="1199999" y="410860"/>
                    </a:cubicBezTo>
                    <a:cubicBezTo>
                      <a:pt x="1212946" y="330241"/>
                      <a:pt x="1214858" y="248665"/>
                      <a:pt x="1217580" y="167090"/>
                    </a:cubicBezTo>
                    <a:cubicBezTo>
                      <a:pt x="1218168" y="150025"/>
                      <a:pt x="1214122" y="148333"/>
                      <a:pt x="1198602" y="153997"/>
                    </a:cubicBezTo>
                    <a:cubicBezTo>
                      <a:pt x="1092385" y="193056"/>
                      <a:pt x="982269" y="212916"/>
                      <a:pt x="869358" y="211813"/>
                    </a:cubicBezTo>
                    <a:cubicBezTo>
                      <a:pt x="701058" y="210268"/>
                      <a:pt x="543351" y="167090"/>
                      <a:pt x="396751" y="83823"/>
                    </a:cubicBezTo>
                    <a:cubicBezTo>
                      <a:pt x="354529" y="59843"/>
                      <a:pt x="314513" y="32847"/>
                      <a:pt x="275160" y="4602"/>
                    </a:cubicBezTo>
                    <a:cubicBezTo>
                      <a:pt x="265744" y="-2240"/>
                      <a:pt x="260375" y="-1063"/>
                      <a:pt x="251769" y="5558"/>
                    </a:cubicBezTo>
                    <a:cubicBezTo>
                      <a:pt x="218447" y="31082"/>
                      <a:pt x="184610" y="55724"/>
                      <a:pt x="150627" y="80439"/>
                    </a:cubicBezTo>
                    <a:cubicBezTo>
                      <a:pt x="139520" y="88531"/>
                      <a:pt x="133709" y="99785"/>
                      <a:pt x="129295" y="112069"/>
                    </a:cubicBezTo>
                    <a:cubicBezTo>
                      <a:pt x="75083" y="264480"/>
                      <a:pt x="31243" y="419613"/>
                      <a:pt x="9985" y="580263"/>
                    </a:cubicBezTo>
                    <a:cubicBezTo>
                      <a:pt x="-2961" y="678241"/>
                      <a:pt x="-6639" y="776441"/>
                      <a:pt x="19474" y="873316"/>
                    </a:cubicBezTo>
                    <a:cubicBezTo>
                      <a:pt x="22342" y="883982"/>
                      <a:pt x="25285" y="894501"/>
                      <a:pt x="33891" y="902298"/>
                    </a:cubicBezTo>
                    <a:cubicBezTo>
                      <a:pt x="71258" y="857575"/>
                      <a:pt x="118262" y="823665"/>
                      <a:pt x="163941" y="788799"/>
                    </a:cubicBezTo>
                    <a:cubicBezTo>
                      <a:pt x="280456" y="700162"/>
                      <a:pt x="401826" y="618586"/>
                      <a:pt x="527904" y="543999"/>
                    </a:cubicBezTo>
                    <a:cubicBezTo>
                      <a:pt x="619998" y="489493"/>
                      <a:pt x="712607" y="436164"/>
                      <a:pt x="815661" y="404239"/>
                    </a:cubicBezTo>
                    <a:cubicBezTo>
                      <a:pt x="913860" y="373787"/>
                      <a:pt x="1011030" y="375699"/>
                      <a:pt x="1107170" y="412625"/>
                    </a:cubicBezTo>
                    <a:cubicBezTo>
                      <a:pt x="1153290" y="430353"/>
                      <a:pt x="1169988" y="457790"/>
                      <a:pt x="1163809" y="505822"/>
                    </a:cubicBezTo>
                    <a:cubicBezTo>
                      <a:pt x="1163294" y="511487"/>
                      <a:pt x="1159690" y="517445"/>
                      <a:pt x="1166751" y="521564"/>
                    </a:cubicBezTo>
                    <a:lnTo>
                      <a:pt x="1166751" y="521564"/>
                    </a:ln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1" name="Freeform: Shape 90">
                <a:extLst>
                  <a:ext uri="{FF2B5EF4-FFF2-40B4-BE49-F238E27FC236}">
                    <a16:creationId xmlns:a16="http://schemas.microsoft.com/office/drawing/2014/main" id="{A8F6E1D4-B8CC-4AF2-A692-A1223B1FD3B9}"/>
                  </a:ext>
                </a:extLst>
              </p:cNvPr>
              <p:cNvSpPr/>
              <p:nvPr/>
            </p:nvSpPr>
            <p:spPr>
              <a:xfrm>
                <a:off x="6073853" y="5134554"/>
                <a:ext cx="947423" cy="648427"/>
              </a:xfrm>
              <a:custGeom>
                <a:avLst/>
                <a:gdLst>
                  <a:gd name="connsiteX0" fmla="*/ 167492 w 947423"/>
                  <a:gd name="connsiteY0" fmla="*/ 323721 h 648427"/>
                  <a:gd name="connsiteX1" fmla="*/ 18906 w 947423"/>
                  <a:gd name="connsiteY1" fmla="*/ 426187 h 648427"/>
                  <a:gd name="connsiteX2" fmla="*/ 18170 w 947423"/>
                  <a:gd name="connsiteY2" fmla="*/ 460024 h 648427"/>
                  <a:gd name="connsiteX3" fmla="*/ 443039 w 947423"/>
                  <a:gd name="connsiteY3" fmla="*/ 634502 h 648427"/>
                  <a:gd name="connsiteX4" fmla="*/ 738814 w 947423"/>
                  <a:gd name="connsiteY4" fmla="*/ 638768 h 648427"/>
                  <a:gd name="connsiteX5" fmla="*/ 932491 w 947423"/>
                  <a:gd name="connsiteY5" fmla="*/ 592795 h 648427"/>
                  <a:gd name="connsiteX6" fmla="*/ 947423 w 947423"/>
                  <a:gd name="connsiteY6" fmla="*/ 572273 h 648427"/>
                  <a:gd name="connsiteX7" fmla="*/ 922781 w 947423"/>
                  <a:gd name="connsiteY7" fmla="*/ 48028 h 648427"/>
                  <a:gd name="connsiteX8" fmla="*/ 899317 w 947423"/>
                  <a:gd name="connsiteY8" fmla="*/ 14927 h 648427"/>
                  <a:gd name="connsiteX9" fmla="*/ 814284 w 947423"/>
                  <a:gd name="connsiteY9" fmla="*/ 1024 h 648427"/>
                  <a:gd name="connsiteX10" fmla="*/ 601923 w 947423"/>
                  <a:gd name="connsiteY10" fmla="*/ 66343 h 648427"/>
                  <a:gd name="connsiteX11" fmla="*/ 543813 w 947423"/>
                  <a:gd name="connsiteY11" fmla="*/ 92677 h 648427"/>
                  <a:gd name="connsiteX12" fmla="*/ 167492 w 947423"/>
                  <a:gd name="connsiteY12" fmla="*/ 323721 h 648427"/>
                  <a:gd name="connsiteX13" fmla="*/ 167492 w 947423"/>
                  <a:gd name="connsiteY13" fmla="*/ 323721 h 64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423" h="648427">
                    <a:moveTo>
                      <a:pt x="167492" y="323721"/>
                    </a:moveTo>
                    <a:cubicBezTo>
                      <a:pt x="117988" y="357926"/>
                      <a:pt x="68557" y="392130"/>
                      <a:pt x="18906" y="426187"/>
                    </a:cubicBezTo>
                    <a:cubicBezTo>
                      <a:pt x="-6104" y="443400"/>
                      <a:pt x="-6251" y="443105"/>
                      <a:pt x="18170" y="460024"/>
                    </a:cubicBezTo>
                    <a:cubicBezTo>
                      <a:pt x="147043" y="549323"/>
                      <a:pt x="287979" y="609345"/>
                      <a:pt x="443039" y="634502"/>
                    </a:cubicBezTo>
                    <a:cubicBezTo>
                      <a:pt x="541312" y="650391"/>
                      <a:pt x="640100" y="653848"/>
                      <a:pt x="738814" y="638768"/>
                    </a:cubicBezTo>
                    <a:cubicBezTo>
                      <a:pt x="804501" y="628691"/>
                      <a:pt x="869526" y="615009"/>
                      <a:pt x="932491" y="592795"/>
                    </a:cubicBezTo>
                    <a:cubicBezTo>
                      <a:pt x="943304" y="588970"/>
                      <a:pt x="947423" y="584262"/>
                      <a:pt x="947423" y="572273"/>
                    </a:cubicBezTo>
                    <a:cubicBezTo>
                      <a:pt x="947202" y="397132"/>
                      <a:pt x="937419" y="222506"/>
                      <a:pt x="922781" y="48028"/>
                    </a:cubicBezTo>
                    <a:cubicBezTo>
                      <a:pt x="921384" y="31698"/>
                      <a:pt x="912262" y="22209"/>
                      <a:pt x="899317" y="14927"/>
                    </a:cubicBezTo>
                    <a:cubicBezTo>
                      <a:pt x="872762" y="-79"/>
                      <a:pt x="843707" y="-1550"/>
                      <a:pt x="814284" y="1024"/>
                    </a:cubicBezTo>
                    <a:cubicBezTo>
                      <a:pt x="738961" y="7718"/>
                      <a:pt x="670038" y="35817"/>
                      <a:pt x="601923" y="66343"/>
                    </a:cubicBezTo>
                    <a:cubicBezTo>
                      <a:pt x="582504" y="75023"/>
                      <a:pt x="563232" y="83924"/>
                      <a:pt x="543813" y="92677"/>
                    </a:cubicBezTo>
                    <a:cubicBezTo>
                      <a:pt x="414425" y="163145"/>
                      <a:pt x="290260" y="242220"/>
                      <a:pt x="167492" y="323721"/>
                    </a:cubicBezTo>
                    <a:lnTo>
                      <a:pt x="167492" y="323721"/>
                    </a:lnTo>
                    <a:close/>
                  </a:path>
                </a:pathLst>
              </a:custGeom>
              <a:gradFill flip="none" rotWithShape="1">
                <a:gsLst>
                  <a:gs pos="69000">
                    <a:schemeClr val="accent1"/>
                  </a:gs>
                  <a:gs pos="0">
                    <a:schemeClr val="bg1"/>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92" name="Freeform: Shape 91">
                <a:extLst>
                  <a:ext uri="{FF2B5EF4-FFF2-40B4-BE49-F238E27FC236}">
                    <a16:creationId xmlns:a16="http://schemas.microsoft.com/office/drawing/2014/main" id="{B10F6B16-C8CC-4EC3-9A35-AF2A494E424F}"/>
                  </a:ext>
                </a:extLst>
              </p:cNvPr>
              <p:cNvSpPr/>
              <p:nvPr/>
            </p:nvSpPr>
            <p:spPr>
              <a:xfrm>
                <a:off x="5863981" y="6043501"/>
                <a:ext cx="1420250" cy="743396"/>
              </a:xfrm>
              <a:custGeom>
                <a:avLst/>
                <a:gdLst>
                  <a:gd name="connsiteX0" fmla="*/ 954129 w 1420250"/>
                  <a:gd name="connsiteY0" fmla="*/ 5147 h 743396"/>
                  <a:gd name="connsiteX1" fmla="*/ 800394 w 1420250"/>
                  <a:gd name="connsiteY1" fmla="*/ 15519 h 743396"/>
                  <a:gd name="connsiteX2" fmla="*/ 543825 w 1420250"/>
                  <a:gd name="connsiteY2" fmla="*/ 117838 h 743396"/>
                  <a:gd name="connsiteX3" fmla="*/ 543678 w 1420250"/>
                  <a:gd name="connsiteY3" fmla="*/ 117691 h 743396"/>
                  <a:gd name="connsiteX4" fmla="*/ 508958 w 1420250"/>
                  <a:gd name="connsiteY4" fmla="*/ 135492 h 743396"/>
                  <a:gd name="connsiteX5" fmla="*/ 203768 w 1420250"/>
                  <a:gd name="connsiteY5" fmla="*/ 328801 h 743396"/>
                  <a:gd name="connsiteX6" fmla="*/ 193911 w 1420250"/>
                  <a:gd name="connsiteY6" fmla="*/ 334759 h 743396"/>
                  <a:gd name="connsiteX7" fmla="*/ 55329 w 1420250"/>
                  <a:gd name="connsiteY7" fmla="*/ 440388 h 743396"/>
                  <a:gd name="connsiteX8" fmla="*/ 5457 w 1420250"/>
                  <a:gd name="connsiteY8" fmla="*/ 492099 h 743396"/>
                  <a:gd name="connsiteX9" fmla="*/ 5604 w 1420250"/>
                  <a:gd name="connsiteY9" fmla="*/ 582060 h 743396"/>
                  <a:gd name="connsiteX10" fmla="*/ 20831 w 1420250"/>
                  <a:gd name="connsiteY10" fmla="*/ 599125 h 743396"/>
                  <a:gd name="connsiteX11" fmla="*/ 421793 w 1420250"/>
                  <a:gd name="connsiteY11" fmla="*/ 697619 h 743396"/>
                  <a:gd name="connsiteX12" fmla="*/ 436284 w 1420250"/>
                  <a:gd name="connsiteY12" fmla="*/ 697986 h 743396"/>
                  <a:gd name="connsiteX13" fmla="*/ 443125 w 1420250"/>
                  <a:gd name="connsiteY13" fmla="*/ 686732 h 743396"/>
                  <a:gd name="connsiteX14" fmla="*/ 436725 w 1420250"/>
                  <a:gd name="connsiteY14" fmla="*/ 699678 h 743396"/>
                  <a:gd name="connsiteX15" fmla="*/ 646217 w 1420250"/>
                  <a:gd name="connsiteY15" fmla="*/ 732411 h 743396"/>
                  <a:gd name="connsiteX16" fmla="*/ 859755 w 1420250"/>
                  <a:gd name="connsiteY16" fmla="*/ 743224 h 743396"/>
                  <a:gd name="connsiteX17" fmla="*/ 991129 w 1420250"/>
                  <a:gd name="connsiteY17" fmla="*/ 736751 h 743396"/>
                  <a:gd name="connsiteX18" fmla="*/ 1085209 w 1420250"/>
                  <a:gd name="connsiteY18" fmla="*/ 727336 h 743396"/>
                  <a:gd name="connsiteX19" fmla="*/ 1134124 w 1420250"/>
                  <a:gd name="connsiteY19" fmla="*/ 719760 h 743396"/>
                  <a:gd name="connsiteX20" fmla="*/ 1180392 w 1420250"/>
                  <a:gd name="connsiteY20" fmla="*/ 709682 h 743396"/>
                  <a:gd name="connsiteX21" fmla="*/ 1177597 w 1420250"/>
                  <a:gd name="connsiteY21" fmla="*/ 706887 h 743396"/>
                  <a:gd name="connsiteX22" fmla="*/ 1180392 w 1420250"/>
                  <a:gd name="connsiteY22" fmla="*/ 709682 h 743396"/>
                  <a:gd name="connsiteX23" fmla="*/ 1393783 w 1420250"/>
                  <a:gd name="connsiteY23" fmla="*/ 634212 h 743396"/>
                  <a:gd name="connsiteX24" fmla="*/ 1416659 w 1420250"/>
                  <a:gd name="connsiteY24" fmla="*/ 614425 h 743396"/>
                  <a:gd name="connsiteX25" fmla="*/ 1370171 w 1420250"/>
                  <a:gd name="connsiteY25" fmla="*/ 410524 h 743396"/>
                  <a:gd name="connsiteX26" fmla="*/ 1093962 w 1420250"/>
                  <a:gd name="connsiteY26" fmla="*/ 75395 h 743396"/>
                  <a:gd name="connsiteX27" fmla="*/ 954129 w 1420250"/>
                  <a:gd name="connsiteY27" fmla="*/ 4559 h 743396"/>
                  <a:gd name="connsiteX28" fmla="*/ 207446 w 1420250"/>
                  <a:gd name="connsiteY28" fmla="*/ 328286 h 743396"/>
                  <a:gd name="connsiteX29" fmla="*/ 208182 w 1420250"/>
                  <a:gd name="connsiteY29" fmla="*/ 328433 h 743396"/>
                  <a:gd name="connsiteX30" fmla="*/ 207446 w 1420250"/>
                  <a:gd name="connsiteY30" fmla="*/ 328286 h 743396"/>
                  <a:gd name="connsiteX31" fmla="*/ 207446 w 1420250"/>
                  <a:gd name="connsiteY31" fmla="*/ 328286 h 743396"/>
                  <a:gd name="connsiteX32" fmla="*/ 209138 w 1420250"/>
                  <a:gd name="connsiteY32" fmla="*/ 328948 h 743396"/>
                  <a:gd name="connsiteX33" fmla="*/ 209800 w 1420250"/>
                  <a:gd name="connsiteY33" fmla="*/ 329610 h 743396"/>
                  <a:gd name="connsiteX34" fmla="*/ 209138 w 1420250"/>
                  <a:gd name="connsiteY34" fmla="*/ 328948 h 743396"/>
                  <a:gd name="connsiteX35" fmla="*/ 209138 w 1420250"/>
                  <a:gd name="connsiteY35" fmla="*/ 328948 h 743396"/>
                  <a:gd name="connsiteX36" fmla="*/ 349044 w 1420250"/>
                  <a:gd name="connsiteY36" fmla="*/ 234353 h 743396"/>
                  <a:gd name="connsiteX37" fmla="*/ 349339 w 1420250"/>
                  <a:gd name="connsiteY37" fmla="*/ 232588 h 743396"/>
                  <a:gd name="connsiteX38" fmla="*/ 349044 w 1420250"/>
                  <a:gd name="connsiteY38" fmla="*/ 234353 h 743396"/>
                  <a:gd name="connsiteX39" fmla="*/ 349044 w 1420250"/>
                  <a:gd name="connsiteY39" fmla="*/ 234353 h 743396"/>
                  <a:gd name="connsiteX40" fmla="*/ 1028496 w 1420250"/>
                  <a:gd name="connsiteY40" fmla="*/ 42662 h 743396"/>
                  <a:gd name="connsiteX41" fmla="*/ 1028422 w 1420250"/>
                  <a:gd name="connsiteY41" fmla="*/ 42441 h 743396"/>
                  <a:gd name="connsiteX42" fmla="*/ 1028496 w 1420250"/>
                  <a:gd name="connsiteY42" fmla="*/ 42662 h 743396"/>
                  <a:gd name="connsiteX43" fmla="*/ 1028496 w 1420250"/>
                  <a:gd name="connsiteY43" fmla="*/ 42662 h 74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420250" h="743396">
                    <a:moveTo>
                      <a:pt x="954129" y="5147"/>
                    </a:moveTo>
                    <a:cubicBezTo>
                      <a:pt x="901903" y="-6548"/>
                      <a:pt x="851075" y="3750"/>
                      <a:pt x="800394" y="15519"/>
                    </a:cubicBezTo>
                    <a:cubicBezTo>
                      <a:pt x="709771" y="36924"/>
                      <a:pt x="625621" y="74292"/>
                      <a:pt x="543825" y="117838"/>
                    </a:cubicBezTo>
                    <a:moveTo>
                      <a:pt x="543678" y="117691"/>
                    </a:moveTo>
                    <a:cubicBezTo>
                      <a:pt x="531835" y="122987"/>
                      <a:pt x="520434" y="129386"/>
                      <a:pt x="508958" y="135492"/>
                    </a:cubicBezTo>
                    <a:cubicBezTo>
                      <a:pt x="402079" y="192131"/>
                      <a:pt x="303586" y="260907"/>
                      <a:pt x="203768" y="328801"/>
                    </a:cubicBezTo>
                    <a:cubicBezTo>
                      <a:pt x="201267" y="329757"/>
                      <a:pt x="198104" y="331743"/>
                      <a:pt x="193911" y="334759"/>
                    </a:cubicBezTo>
                    <a:cubicBezTo>
                      <a:pt x="146687" y="368596"/>
                      <a:pt x="98287" y="400740"/>
                      <a:pt x="55329" y="440388"/>
                    </a:cubicBezTo>
                    <a:cubicBezTo>
                      <a:pt x="37528" y="456791"/>
                      <a:pt x="14505" y="467384"/>
                      <a:pt x="5457" y="492099"/>
                    </a:cubicBezTo>
                    <a:cubicBezTo>
                      <a:pt x="-1016" y="522110"/>
                      <a:pt x="-2634" y="552048"/>
                      <a:pt x="5604" y="582060"/>
                    </a:cubicBezTo>
                    <a:cubicBezTo>
                      <a:pt x="7958" y="590592"/>
                      <a:pt x="10974" y="596257"/>
                      <a:pt x="20831" y="599125"/>
                    </a:cubicBezTo>
                    <a:cubicBezTo>
                      <a:pt x="153234" y="637743"/>
                      <a:pt x="286668" y="670255"/>
                      <a:pt x="421793" y="697619"/>
                    </a:cubicBezTo>
                    <a:cubicBezTo>
                      <a:pt x="426574" y="698575"/>
                      <a:pt x="431650" y="699605"/>
                      <a:pt x="436284" y="697986"/>
                    </a:cubicBezTo>
                    <a:cubicBezTo>
                      <a:pt x="440918" y="696368"/>
                      <a:pt x="444743" y="691293"/>
                      <a:pt x="443125" y="686732"/>
                    </a:cubicBezTo>
                    <a:cubicBezTo>
                      <a:pt x="441727" y="692028"/>
                      <a:pt x="440844" y="695853"/>
                      <a:pt x="436725" y="699678"/>
                    </a:cubicBezTo>
                    <a:cubicBezTo>
                      <a:pt x="504398" y="717773"/>
                      <a:pt x="576705" y="724835"/>
                      <a:pt x="646217" y="732411"/>
                    </a:cubicBezTo>
                    <a:cubicBezTo>
                      <a:pt x="717127" y="740062"/>
                      <a:pt x="788477" y="744328"/>
                      <a:pt x="859755" y="743224"/>
                    </a:cubicBezTo>
                    <a:cubicBezTo>
                      <a:pt x="903595" y="742562"/>
                      <a:pt x="947435" y="740429"/>
                      <a:pt x="991129" y="736751"/>
                    </a:cubicBezTo>
                    <a:cubicBezTo>
                      <a:pt x="1022538" y="734177"/>
                      <a:pt x="1054020" y="731308"/>
                      <a:pt x="1085209" y="727336"/>
                    </a:cubicBezTo>
                    <a:cubicBezTo>
                      <a:pt x="1101612" y="725276"/>
                      <a:pt x="1117868" y="722775"/>
                      <a:pt x="1134124" y="719760"/>
                    </a:cubicBezTo>
                    <a:cubicBezTo>
                      <a:pt x="1140230" y="718656"/>
                      <a:pt x="1176714" y="706666"/>
                      <a:pt x="1180392" y="709682"/>
                    </a:cubicBezTo>
                    <a:cubicBezTo>
                      <a:pt x="1179436" y="708800"/>
                      <a:pt x="1178406" y="707843"/>
                      <a:pt x="1177597" y="706887"/>
                    </a:cubicBezTo>
                    <a:cubicBezTo>
                      <a:pt x="1178332" y="707843"/>
                      <a:pt x="1179289" y="708800"/>
                      <a:pt x="1180392" y="709682"/>
                    </a:cubicBezTo>
                    <a:cubicBezTo>
                      <a:pt x="1255200" y="694897"/>
                      <a:pt x="1327581" y="673418"/>
                      <a:pt x="1393783" y="634212"/>
                    </a:cubicBezTo>
                    <a:cubicBezTo>
                      <a:pt x="1395990" y="632888"/>
                      <a:pt x="1413129" y="621781"/>
                      <a:pt x="1416659" y="614425"/>
                    </a:cubicBezTo>
                    <a:cubicBezTo>
                      <a:pt x="1428061" y="540279"/>
                      <a:pt x="1412245" y="474445"/>
                      <a:pt x="1370171" y="410524"/>
                    </a:cubicBezTo>
                    <a:cubicBezTo>
                      <a:pt x="1291023" y="290183"/>
                      <a:pt x="1208565" y="165209"/>
                      <a:pt x="1093962" y="75395"/>
                    </a:cubicBezTo>
                    <a:cubicBezTo>
                      <a:pt x="1052549" y="42883"/>
                      <a:pt x="1005472" y="16402"/>
                      <a:pt x="954129" y="4559"/>
                    </a:cubicBezTo>
                    <a:moveTo>
                      <a:pt x="207446" y="328286"/>
                    </a:moveTo>
                    <a:cubicBezTo>
                      <a:pt x="207667" y="328286"/>
                      <a:pt x="207961" y="328360"/>
                      <a:pt x="208182" y="328433"/>
                    </a:cubicBezTo>
                    <a:cubicBezTo>
                      <a:pt x="207887" y="328360"/>
                      <a:pt x="207667" y="328286"/>
                      <a:pt x="207446" y="328286"/>
                    </a:cubicBezTo>
                    <a:lnTo>
                      <a:pt x="207446" y="328286"/>
                    </a:lnTo>
                    <a:close/>
                    <a:moveTo>
                      <a:pt x="209138" y="328948"/>
                    </a:moveTo>
                    <a:cubicBezTo>
                      <a:pt x="209359" y="329169"/>
                      <a:pt x="209579" y="329389"/>
                      <a:pt x="209800" y="329610"/>
                    </a:cubicBezTo>
                    <a:cubicBezTo>
                      <a:pt x="209579" y="329389"/>
                      <a:pt x="209359" y="329169"/>
                      <a:pt x="209138" y="328948"/>
                    </a:cubicBezTo>
                    <a:lnTo>
                      <a:pt x="209138" y="328948"/>
                    </a:lnTo>
                    <a:close/>
                    <a:moveTo>
                      <a:pt x="349044" y="234353"/>
                    </a:moveTo>
                    <a:cubicBezTo>
                      <a:pt x="349118" y="233765"/>
                      <a:pt x="349118" y="233176"/>
                      <a:pt x="349339" y="232588"/>
                    </a:cubicBezTo>
                    <a:cubicBezTo>
                      <a:pt x="349192" y="233176"/>
                      <a:pt x="349118" y="233765"/>
                      <a:pt x="349044" y="234353"/>
                    </a:cubicBezTo>
                    <a:lnTo>
                      <a:pt x="349044" y="234353"/>
                    </a:lnTo>
                    <a:close/>
                    <a:moveTo>
                      <a:pt x="1028496" y="42662"/>
                    </a:moveTo>
                    <a:cubicBezTo>
                      <a:pt x="1028422" y="42588"/>
                      <a:pt x="1028422" y="42515"/>
                      <a:pt x="1028422" y="42441"/>
                    </a:cubicBezTo>
                    <a:cubicBezTo>
                      <a:pt x="1028496" y="42515"/>
                      <a:pt x="1028496" y="42588"/>
                      <a:pt x="1028496" y="42662"/>
                    </a:cubicBezTo>
                    <a:lnTo>
                      <a:pt x="1028496" y="42662"/>
                    </a:lnTo>
                    <a:close/>
                  </a:path>
                </a:pathLst>
              </a:custGeom>
              <a:gradFill flip="none" rotWithShape="1">
                <a:gsLst>
                  <a:gs pos="0">
                    <a:schemeClr val="tx1"/>
                  </a:gs>
                  <a:gs pos="48000">
                    <a:schemeClr val="bg1">
                      <a:lumMod val="85000"/>
                    </a:schemeClr>
                  </a:gs>
                  <a:gs pos="57528">
                    <a:schemeClr val="bg1">
                      <a:lumMod val="85000"/>
                    </a:schemeClr>
                  </a:gs>
                  <a:gs pos="74000">
                    <a:schemeClr val="tx1">
                      <a:lumMod val="50000"/>
                      <a:lumOff val="50000"/>
                    </a:schemeClr>
                  </a:gs>
                  <a:gs pos="34000">
                    <a:schemeClr val="tx1">
                      <a:lumMod val="65000"/>
                      <a:lumOff val="35000"/>
                    </a:schemeClr>
                  </a:gs>
                  <a:gs pos="100000">
                    <a:schemeClr val="tx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Shape 92">
                <a:extLst>
                  <a:ext uri="{FF2B5EF4-FFF2-40B4-BE49-F238E27FC236}">
                    <a16:creationId xmlns:a16="http://schemas.microsoft.com/office/drawing/2014/main" id="{C0509582-021A-4611-8E62-A57C9AE7CD80}"/>
                  </a:ext>
                </a:extLst>
              </p:cNvPr>
              <p:cNvSpPr/>
              <p:nvPr/>
            </p:nvSpPr>
            <p:spPr>
              <a:xfrm>
                <a:off x="5837514" y="5989307"/>
                <a:ext cx="1136611" cy="545999"/>
              </a:xfrm>
              <a:custGeom>
                <a:avLst/>
                <a:gdLst>
                  <a:gd name="connsiteX0" fmla="*/ 130050 w 1136611"/>
                  <a:gd name="connsiteY0" fmla="*/ 405136 h 545999"/>
                  <a:gd name="connsiteX1" fmla="*/ 494160 w 1136611"/>
                  <a:gd name="connsiteY1" fmla="*/ 160557 h 545999"/>
                  <a:gd name="connsiteX2" fmla="*/ 782138 w 1136611"/>
                  <a:gd name="connsiteY2" fmla="*/ 21019 h 545999"/>
                  <a:gd name="connsiteX3" fmla="*/ 1074088 w 1136611"/>
                  <a:gd name="connsiteY3" fmla="*/ 29845 h 545999"/>
                  <a:gd name="connsiteX4" fmla="*/ 1130948 w 1136611"/>
                  <a:gd name="connsiteY4" fmla="*/ 123264 h 545999"/>
                  <a:gd name="connsiteX5" fmla="*/ 1133743 w 1136611"/>
                  <a:gd name="connsiteY5" fmla="*/ 138858 h 545999"/>
                  <a:gd name="connsiteX6" fmla="*/ 1136612 w 1136611"/>
                  <a:gd name="connsiteY6" fmla="*/ 141653 h 545999"/>
                  <a:gd name="connsiteX7" fmla="*/ 991556 w 1136611"/>
                  <a:gd name="connsiteY7" fmla="*/ 61622 h 545999"/>
                  <a:gd name="connsiteX8" fmla="*/ 827302 w 1136611"/>
                  <a:gd name="connsiteY8" fmla="*/ 69419 h 545999"/>
                  <a:gd name="connsiteX9" fmla="*/ 528585 w 1136611"/>
                  <a:gd name="connsiteY9" fmla="*/ 193217 h 545999"/>
                  <a:gd name="connsiteX10" fmla="*/ 236414 w 1136611"/>
                  <a:gd name="connsiteY10" fmla="*/ 377332 h 545999"/>
                  <a:gd name="connsiteX11" fmla="*/ 127402 w 1136611"/>
                  <a:gd name="connsiteY11" fmla="*/ 457877 h 545999"/>
                  <a:gd name="connsiteX12" fmla="*/ 32071 w 1136611"/>
                  <a:gd name="connsiteY12" fmla="*/ 545999 h 545999"/>
                  <a:gd name="connsiteX13" fmla="*/ 0 w 1136611"/>
                  <a:gd name="connsiteY13" fmla="*/ 518562 h 545999"/>
                  <a:gd name="connsiteX14" fmla="*/ 130050 w 1136611"/>
                  <a:gd name="connsiteY14" fmla="*/ 405136 h 545999"/>
                  <a:gd name="connsiteX15" fmla="*/ 130050 w 1136611"/>
                  <a:gd name="connsiteY15" fmla="*/ 405136 h 54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6611" h="545999">
                    <a:moveTo>
                      <a:pt x="130050" y="405136"/>
                    </a:moveTo>
                    <a:cubicBezTo>
                      <a:pt x="246639" y="316499"/>
                      <a:pt x="368009" y="235071"/>
                      <a:pt x="494160" y="160557"/>
                    </a:cubicBezTo>
                    <a:cubicBezTo>
                      <a:pt x="586327" y="106125"/>
                      <a:pt x="679010" y="52796"/>
                      <a:pt x="782138" y="21019"/>
                    </a:cubicBezTo>
                    <a:cubicBezTo>
                      <a:pt x="880411" y="-9287"/>
                      <a:pt x="977727" y="-7228"/>
                      <a:pt x="1074088" y="29845"/>
                    </a:cubicBezTo>
                    <a:cubicBezTo>
                      <a:pt x="1120355" y="47647"/>
                      <a:pt x="1137053" y="75157"/>
                      <a:pt x="1130948" y="123264"/>
                    </a:cubicBezTo>
                    <a:cubicBezTo>
                      <a:pt x="1130212" y="128780"/>
                      <a:pt x="1126755" y="134812"/>
                      <a:pt x="1133743" y="138858"/>
                    </a:cubicBezTo>
                    <a:cubicBezTo>
                      <a:pt x="1134699" y="139814"/>
                      <a:pt x="1135729" y="140697"/>
                      <a:pt x="1136612" y="141653"/>
                    </a:cubicBezTo>
                    <a:cubicBezTo>
                      <a:pt x="1094610" y="105169"/>
                      <a:pt x="1045621" y="75819"/>
                      <a:pt x="991556" y="61622"/>
                    </a:cubicBezTo>
                    <a:cubicBezTo>
                      <a:pt x="936682" y="47132"/>
                      <a:pt x="881514" y="56988"/>
                      <a:pt x="827302" y="69419"/>
                    </a:cubicBezTo>
                    <a:cubicBezTo>
                      <a:pt x="722335" y="93546"/>
                      <a:pt x="622003" y="140918"/>
                      <a:pt x="528585" y="193217"/>
                    </a:cubicBezTo>
                    <a:cubicBezTo>
                      <a:pt x="428032" y="249415"/>
                      <a:pt x="330494" y="310835"/>
                      <a:pt x="236414" y="377332"/>
                    </a:cubicBezTo>
                    <a:cubicBezTo>
                      <a:pt x="199562" y="403445"/>
                      <a:pt x="163151" y="430220"/>
                      <a:pt x="127402" y="457877"/>
                    </a:cubicBezTo>
                    <a:cubicBezTo>
                      <a:pt x="97905" y="480680"/>
                      <a:pt x="45532" y="509220"/>
                      <a:pt x="32071" y="545999"/>
                    </a:cubicBezTo>
                    <a:cubicBezTo>
                      <a:pt x="17654" y="541144"/>
                      <a:pt x="8900" y="529816"/>
                      <a:pt x="0" y="518562"/>
                    </a:cubicBezTo>
                    <a:cubicBezTo>
                      <a:pt x="37220" y="473766"/>
                      <a:pt x="84297" y="439929"/>
                      <a:pt x="130050" y="405136"/>
                    </a:cubicBezTo>
                    <a:lnTo>
                      <a:pt x="130050" y="405136"/>
                    </a:lnTo>
                    <a:close/>
                  </a:path>
                </a:pathLst>
              </a:custGeom>
              <a:solidFill>
                <a:srgbClr val="747576"/>
              </a:solidFill>
              <a:ln w="735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3D0F12E-E53C-4113-818C-A8B7E3D9BB2B}"/>
                  </a:ext>
                </a:extLst>
              </p:cNvPr>
              <p:cNvSpPr/>
              <p:nvPr/>
            </p:nvSpPr>
            <p:spPr>
              <a:xfrm>
                <a:off x="6034869" y="4376759"/>
                <a:ext cx="699964" cy="568749"/>
              </a:xfrm>
              <a:custGeom>
                <a:avLst/>
                <a:gdLst>
                  <a:gd name="connsiteX0" fmla="*/ 659002 w 699964"/>
                  <a:gd name="connsiteY0" fmla="*/ 0 h 568749"/>
                  <a:gd name="connsiteX1" fmla="*/ 662680 w 699964"/>
                  <a:gd name="connsiteY1" fmla="*/ 3972 h 568749"/>
                  <a:gd name="connsiteX2" fmla="*/ 501221 w 699964"/>
                  <a:gd name="connsiteY2" fmla="*/ 442522 h 568749"/>
                  <a:gd name="connsiteX3" fmla="*/ 22141 w 699964"/>
                  <a:gd name="connsiteY3" fmla="*/ 506665 h 568749"/>
                  <a:gd name="connsiteX4" fmla="*/ 0 w 699964"/>
                  <a:gd name="connsiteY4" fmla="*/ 471431 h 568749"/>
                  <a:gd name="connsiteX5" fmla="*/ 659002 w 699964"/>
                  <a:gd name="connsiteY5" fmla="*/ 0 h 56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64" h="568749">
                    <a:moveTo>
                      <a:pt x="659002" y="0"/>
                    </a:moveTo>
                    <a:cubicBezTo>
                      <a:pt x="660253" y="1324"/>
                      <a:pt x="661503" y="2648"/>
                      <a:pt x="662680" y="3972"/>
                    </a:cubicBezTo>
                    <a:cubicBezTo>
                      <a:pt x="750361" y="107320"/>
                      <a:pt x="678127" y="303719"/>
                      <a:pt x="501221" y="442522"/>
                    </a:cubicBezTo>
                    <a:cubicBezTo>
                      <a:pt x="324315" y="581325"/>
                      <a:pt x="109895" y="610087"/>
                      <a:pt x="22141" y="506665"/>
                    </a:cubicBezTo>
                    <a:cubicBezTo>
                      <a:pt x="13020" y="495925"/>
                      <a:pt x="5737" y="484082"/>
                      <a:pt x="0" y="471431"/>
                    </a:cubicBezTo>
                    <a:cubicBezTo>
                      <a:pt x="273781" y="394931"/>
                      <a:pt x="506885" y="225380"/>
                      <a:pt x="659002" y="0"/>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5" name="Freeform: Shape 94">
                <a:extLst>
                  <a:ext uri="{FF2B5EF4-FFF2-40B4-BE49-F238E27FC236}">
                    <a16:creationId xmlns:a16="http://schemas.microsoft.com/office/drawing/2014/main" id="{55B8735F-2933-4A5A-9CA6-B97E6B739F5C}"/>
                  </a:ext>
                </a:extLst>
              </p:cNvPr>
              <p:cNvSpPr/>
              <p:nvPr/>
            </p:nvSpPr>
            <p:spPr>
              <a:xfrm>
                <a:off x="6266575" y="4700412"/>
                <a:ext cx="386471" cy="740357"/>
              </a:xfrm>
              <a:custGeom>
                <a:avLst/>
                <a:gdLst>
                  <a:gd name="connsiteX0" fmla="*/ 263263 w 386471"/>
                  <a:gd name="connsiteY0" fmla="*/ 123724 h 740357"/>
                  <a:gd name="connsiteX1" fmla="*/ 386472 w 386471"/>
                  <a:gd name="connsiteY1" fmla="*/ 0 h 740357"/>
                  <a:gd name="connsiteX2" fmla="*/ 373084 w 386471"/>
                  <a:gd name="connsiteY2" fmla="*/ 523362 h 740357"/>
                  <a:gd name="connsiteX3" fmla="*/ 372422 w 386471"/>
                  <a:gd name="connsiteY3" fmla="*/ 523656 h 740357"/>
                  <a:gd name="connsiteX4" fmla="*/ 314312 w 386471"/>
                  <a:gd name="connsiteY4" fmla="*/ 549990 h 740357"/>
                  <a:gd name="connsiteX5" fmla="*/ 0 w 386471"/>
                  <a:gd name="connsiteY5" fmla="*/ 740357 h 740357"/>
                  <a:gd name="connsiteX6" fmla="*/ 19566 w 386471"/>
                  <a:gd name="connsiteY6" fmla="*/ 238032 h 740357"/>
                  <a:gd name="connsiteX7" fmla="*/ 263263 w 386471"/>
                  <a:gd name="connsiteY7" fmla="*/ 123724 h 7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71" h="740357">
                    <a:moveTo>
                      <a:pt x="263263" y="123724"/>
                    </a:moveTo>
                    <a:cubicBezTo>
                      <a:pt x="299012" y="90991"/>
                      <a:pt x="364110" y="35160"/>
                      <a:pt x="386472" y="0"/>
                    </a:cubicBezTo>
                    <a:lnTo>
                      <a:pt x="373084" y="523362"/>
                    </a:lnTo>
                    <a:cubicBezTo>
                      <a:pt x="372863" y="523436"/>
                      <a:pt x="372643" y="523583"/>
                      <a:pt x="372422" y="523656"/>
                    </a:cubicBezTo>
                    <a:cubicBezTo>
                      <a:pt x="353003" y="532336"/>
                      <a:pt x="333731" y="541237"/>
                      <a:pt x="314312" y="549990"/>
                    </a:cubicBezTo>
                    <a:cubicBezTo>
                      <a:pt x="206697" y="608689"/>
                      <a:pt x="102686" y="673346"/>
                      <a:pt x="0" y="740357"/>
                    </a:cubicBezTo>
                    <a:lnTo>
                      <a:pt x="19566" y="238032"/>
                    </a:lnTo>
                    <a:cubicBezTo>
                      <a:pt x="105702" y="207065"/>
                      <a:pt x="201916" y="179995"/>
                      <a:pt x="263263" y="123724"/>
                    </a:cubicBezTo>
                    <a:close/>
                  </a:path>
                </a:pathLst>
              </a:custGeom>
              <a:solidFill>
                <a:srgbClr val="BFBFBF"/>
              </a:solidFill>
              <a:ln w="7354" cap="flat">
                <a:noFill/>
                <a:prstDash val="solid"/>
                <a:miter/>
              </a:ln>
            </p:spPr>
            <p:txBody>
              <a:bodyPr rtlCol="0" anchor="ctr"/>
              <a:lstStyle/>
              <a:p>
                <a:endParaRPr lang="en-US"/>
              </a:p>
            </p:txBody>
          </p:sp>
        </p:grpSp>
        <p:sp>
          <p:nvSpPr>
            <p:cNvPr id="69" name="Freeform: Shape 68">
              <a:extLst>
                <a:ext uri="{FF2B5EF4-FFF2-40B4-BE49-F238E27FC236}">
                  <a16:creationId xmlns:a16="http://schemas.microsoft.com/office/drawing/2014/main" id="{7D4A335B-6D14-4A45-BEB4-14E385D4F9D9}"/>
                </a:ext>
              </a:extLst>
            </p:cNvPr>
            <p:cNvSpPr/>
            <p:nvPr/>
          </p:nvSpPr>
          <p:spPr>
            <a:xfrm>
              <a:off x="4507151" y="2718841"/>
              <a:ext cx="2490806" cy="1471298"/>
            </a:xfrm>
            <a:custGeom>
              <a:avLst/>
              <a:gdLst>
                <a:gd name="connsiteX0" fmla="*/ 1245403 w 2490806"/>
                <a:gd name="connsiteY0" fmla="*/ 943891 h 1471298"/>
                <a:gd name="connsiteX1" fmla="*/ 2250347 w 2490806"/>
                <a:gd name="connsiteY1" fmla="*/ 1471299 h 1471298"/>
                <a:gd name="connsiteX2" fmla="*/ 2490807 w 2490806"/>
                <a:gd name="connsiteY2" fmla="*/ 735649 h 1471298"/>
                <a:gd name="connsiteX3" fmla="*/ 2250347 w 2490806"/>
                <a:gd name="connsiteY3" fmla="*/ 0 h 1471298"/>
                <a:gd name="connsiteX4" fmla="*/ 1245403 w 2490806"/>
                <a:gd name="connsiteY4" fmla="*/ 527408 h 1471298"/>
                <a:gd name="connsiteX5" fmla="*/ 240460 w 2490806"/>
                <a:gd name="connsiteY5" fmla="*/ 0 h 1471298"/>
                <a:gd name="connsiteX6" fmla="*/ 0 w 2490806"/>
                <a:gd name="connsiteY6" fmla="*/ 735649 h 1471298"/>
                <a:gd name="connsiteX7" fmla="*/ 240460 w 2490806"/>
                <a:gd name="connsiteY7" fmla="*/ 1471299 h 1471298"/>
                <a:gd name="connsiteX8" fmla="*/ 1245403 w 2490806"/>
                <a:gd name="connsiteY8" fmla="*/ 943891 h 14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0806" h="1471298">
                  <a:moveTo>
                    <a:pt x="1245403" y="943891"/>
                  </a:moveTo>
                  <a:cubicBezTo>
                    <a:pt x="1662107" y="943891"/>
                    <a:pt x="2029968" y="1152647"/>
                    <a:pt x="2250347" y="1471299"/>
                  </a:cubicBezTo>
                  <a:cubicBezTo>
                    <a:pt x="2401508" y="1265190"/>
                    <a:pt x="2490807" y="1010828"/>
                    <a:pt x="2490807" y="735649"/>
                  </a:cubicBezTo>
                  <a:cubicBezTo>
                    <a:pt x="2490807" y="460471"/>
                    <a:pt x="2401508" y="206108"/>
                    <a:pt x="2250347" y="0"/>
                  </a:cubicBezTo>
                  <a:cubicBezTo>
                    <a:pt x="2029968" y="318651"/>
                    <a:pt x="1662107" y="527408"/>
                    <a:pt x="1245403" y="527408"/>
                  </a:cubicBezTo>
                  <a:cubicBezTo>
                    <a:pt x="828700" y="527408"/>
                    <a:pt x="460838" y="318651"/>
                    <a:pt x="240460" y="0"/>
                  </a:cubicBezTo>
                  <a:cubicBezTo>
                    <a:pt x="89299" y="206108"/>
                    <a:pt x="0" y="460471"/>
                    <a:pt x="0" y="735649"/>
                  </a:cubicBezTo>
                  <a:cubicBezTo>
                    <a:pt x="0" y="1010828"/>
                    <a:pt x="89299" y="1265190"/>
                    <a:pt x="240460" y="1471299"/>
                  </a:cubicBezTo>
                  <a:cubicBezTo>
                    <a:pt x="460838" y="1152647"/>
                    <a:pt x="828700" y="943891"/>
                    <a:pt x="1245403" y="943891"/>
                  </a:cubicBezTo>
                  <a:close/>
                </a:path>
              </a:pathLst>
            </a:custGeom>
            <a:solidFill>
              <a:srgbClr val="9E9E9F"/>
            </a:solidFill>
            <a:ln w="7354" cap="flat">
              <a:noFill/>
              <a:prstDash val="solid"/>
              <a:miter/>
            </a:ln>
          </p:spPr>
          <p:txBody>
            <a:bodyPr rtlCol="0" anchor="ctr"/>
            <a:lstStyle/>
            <a:p>
              <a:endParaRPr lang="en-US"/>
            </a:p>
          </p:txBody>
        </p:sp>
        <p:grpSp>
          <p:nvGrpSpPr>
            <p:cNvPr id="70" name="Group 69">
              <a:extLst>
                <a:ext uri="{FF2B5EF4-FFF2-40B4-BE49-F238E27FC236}">
                  <a16:creationId xmlns:a16="http://schemas.microsoft.com/office/drawing/2014/main" id="{7C4E1D61-1057-4219-90CA-B42D051BA45D}"/>
                </a:ext>
              </a:extLst>
            </p:cNvPr>
            <p:cNvGrpSpPr/>
            <p:nvPr/>
          </p:nvGrpSpPr>
          <p:grpSpPr>
            <a:xfrm>
              <a:off x="4509904" y="2718841"/>
              <a:ext cx="2490806" cy="2157048"/>
              <a:chOff x="4509904" y="2718841"/>
              <a:chExt cx="2490806" cy="2157048"/>
            </a:xfrm>
          </p:grpSpPr>
          <p:sp>
            <p:nvSpPr>
              <p:cNvPr id="88" name="Freeform: Shape 87">
                <a:extLst>
                  <a:ext uri="{FF2B5EF4-FFF2-40B4-BE49-F238E27FC236}">
                    <a16:creationId xmlns:a16="http://schemas.microsoft.com/office/drawing/2014/main" id="{0BE7081E-3EEE-420C-B281-5D10217DB8FA}"/>
                  </a:ext>
                </a:extLst>
              </p:cNvPr>
              <p:cNvSpPr/>
              <p:nvPr/>
            </p:nvSpPr>
            <p:spPr>
              <a:xfrm>
                <a:off x="4759821" y="3715337"/>
                <a:ext cx="1993600" cy="1160552"/>
              </a:xfrm>
              <a:custGeom>
                <a:avLst/>
                <a:gdLst>
                  <a:gd name="connsiteX0" fmla="*/ 1052046 w 2104092"/>
                  <a:gd name="connsiteY0" fmla="*/ 0 h 1224874"/>
                  <a:gd name="connsiteX1" fmla="*/ 2081158 w 2104092"/>
                  <a:gd name="connsiteY1" fmla="*/ 605771 h 1224874"/>
                  <a:gd name="connsiteX2" fmla="*/ 2104092 w 2104092"/>
                  <a:gd name="connsiteY2" fmla="*/ 652856 h 1224874"/>
                  <a:gd name="connsiteX3" fmla="*/ 2087037 w 2104092"/>
                  <a:gd name="connsiteY3" fmla="*/ 680621 h 1224874"/>
                  <a:gd name="connsiteX4" fmla="*/ 1052046 w 2104092"/>
                  <a:gd name="connsiteY4" fmla="*/ 1224874 h 1224874"/>
                  <a:gd name="connsiteX5" fmla="*/ 17055 w 2104092"/>
                  <a:gd name="connsiteY5" fmla="*/ 680621 h 1224874"/>
                  <a:gd name="connsiteX6" fmla="*/ 0 w 2104092"/>
                  <a:gd name="connsiteY6" fmla="*/ 652856 h 1224874"/>
                  <a:gd name="connsiteX7" fmla="*/ 22934 w 2104092"/>
                  <a:gd name="connsiteY7" fmla="*/ 605771 h 1224874"/>
                  <a:gd name="connsiteX8" fmla="*/ 1052046 w 2104092"/>
                  <a:gd name="connsiteY8" fmla="*/ 0 h 12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092" h="1224874">
                    <a:moveTo>
                      <a:pt x="1052046" y="0"/>
                    </a:moveTo>
                    <a:cubicBezTo>
                      <a:pt x="1496430" y="0"/>
                      <a:pt x="1882969" y="244947"/>
                      <a:pt x="2081158" y="605771"/>
                    </a:cubicBezTo>
                    <a:lnTo>
                      <a:pt x="2104092" y="652856"/>
                    </a:lnTo>
                    <a:lnTo>
                      <a:pt x="2087037" y="680621"/>
                    </a:lnTo>
                    <a:cubicBezTo>
                      <a:pt x="1862734" y="1008984"/>
                      <a:pt x="1482882" y="1224874"/>
                      <a:pt x="1052046" y="1224874"/>
                    </a:cubicBezTo>
                    <a:cubicBezTo>
                      <a:pt x="621210" y="1224874"/>
                      <a:pt x="241358" y="1008984"/>
                      <a:pt x="17055" y="680621"/>
                    </a:cubicBezTo>
                    <a:lnTo>
                      <a:pt x="0" y="652856"/>
                    </a:lnTo>
                    <a:lnTo>
                      <a:pt x="22934" y="605771"/>
                    </a:lnTo>
                    <a:cubicBezTo>
                      <a:pt x="221124" y="244947"/>
                      <a:pt x="607662" y="0"/>
                      <a:pt x="1052046" y="0"/>
                    </a:cubicBezTo>
                    <a:close/>
                  </a:path>
                </a:pathLst>
              </a:custGeom>
              <a:gradFill flip="none" rotWithShape="1">
                <a:gsLst>
                  <a:gs pos="0">
                    <a:schemeClr val="accent1">
                      <a:lumMod val="20000"/>
                      <a:lumOff val="80000"/>
                    </a:schemeClr>
                  </a:gs>
                  <a:gs pos="73000">
                    <a:schemeClr val="accent1"/>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F1CCC6F8-1AB2-47C4-9025-C66180A43DF7}"/>
                  </a:ext>
                </a:extLst>
              </p:cNvPr>
              <p:cNvSpPr/>
              <p:nvPr/>
            </p:nvSpPr>
            <p:spPr>
              <a:xfrm>
                <a:off x="4509904" y="2718841"/>
                <a:ext cx="2490806" cy="1471298"/>
              </a:xfrm>
              <a:custGeom>
                <a:avLst/>
                <a:gdLst>
                  <a:gd name="connsiteX0" fmla="*/ 1245403 w 2490806"/>
                  <a:gd name="connsiteY0" fmla="*/ 943891 h 1471298"/>
                  <a:gd name="connsiteX1" fmla="*/ 2250347 w 2490806"/>
                  <a:gd name="connsiteY1" fmla="*/ 1471299 h 1471298"/>
                  <a:gd name="connsiteX2" fmla="*/ 2490807 w 2490806"/>
                  <a:gd name="connsiteY2" fmla="*/ 735649 h 1471298"/>
                  <a:gd name="connsiteX3" fmla="*/ 2250347 w 2490806"/>
                  <a:gd name="connsiteY3" fmla="*/ 0 h 1471298"/>
                  <a:gd name="connsiteX4" fmla="*/ 1245403 w 2490806"/>
                  <a:gd name="connsiteY4" fmla="*/ 527408 h 1471298"/>
                  <a:gd name="connsiteX5" fmla="*/ 240460 w 2490806"/>
                  <a:gd name="connsiteY5" fmla="*/ 0 h 1471298"/>
                  <a:gd name="connsiteX6" fmla="*/ 0 w 2490806"/>
                  <a:gd name="connsiteY6" fmla="*/ 735649 h 1471298"/>
                  <a:gd name="connsiteX7" fmla="*/ 240460 w 2490806"/>
                  <a:gd name="connsiteY7" fmla="*/ 1471299 h 1471298"/>
                  <a:gd name="connsiteX8" fmla="*/ 1245403 w 2490806"/>
                  <a:gd name="connsiteY8" fmla="*/ 943891 h 14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0806" h="1471298">
                    <a:moveTo>
                      <a:pt x="1245403" y="943891"/>
                    </a:moveTo>
                    <a:cubicBezTo>
                      <a:pt x="1662107" y="943891"/>
                      <a:pt x="2029968" y="1152647"/>
                      <a:pt x="2250347" y="1471299"/>
                    </a:cubicBezTo>
                    <a:cubicBezTo>
                      <a:pt x="2401508" y="1265190"/>
                      <a:pt x="2490807" y="1010828"/>
                      <a:pt x="2490807" y="735649"/>
                    </a:cubicBezTo>
                    <a:cubicBezTo>
                      <a:pt x="2490807" y="460471"/>
                      <a:pt x="2401508" y="206108"/>
                      <a:pt x="2250347" y="0"/>
                    </a:cubicBezTo>
                    <a:cubicBezTo>
                      <a:pt x="2029968" y="318651"/>
                      <a:pt x="1662107" y="527408"/>
                      <a:pt x="1245403" y="527408"/>
                    </a:cubicBezTo>
                    <a:cubicBezTo>
                      <a:pt x="828700" y="527408"/>
                      <a:pt x="460838" y="318651"/>
                      <a:pt x="240460" y="0"/>
                    </a:cubicBezTo>
                    <a:cubicBezTo>
                      <a:pt x="89299" y="206108"/>
                      <a:pt x="0" y="460471"/>
                      <a:pt x="0" y="735649"/>
                    </a:cubicBezTo>
                    <a:cubicBezTo>
                      <a:pt x="0" y="1010828"/>
                      <a:pt x="89299" y="1265190"/>
                      <a:pt x="240460" y="1471299"/>
                    </a:cubicBezTo>
                    <a:cubicBezTo>
                      <a:pt x="460838" y="1152647"/>
                      <a:pt x="828700" y="943891"/>
                      <a:pt x="1245403" y="943891"/>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71" name="Group 70">
              <a:extLst>
                <a:ext uri="{FF2B5EF4-FFF2-40B4-BE49-F238E27FC236}">
                  <a16:creationId xmlns:a16="http://schemas.microsoft.com/office/drawing/2014/main" id="{9A946840-F8F2-4C61-BA24-2C698343B705}"/>
                </a:ext>
              </a:extLst>
            </p:cNvPr>
            <p:cNvGrpSpPr/>
            <p:nvPr/>
          </p:nvGrpSpPr>
          <p:grpSpPr>
            <a:xfrm>
              <a:off x="3338101" y="1929495"/>
              <a:ext cx="1334186" cy="1766521"/>
              <a:chOff x="3338101" y="1929495"/>
              <a:chExt cx="1334186" cy="1766521"/>
            </a:xfrm>
          </p:grpSpPr>
          <p:sp>
            <p:nvSpPr>
              <p:cNvPr id="82" name="Freeform: Shape 81">
                <a:extLst>
                  <a:ext uri="{FF2B5EF4-FFF2-40B4-BE49-F238E27FC236}">
                    <a16:creationId xmlns:a16="http://schemas.microsoft.com/office/drawing/2014/main" id="{D95DA2DE-FD74-47A6-BEA1-51FD10FE4811}"/>
                  </a:ext>
                </a:extLst>
              </p:cNvPr>
              <p:cNvSpPr/>
              <p:nvPr/>
            </p:nvSpPr>
            <p:spPr>
              <a:xfrm rot="18383935">
                <a:off x="3902226" y="3083432"/>
                <a:ext cx="776910" cy="448257"/>
              </a:xfrm>
              <a:custGeom>
                <a:avLst/>
                <a:gdLst>
                  <a:gd name="connsiteX0" fmla="*/ 776910 w 776910"/>
                  <a:gd name="connsiteY0" fmla="*/ 224129 h 448257"/>
                  <a:gd name="connsiteX1" fmla="*/ 388455 w 776910"/>
                  <a:gd name="connsiteY1" fmla="*/ 448257 h 448257"/>
                  <a:gd name="connsiteX2" fmla="*/ 0 w 776910"/>
                  <a:gd name="connsiteY2" fmla="*/ 224129 h 448257"/>
                  <a:gd name="connsiteX3" fmla="*/ 388455 w 776910"/>
                  <a:gd name="connsiteY3" fmla="*/ 0 h 448257"/>
                  <a:gd name="connsiteX4" fmla="*/ 776910 w 776910"/>
                  <a:gd name="connsiteY4" fmla="*/ 224129 h 448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910" h="448257">
                    <a:moveTo>
                      <a:pt x="776910" y="224129"/>
                    </a:moveTo>
                    <a:cubicBezTo>
                      <a:pt x="776910" y="347911"/>
                      <a:pt x="602993" y="448257"/>
                      <a:pt x="388455" y="448257"/>
                    </a:cubicBezTo>
                    <a:cubicBezTo>
                      <a:pt x="173917" y="448257"/>
                      <a:pt x="0" y="347911"/>
                      <a:pt x="0" y="224129"/>
                    </a:cubicBezTo>
                    <a:cubicBezTo>
                      <a:pt x="0" y="100346"/>
                      <a:pt x="173917" y="0"/>
                      <a:pt x="388455" y="0"/>
                    </a:cubicBezTo>
                    <a:cubicBezTo>
                      <a:pt x="602993" y="0"/>
                      <a:pt x="776910" y="100346"/>
                      <a:pt x="776910" y="224129"/>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3" name="Freeform: Shape 82">
                <a:extLst>
                  <a:ext uri="{FF2B5EF4-FFF2-40B4-BE49-F238E27FC236}">
                    <a16:creationId xmlns:a16="http://schemas.microsoft.com/office/drawing/2014/main" id="{47AD617A-E87D-43FE-BAB3-073F03205F94}"/>
                  </a:ext>
                </a:extLst>
              </p:cNvPr>
              <p:cNvSpPr/>
              <p:nvPr/>
            </p:nvSpPr>
            <p:spPr>
              <a:xfrm rot="20881829">
                <a:off x="3887835" y="3272999"/>
                <a:ext cx="369421" cy="407232"/>
              </a:xfrm>
              <a:custGeom>
                <a:avLst/>
                <a:gdLst>
                  <a:gd name="connsiteX0" fmla="*/ 369422 w 369421"/>
                  <a:gd name="connsiteY0" fmla="*/ 203616 h 407232"/>
                  <a:gd name="connsiteX1" fmla="*/ 184711 w 369421"/>
                  <a:gd name="connsiteY1" fmla="*/ 407232 h 407232"/>
                  <a:gd name="connsiteX2" fmla="*/ 0 w 369421"/>
                  <a:gd name="connsiteY2" fmla="*/ 203616 h 407232"/>
                  <a:gd name="connsiteX3" fmla="*/ 184711 w 369421"/>
                  <a:gd name="connsiteY3" fmla="*/ 0 h 407232"/>
                  <a:gd name="connsiteX4" fmla="*/ 369422 w 369421"/>
                  <a:gd name="connsiteY4" fmla="*/ 203616 h 40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21" h="407232">
                    <a:moveTo>
                      <a:pt x="369422" y="203616"/>
                    </a:moveTo>
                    <a:cubicBezTo>
                      <a:pt x="369422" y="316070"/>
                      <a:pt x="286724" y="407232"/>
                      <a:pt x="184711" y="407232"/>
                    </a:cubicBezTo>
                    <a:cubicBezTo>
                      <a:pt x="82698" y="407232"/>
                      <a:pt x="0" y="316070"/>
                      <a:pt x="0" y="203616"/>
                    </a:cubicBezTo>
                    <a:cubicBezTo>
                      <a:pt x="0" y="91162"/>
                      <a:pt x="82698" y="0"/>
                      <a:pt x="184711" y="0"/>
                    </a:cubicBezTo>
                    <a:cubicBezTo>
                      <a:pt x="286724" y="0"/>
                      <a:pt x="369422" y="91162"/>
                      <a:pt x="369422" y="203616"/>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Freeform: Shape 83">
                <a:extLst>
                  <a:ext uri="{FF2B5EF4-FFF2-40B4-BE49-F238E27FC236}">
                    <a16:creationId xmlns:a16="http://schemas.microsoft.com/office/drawing/2014/main" id="{B1A011C4-347E-4EA4-80B6-04D751168A29}"/>
                  </a:ext>
                </a:extLst>
              </p:cNvPr>
              <p:cNvSpPr/>
              <p:nvPr/>
            </p:nvSpPr>
            <p:spPr>
              <a:xfrm>
                <a:off x="4367191" y="2781496"/>
                <a:ext cx="305096" cy="404067"/>
              </a:xfrm>
              <a:custGeom>
                <a:avLst/>
                <a:gdLst>
                  <a:gd name="connsiteX0" fmla="*/ 305097 w 305096"/>
                  <a:gd name="connsiteY0" fmla="*/ 53051 h 404067"/>
                  <a:gd name="connsiteX1" fmla="*/ 143343 w 305096"/>
                  <a:gd name="connsiteY1" fmla="*/ 3694 h 404067"/>
                  <a:gd name="connsiteX2" fmla="*/ 4908 w 305096"/>
                  <a:gd name="connsiteY2" fmla="*/ 241212 h 404067"/>
                  <a:gd name="connsiteX3" fmla="*/ 169089 w 305096"/>
                  <a:gd name="connsiteY3" fmla="*/ 404068 h 404067"/>
                  <a:gd name="connsiteX4" fmla="*/ 305097 w 305096"/>
                  <a:gd name="connsiteY4" fmla="*/ 53051 h 404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96" h="404067">
                    <a:moveTo>
                      <a:pt x="305097" y="53051"/>
                    </a:moveTo>
                    <a:cubicBezTo>
                      <a:pt x="261845" y="11418"/>
                      <a:pt x="202631" y="-8884"/>
                      <a:pt x="143343" y="3694"/>
                    </a:cubicBezTo>
                    <a:cubicBezTo>
                      <a:pt x="43599" y="24879"/>
                      <a:pt x="-18410" y="131169"/>
                      <a:pt x="4908" y="241212"/>
                    </a:cubicBezTo>
                    <a:cubicBezTo>
                      <a:pt x="23592" y="329407"/>
                      <a:pt x="91485" y="393182"/>
                      <a:pt x="169089" y="404068"/>
                    </a:cubicBezTo>
                    <a:cubicBezTo>
                      <a:pt x="196673" y="279020"/>
                      <a:pt x="243014" y="160960"/>
                      <a:pt x="305097" y="53051"/>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85" name="Freeform: Shape 84">
                <a:extLst>
                  <a:ext uri="{FF2B5EF4-FFF2-40B4-BE49-F238E27FC236}">
                    <a16:creationId xmlns:a16="http://schemas.microsoft.com/office/drawing/2014/main" id="{6C71DCE0-0936-4F1B-BF64-77FFF45F9101}"/>
                  </a:ext>
                </a:extLst>
              </p:cNvPr>
              <p:cNvSpPr/>
              <p:nvPr/>
            </p:nvSpPr>
            <p:spPr>
              <a:xfrm rot="19799956">
                <a:off x="3581855" y="2718574"/>
                <a:ext cx="609925" cy="949754"/>
              </a:xfrm>
              <a:custGeom>
                <a:avLst/>
                <a:gdLst>
                  <a:gd name="connsiteX0" fmla="*/ 609926 w 609925"/>
                  <a:gd name="connsiteY0" fmla="*/ 474877 h 949754"/>
                  <a:gd name="connsiteX1" fmla="*/ 304963 w 609925"/>
                  <a:gd name="connsiteY1" fmla="*/ 949755 h 949754"/>
                  <a:gd name="connsiteX2" fmla="*/ 0 w 609925"/>
                  <a:gd name="connsiteY2" fmla="*/ 474877 h 949754"/>
                  <a:gd name="connsiteX3" fmla="*/ 304963 w 609925"/>
                  <a:gd name="connsiteY3" fmla="*/ 0 h 949754"/>
                  <a:gd name="connsiteX4" fmla="*/ 609926 w 609925"/>
                  <a:gd name="connsiteY4" fmla="*/ 474877 h 949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25" h="949754">
                    <a:moveTo>
                      <a:pt x="609926" y="474877"/>
                    </a:moveTo>
                    <a:cubicBezTo>
                      <a:pt x="609926" y="737145"/>
                      <a:pt x="473389" y="949755"/>
                      <a:pt x="304963" y="949755"/>
                    </a:cubicBezTo>
                    <a:cubicBezTo>
                      <a:pt x="136537" y="949755"/>
                      <a:pt x="0" y="737145"/>
                      <a:pt x="0" y="474877"/>
                    </a:cubicBezTo>
                    <a:cubicBezTo>
                      <a:pt x="0" y="212610"/>
                      <a:pt x="136537" y="0"/>
                      <a:pt x="304963" y="0"/>
                    </a:cubicBezTo>
                    <a:cubicBezTo>
                      <a:pt x="473389" y="0"/>
                      <a:pt x="609926" y="212610"/>
                      <a:pt x="609926" y="474877"/>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6" name="Freeform: Shape 85">
                <a:extLst>
                  <a:ext uri="{FF2B5EF4-FFF2-40B4-BE49-F238E27FC236}">
                    <a16:creationId xmlns:a16="http://schemas.microsoft.com/office/drawing/2014/main" id="{63C1B83E-CE9A-4E45-B01F-8BBE77831F08}"/>
                  </a:ext>
                </a:extLst>
              </p:cNvPr>
              <p:cNvSpPr/>
              <p:nvPr/>
            </p:nvSpPr>
            <p:spPr>
              <a:xfrm rot="20881829">
                <a:off x="3428419" y="2577952"/>
                <a:ext cx="369421" cy="407232"/>
              </a:xfrm>
              <a:custGeom>
                <a:avLst/>
                <a:gdLst>
                  <a:gd name="connsiteX0" fmla="*/ 369422 w 369421"/>
                  <a:gd name="connsiteY0" fmla="*/ 203616 h 407232"/>
                  <a:gd name="connsiteX1" fmla="*/ 184711 w 369421"/>
                  <a:gd name="connsiteY1" fmla="*/ 407232 h 407232"/>
                  <a:gd name="connsiteX2" fmla="*/ 0 w 369421"/>
                  <a:gd name="connsiteY2" fmla="*/ 203616 h 407232"/>
                  <a:gd name="connsiteX3" fmla="*/ 184711 w 369421"/>
                  <a:gd name="connsiteY3" fmla="*/ 0 h 407232"/>
                  <a:gd name="connsiteX4" fmla="*/ 369422 w 369421"/>
                  <a:gd name="connsiteY4" fmla="*/ 203616 h 40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21" h="407232">
                    <a:moveTo>
                      <a:pt x="369422" y="203616"/>
                    </a:moveTo>
                    <a:cubicBezTo>
                      <a:pt x="369422" y="316070"/>
                      <a:pt x="286724" y="407232"/>
                      <a:pt x="184711" y="407232"/>
                    </a:cubicBezTo>
                    <a:cubicBezTo>
                      <a:pt x="82698" y="407232"/>
                      <a:pt x="0" y="316070"/>
                      <a:pt x="0" y="203616"/>
                    </a:cubicBezTo>
                    <a:cubicBezTo>
                      <a:pt x="0" y="91162"/>
                      <a:pt x="82698" y="0"/>
                      <a:pt x="184711" y="0"/>
                    </a:cubicBezTo>
                    <a:cubicBezTo>
                      <a:pt x="286724" y="0"/>
                      <a:pt x="369422" y="91162"/>
                      <a:pt x="369422" y="203616"/>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7" name="Freeform: Shape 86">
                <a:extLst>
                  <a:ext uri="{FF2B5EF4-FFF2-40B4-BE49-F238E27FC236}">
                    <a16:creationId xmlns:a16="http://schemas.microsoft.com/office/drawing/2014/main" id="{FD62612F-C590-453A-B60A-F71716A33065}"/>
                  </a:ext>
                </a:extLst>
              </p:cNvPr>
              <p:cNvSpPr/>
              <p:nvPr/>
            </p:nvSpPr>
            <p:spPr>
              <a:xfrm>
                <a:off x="3338101" y="1929495"/>
                <a:ext cx="854444" cy="852091"/>
              </a:xfrm>
              <a:custGeom>
                <a:avLst/>
                <a:gdLst>
                  <a:gd name="connsiteX0" fmla="*/ 631786 w 854444"/>
                  <a:gd name="connsiteY0" fmla="*/ 564187 h 852091"/>
                  <a:gd name="connsiteX1" fmla="*/ 205667 w 854444"/>
                  <a:gd name="connsiteY1" fmla="*/ 348589 h 852091"/>
                  <a:gd name="connsiteX2" fmla="*/ 382058 w 854444"/>
                  <a:gd name="connsiteY2" fmla="*/ 0 h 852091"/>
                  <a:gd name="connsiteX3" fmla="*/ 0 w 854444"/>
                  <a:gd name="connsiteY3" fmla="*/ 424869 h 852091"/>
                  <a:gd name="connsiteX4" fmla="*/ 427222 w 854444"/>
                  <a:gd name="connsiteY4" fmla="*/ 852091 h 852091"/>
                  <a:gd name="connsiteX5" fmla="*/ 854445 w 854444"/>
                  <a:gd name="connsiteY5" fmla="*/ 424869 h 852091"/>
                  <a:gd name="connsiteX6" fmla="*/ 804131 w 854444"/>
                  <a:gd name="connsiteY6" fmla="*/ 223615 h 852091"/>
                  <a:gd name="connsiteX7" fmla="*/ 631786 w 854444"/>
                  <a:gd name="connsiteY7" fmla="*/ 564187 h 85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444" h="852091">
                    <a:moveTo>
                      <a:pt x="631786" y="564187"/>
                    </a:moveTo>
                    <a:lnTo>
                      <a:pt x="205667" y="348589"/>
                    </a:lnTo>
                    <a:lnTo>
                      <a:pt x="382058" y="0"/>
                    </a:lnTo>
                    <a:cubicBezTo>
                      <a:pt x="167344" y="22582"/>
                      <a:pt x="0" y="204122"/>
                      <a:pt x="0" y="424869"/>
                    </a:cubicBezTo>
                    <a:cubicBezTo>
                      <a:pt x="0" y="660841"/>
                      <a:pt x="191250" y="852091"/>
                      <a:pt x="427222" y="852091"/>
                    </a:cubicBezTo>
                    <a:cubicBezTo>
                      <a:pt x="663195" y="852091"/>
                      <a:pt x="854445" y="660841"/>
                      <a:pt x="854445" y="424869"/>
                    </a:cubicBezTo>
                    <a:cubicBezTo>
                      <a:pt x="854445" y="352120"/>
                      <a:pt x="836203" y="283564"/>
                      <a:pt x="804131" y="223615"/>
                    </a:cubicBezTo>
                    <a:lnTo>
                      <a:pt x="631786" y="564187"/>
                    </a:lnTo>
                    <a:close/>
                  </a:path>
                </a:pathLst>
              </a:custGeom>
              <a:gradFill flip="none" rotWithShape="1">
                <a:gsLst>
                  <a:gs pos="0">
                    <a:schemeClr val="bg1">
                      <a:lumMod val="85000"/>
                    </a:schemeClr>
                  </a:gs>
                  <a:gs pos="49000">
                    <a:schemeClr val="bg1">
                      <a:lumMod val="85000"/>
                    </a:schemeClr>
                  </a:gs>
                  <a:gs pos="100000">
                    <a:schemeClr val="tx1">
                      <a:lumMod val="50000"/>
                      <a:lumOff val="5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72" name="Group 71">
              <a:extLst>
                <a:ext uri="{FF2B5EF4-FFF2-40B4-BE49-F238E27FC236}">
                  <a16:creationId xmlns:a16="http://schemas.microsoft.com/office/drawing/2014/main" id="{0F748827-B050-43F4-B6EB-EC4C3C100F90}"/>
                </a:ext>
              </a:extLst>
            </p:cNvPr>
            <p:cNvGrpSpPr/>
            <p:nvPr/>
          </p:nvGrpSpPr>
          <p:grpSpPr>
            <a:xfrm>
              <a:off x="4536555" y="447122"/>
              <a:ext cx="2435666" cy="2694896"/>
              <a:chOff x="4536555" y="447122"/>
              <a:chExt cx="2435666" cy="2694896"/>
            </a:xfrm>
          </p:grpSpPr>
          <p:sp>
            <p:nvSpPr>
              <p:cNvPr id="74" name="Freeform: Shape 73">
                <a:extLst>
                  <a:ext uri="{FF2B5EF4-FFF2-40B4-BE49-F238E27FC236}">
                    <a16:creationId xmlns:a16="http://schemas.microsoft.com/office/drawing/2014/main" id="{9D210141-D074-44E6-BB4A-2C676898B67D}"/>
                  </a:ext>
                </a:extLst>
              </p:cNvPr>
              <p:cNvSpPr/>
              <p:nvPr/>
            </p:nvSpPr>
            <p:spPr>
              <a:xfrm>
                <a:off x="4679129" y="973394"/>
                <a:ext cx="2168624" cy="2168624"/>
              </a:xfrm>
              <a:custGeom>
                <a:avLst/>
                <a:gdLst>
                  <a:gd name="connsiteX0" fmla="*/ 2168625 w 2168624"/>
                  <a:gd name="connsiteY0" fmla="*/ 1084312 h 2168624"/>
                  <a:gd name="connsiteX1" fmla="*/ 1084312 w 2168624"/>
                  <a:gd name="connsiteY1" fmla="*/ 2168625 h 2168624"/>
                  <a:gd name="connsiteX2" fmla="*/ 0 w 2168624"/>
                  <a:gd name="connsiteY2" fmla="*/ 1084312 h 2168624"/>
                  <a:gd name="connsiteX3" fmla="*/ 1084312 w 2168624"/>
                  <a:gd name="connsiteY3" fmla="*/ 0 h 2168624"/>
                  <a:gd name="connsiteX4" fmla="*/ 2168625 w 2168624"/>
                  <a:gd name="connsiteY4" fmla="*/ 1084312 h 216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624" h="2168624">
                    <a:moveTo>
                      <a:pt x="2168625" y="1084312"/>
                    </a:moveTo>
                    <a:cubicBezTo>
                      <a:pt x="2168625" y="1683161"/>
                      <a:pt x="1683161" y="2168625"/>
                      <a:pt x="1084312" y="2168625"/>
                    </a:cubicBezTo>
                    <a:cubicBezTo>
                      <a:pt x="485463" y="2168625"/>
                      <a:pt x="0" y="1683161"/>
                      <a:pt x="0" y="1084312"/>
                    </a:cubicBezTo>
                    <a:cubicBezTo>
                      <a:pt x="0" y="485463"/>
                      <a:pt x="485463" y="0"/>
                      <a:pt x="1084312" y="0"/>
                    </a:cubicBezTo>
                    <a:cubicBezTo>
                      <a:pt x="1683161" y="0"/>
                      <a:pt x="2168625" y="485463"/>
                      <a:pt x="2168625" y="1084312"/>
                    </a:cubicBezTo>
                    <a:close/>
                  </a:path>
                </a:pathLst>
              </a:custGeom>
              <a:gradFill flip="none" rotWithShape="1">
                <a:gsLst>
                  <a:gs pos="0">
                    <a:schemeClr val="accent1">
                      <a:lumMod val="0"/>
                      <a:lumOff val="100000"/>
                    </a:schemeClr>
                  </a:gs>
                  <a:gs pos="35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Freeform: Shape 74">
                <a:extLst>
                  <a:ext uri="{FF2B5EF4-FFF2-40B4-BE49-F238E27FC236}">
                    <a16:creationId xmlns:a16="http://schemas.microsoft.com/office/drawing/2014/main" id="{6D7FCA25-27BA-4EDC-9C50-C941A1D1530E}"/>
                  </a:ext>
                </a:extLst>
              </p:cNvPr>
              <p:cNvSpPr/>
              <p:nvPr/>
            </p:nvSpPr>
            <p:spPr>
              <a:xfrm>
                <a:off x="4536555" y="1340152"/>
                <a:ext cx="414001" cy="824874"/>
              </a:xfrm>
              <a:custGeom>
                <a:avLst/>
                <a:gdLst>
                  <a:gd name="connsiteX0" fmla="*/ 142501 w 414001"/>
                  <a:gd name="connsiteY0" fmla="*/ 717554 h 824874"/>
                  <a:gd name="connsiteX1" fmla="*/ 414002 w 414001"/>
                  <a:gd name="connsiteY1" fmla="*/ 0 h 824874"/>
                  <a:gd name="connsiteX2" fmla="*/ 80859 w 414001"/>
                  <a:gd name="connsiteY2" fmla="*/ 260100 h 824874"/>
                  <a:gd name="connsiteX3" fmla="*/ 134115 w 414001"/>
                  <a:gd name="connsiteY3" fmla="*/ 817666 h 824874"/>
                  <a:gd name="connsiteX4" fmla="*/ 147723 w 414001"/>
                  <a:gd name="connsiteY4" fmla="*/ 824875 h 824874"/>
                  <a:gd name="connsiteX5" fmla="*/ 142501 w 414001"/>
                  <a:gd name="connsiteY5" fmla="*/ 717554 h 8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01" h="824874">
                    <a:moveTo>
                      <a:pt x="142501" y="717554"/>
                    </a:moveTo>
                    <a:cubicBezTo>
                      <a:pt x="142501" y="442375"/>
                      <a:pt x="245040" y="191176"/>
                      <a:pt x="414002" y="0"/>
                    </a:cubicBezTo>
                    <a:cubicBezTo>
                      <a:pt x="291969" y="21552"/>
                      <a:pt x="164126" y="115853"/>
                      <a:pt x="80859" y="260100"/>
                    </a:cubicBezTo>
                    <a:cubicBezTo>
                      <a:pt x="-45145" y="478271"/>
                      <a:pt x="-21239" y="727926"/>
                      <a:pt x="134115" y="817666"/>
                    </a:cubicBezTo>
                    <a:cubicBezTo>
                      <a:pt x="138602" y="820241"/>
                      <a:pt x="143163" y="822668"/>
                      <a:pt x="147723" y="824875"/>
                    </a:cubicBezTo>
                    <a:cubicBezTo>
                      <a:pt x="144339" y="789567"/>
                      <a:pt x="142501" y="753745"/>
                      <a:pt x="142501" y="717554"/>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6" name="Freeform: Shape 75">
                <a:extLst>
                  <a:ext uri="{FF2B5EF4-FFF2-40B4-BE49-F238E27FC236}">
                    <a16:creationId xmlns:a16="http://schemas.microsoft.com/office/drawing/2014/main" id="{86E36E9D-FAE1-4E65-AA7B-8638261B8B31}"/>
                  </a:ext>
                </a:extLst>
              </p:cNvPr>
              <p:cNvSpPr/>
              <p:nvPr/>
            </p:nvSpPr>
            <p:spPr>
              <a:xfrm>
                <a:off x="4873836" y="1365162"/>
                <a:ext cx="1779210" cy="1385089"/>
              </a:xfrm>
              <a:custGeom>
                <a:avLst/>
                <a:gdLst>
                  <a:gd name="connsiteX0" fmla="*/ 1779211 w 1779210"/>
                  <a:gd name="connsiteY0" fmla="*/ 692545 h 1385089"/>
                  <a:gd name="connsiteX1" fmla="*/ 889605 w 1779210"/>
                  <a:gd name="connsiteY1" fmla="*/ 1385089 h 1385089"/>
                  <a:gd name="connsiteX2" fmla="*/ 0 w 1779210"/>
                  <a:gd name="connsiteY2" fmla="*/ 692545 h 1385089"/>
                  <a:gd name="connsiteX3" fmla="*/ 889605 w 1779210"/>
                  <a:gd name="connsiteY3" fmla="*/ 0 h 1385089"/>
                  <a:gd name="connsiteX4" fmla="*/ 1779211 w 1779210"/>
                  <a:gd name="connsiteY4" fmla="*/ 692545 h 1385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10" h="1385089">
                    <a:moveTo>
                      <a:pt x="1779211" y="692545"/>
                    </a:moveTo>
                    <a:cubicBezTo>
                      <a:pt x="1779211" y="1075026"/>
                      <a:pt x="1380921" y="1385089"/>
                      <a:pt x="889605" y="1385089"/>
                    </a:cubicBezTo>
                    <a:cubicBezTo>
                      <a:pt x="398290" y="1385089"/>
                      <a:pt x="0" y="1075026"/>
                      <a:pt x="0" y="692545"/>
                    </a:cubicBezTo>
                    <a:cubicBezTo>
                      <a:pt x="0" y="310063"/>
                      <a:pt x="398290" y="0"/>
                      <a:pt x="889605" y="0"/>
                    </a:cubicBezTo>
                    <a:cubicBezTo>
                      <a:pt x="1380921" y="0"/>
                      <a:pt x="1779211" y="310063"/>
                      <a:pt x="1779211" y="692545"/>
                    </a:cubicBezTo>
                    <a:close/>
                  </a:path>
                </a:pathLst>
              </a:custGeom>
              <a:gradFill flip="none" rotWithShape="1">
                <a:gsLst>
                  <a:gs pos="0">
                    <a:schemeClr val="accent1">
                      <a:lumMod val="0"/>
                      <a:lumOff val="100000"/>
                    </a:schemeClr>
                  </a:gs>
                  <a:gs pos="54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7" name="Freeform: Shape 76">
                <a:extLst>
                  <a:ext uri="{FF2B5EF4-FFF2-40B4-BE49-F238E27FC236}">
                    <a16:creationId xmlns:a16="http://schemas.microsoft.com/office/drawing/2014/main" id="{2F1DBF6A-E292-4CCC-A099-2B968E09B3C9}"/>
                  </a:ext>
                </a:extLst>
              </p:cNvPr>
              <p:cNvSpPr/>
              <p:nvPr/>
            </p:nvSpPr>
            <p:spPr>
              <a:xfrm>
                <a:off x="4945702" y="1432908"/>
                <a:ext cx="1635479" cy="1249596"/>
              </a:xfrm>
              <a:custGeom>
                <a:avLst/>
                <a:gdLst>
                  <a:gd name="connsiteX0" fmla="*/ 1635479 w 1635479"/>
                  <a:gd name="connsiteY0" fmla="*/ 624798 h 1249596"/>
                  <a:gd name="connsiteX1" fmla="*/ 817739 w 1635479"/>
                  <a:gd name="connsiteY1" fmla="*/ 1249596 h 1249596"/>
                  <a:gd name="connsiteX2" fmla="*/ 0 w 1635479"/>
                  <a:gd name="connsiteY2" fmla="*/ 624798 h 1249596"/>
                  <a:gd name="connsiteX3" fmla="*/ 817739 w 1635479"/>
                  <a:gd name="connsiteY3" fmla="*/ 0 h 1249596"/>
                  <a:gd name="connsiteX4" fmla="*/ 1635479 w 1635479"/>
                  <a:gd name="connsiteY4" fmla="*/ 624798 h 1249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479" h="1249596">
                    <a:moveTo>
                      <a:pt x="1635479" y="624798"/>
                    </a:moveTo>
                    <a:cubicBezTo>
                      <a:pt x="1635479" y="969865"/>
                      <a:pt x="1269365" y="1249596"/>
                      <a:pt x="817739" y="1249596"/>
                    </a:cubicBezTo>
                    <a:cubicBezTo>
                      <a:pt x="366114" y="1249596"/>
                      <a:pt x="0" y="969865"/>
                      <a:pt x="0" y="624798"/>
                    </a:cubicBezTo>
                    <a:cubicBezTo>
                      <a:pt x="0" y="279732"/>
                      <a:pt x="366114" y="0"/>
                      <a:pt x="817739" y="0"/>
                    </a:cubicBezTo>
                    <a:cubicBezTo>
                      <a:pt x="1269365" y="0"/>
                      <a:pt x="1635479" y="279732"/>
                      <a:pt x="1635479" y="624798"/>
                    </a:cubicBezTo>
                    <a:close/>
                  </a:path>
                </a:pathLst>
              </a:custGeom>
              <a:gradFill flip="none" rotWithShape="1">
                <a:gsLst>
                  <a:gs pos="0">
                    <a:schemeClr val="accent1">
                      <a:lumMod val="40000"/>
                      <a:lumOff val="60000"/>
                    </a:schemeClr>
                  </a:gs>
                  <a:gs pos="50000">
                    <a:schemeClr val="accent1">
                      <a:lumMod val="60000"/>
                      <a:lumOff val="40000"/>
                    </a:schemeClr>
                  </a:gs>
                  <a:gs pos="100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78" name="Freeform: Shape 77">
                <a:extLst>
                  <a:ext uri="{FF2B5EF4-FFF2-40B4-BE49-F238E27FC236}">
                    <a16:creationId xmlns:a16="http://schemas.microsoft.com/office/drawing/2014/main" id="{2904ECAE-61E5-4298-A645-D8807ADBD066}"/>
                  </a:ext>
                </a:extLst>
              </p:cNvPr>
              <p:cNvSpPr/>
              <p:nvPr/>
            </p:nvSpPr>
            <p:spPr>
              <a:xfrm>
                <a:off x="5407644" y="1857042"/>
                <a:ext cx="220672" cy="405449"/>
              </a:xfrm>
              <a:custGeom>
                <a:avLst/>
                <a:gdLst>
                  <a:gd name="connsiteX0" fmla="*/ 113132 w 220672"/>
                  <a:gd name="connsiteY0" fmla="*/ 405449 h 405449"/>
                  <a:gd name="connsiteX1" fmla="*/ 107541 w 220672"/>
                  <a:gd name="connsiteY1" fmla="*/ 405449 h 405449"/>
                  <a:gd name="connsiteX2" fmla="*/ 0 w 220672"/>
                  <a:gd name="connsiteY2" fmla="*/ 297908 h 405449"/>
                  <a:gd name="connsiteX3" fmla="*/ 0 w 220672"/>
                  <a:gd name="connsiteY3" fmla="*/ 107541 h 405449"/>
                  <a:gd name="connsiteX4" fmla="*/ 107541 w 220672"/>
                  <a:gd name="connsiteY4" fmla="*/ 0 h 405449"/>
                  <a:gd name="connsiteX5" fmla="*/ 113132 w 220672"/>
                  <a:gd name="connsiteY5" fmla="*/ 0 h 405449"/>
                  <a:gd name="connsiteX6" fmla="*/ 220673 w 220672"/>
                  <a:gd name="connsiteY6" fmla="*/ 107541 h 405449"/>
                  <a:gd name="connsiteX7" fmla="*/ 220673 w 220672"/>
                  <a:gd name="connsiteY7" fmla="*/ 297908 h 405449"/>
                  <a:gd name="connsiteX8" fmla="*/ 113132 w 220672"/>
                  <a:gd name="connsiteY8" fmla="*/ 405449 h 40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672" h="405449">
                    <a:moveTo>
                      <a:pt x="113132" y="405449"/>
                    </a:moveTo>
                    <a:lnTo>
                      <a:pt x="107541" y="405449"/>
                    </a:lnTo>
                    <a:cubicBezTo>
                      <a:pt x="48107" y="405449"/>
                      <a:pt x="0" y="357269"/>
                      <a:pt x="0" y="297908"/>
                    </a:cubicBezTo>
                    <a:lnTo>
                      <a:pt x="0" y="107541"/>
                    </a:lnTo>
                    <a:cubicBezTo>
                      <a:pt x="0" y="48107"/>
                      <a:pt x="48180" y="0"/>
                      <a:pt x="107541" y="0"/>
                    </a:cubicBezTo>
                    <a:lnTo>
                      <a:pt x="113132" y="0"/>
                    </a:lnTo>
                    <a:cubicBezTo>
                      <a:pt x="172566" y="0"/>
                      <a:pt x="220673" y="48180"/>
                      <a:pt x="220673" y="107541"/>
                    </a:cubicBezTo>
                    <a:lnTo>
                      <a:pt x="220673" y="297908"/>
                    </a:lnTo>
                    <a:cubicBezTo>
                      <a:pt x="220673" y="357343"/>
                      <a:pt x="172493" y="405449"/>
                      <a:pt x="113132" y="405449"/>
                    </a:cubicBezTo>
                    <a:close/>
                  </a:path>
                </a:pathLst>
              </a:custGeom>
              <a:gradFill flip="none" rotWithShape="1">
                <a:gsLst>
                  <a:gs pos="0">
                    <a:schemeClr val="accent1">
                      <a:lumMod val="0"/>
                      <a:lumOff val="100000"/>
                    </a:schemeClr>
                  </a:gs>
                  <a:gs pos="52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78">
                <a:extLst>
                  <a:ext uri="{FF2B5EF4-FFF2-40B4-BE49-F238E27FC236}">
                    <a16:creationId xmlns:a16="http://schemas.microsoft.com/office/drawing/2014/main" id="{9AC73B41-352E-4B39-BF99-AA238B2BD795}"/>
                  </a:ext>
                </a:extLst>
              </p:cNvPr>
              <p:cNvSpPr/>
              <p:nvPr/>
            </p:nvSpPr>
            <p:spPr>
              <a:xfrm>
                <a:off x="5898567" y="1852922"/>
                <a:ext cx="220672" cy="405449"/>
              </a:xfrm>
              <a:custGeom>
                <a:avLst/>
                <a:gdLst>
                  <a:gd name="connsiteX0" fmla="*/ 113132 w 220672"/>
                  <a:gd name="connsiteY0" fmla="*/ 405449 h 405449"/>
                  <a:gd name="connsiteX1" fmla="*/ 107541 w 220672"/>
                  <a:gd name="connsiteY1" fmla="*/ 405449 h 405449"/>
                  <a:gd name="connsiteX2" fmla="*/ 0 w 220672"/>
                  <a:gd name="connsiteY2" fmla="*/ 297908 h 405449"/>
                  <a:gd name="connsiteX3" fmla="*/ 0 w 220672"/>
                  <a:gd name="connsiteY3" fmla="*/ 107541 h 405449"/>
                  <a:gd name="connsiteX4" fmla="*/ 107541 w 220672"/>
                  <a:gd name="connsiteY4" fmla="*/ 0 h 405449"/>
                  <a:gd name="connsiteX5" fmla="*/ 113132 w 220672"/>
                  <a:gd name="connsiteY5" fmla="*/ 0 h 405449"/>
                  <a:gd name="connsiteX6" fmla="*/ 220673 w 220672"/>
                  <a:gd name="connsiteY6" fmla="*/ 107541 h 405449"/>
                  <a:gd name="connsiteX7" fmla="*/ 220673 w 220672"/>
                  <a:gd name="connsiteY7" fmla="*/ 297908 h 405449"/>
                  <a:gd name="connsiteX8" fmla="*/ 113132 w 220672"/>
                  <a:gd name="connsiteY8" fmla="*/ 405449 h 40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672" h="405449">
                    <a:moveTo>
                      <a:pt x="113132" y="405449"/>
                    </a:moveTo>
                    <a:lnTo>
                      <a:pt x="107541" y="405449"/>
                    </a:lnTo>
                    <a:cubicBezTo>
                      <a:pt x="48107" y="405449"/>
                      <a:pt x="0" y="357269"/>
                      <a:pt x="0" y="297908"/>
                    </a:cubicBezTo>
                    <a:lnTo>
                      <a:pt x="0" y="107541"/>
                    </a:lnTo>
                    <a:cubicBezTo>
                      <a:pt x="0" y="48107"/>
                      <a:pt x="48180" y="0"/>
                      <a:pt x="107541" y="0"/>
                    </a:cubicBezTo>
                    <a:lnTo>
                      <a:pt x="113132" y="0"/>
                    </a:lnTo>
                    <a:cubicBezTo>
                      <a:pt x="172566" y="0"/>
                      <a:pt x="220673" y="48180"/>
                      <a:pt x="220673" y="107541"/>
                    </a:cubicBezTo>
                    <a:lnTo>
                      <a:pt x="220673" y="297908"/>
                    </a:lnTo>
                    <a:cubicBezTo>
                      <a:pt x="220746" y="357269"/>
                      <a:pt x="172566" y="405449"/>
                      <a:pt x="113132" y="405449"/>
                    </a:cubicBezTo>
                    <a:close/>
                  </a:path>
                </a:pathLst>
              </a:custGeom>
              <a:gradFill flip="none" rotWithShape="1">
                <a:gsLst>
                  <a:gs pos="0">
                    <a:schemeClr val="accent1">
                      <a:lumMod val="0"/>
                      <a:lumOff val="100000"/>
                    </a:schemeClr>
                  </a:gs>
                  <a:gs pos="52000">
                    <a:schemeClr val="accent1">
                      <a:lumMod val="0"/>
                      <a:lumOff val="100000"/>
                    </a:schemeClr>
                  </a:gs>
                  <a:gs pos="100000">
                    <a:schemeClr val="tx1">
                      <a:lumMod val="65000"/>
                      <a:lumOff val="3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0" name="Freeform: Shape 79">
                <a:extLst>
                  <a:ext uri="{FF2B5EF4-FFF2-40B4-BE49-F238E27FC236}">
                    <a16:creationId xmlns:a16="http://schemas.microsoft.com/office/drawing/2014/main" id="{2E7949AE-EB0A-40EF-B682-62A13F3C08C9}"/>
                  </a:ext>
                </a:extLst>
              </p:cNvPr>
              <p:cNvSpPr/>
              <p:nvPr/>
            </p:nvSpPr>
            <p:spPr>
              <a:xfrm flipH="1">
                <a:off x="6558220" y="1334421"/>
                <a:ext cx="414001" cy="824874"/>
              </a:xfrm>
              <a:custGeom>
                <a:avLst/>
                <a:gdLst>
                  <a:gd name="connsiteX0" fmla="*/ 142501 w 414001"/>
                  <a:gd name="connsiteY0" fmla="*/ 717554 h 824874"/>
                  <a:gd name="connsiteX1" fmla="*/ 414002 w 414001"/>
                  <a:gd name="connsiteY1" fmla="*/ 0 h 824874"/>
                  <a:gd name="connsiteX2" fmla="*/ 80859 w 414001"/>
                  <a:gd name="connsiteY2" fmla="*/ 260100 h 824874"/>
                  <a:gd name="connsiteX3" fmla="*/ 134115 w 414001"/>
                  <a:gd name="connsiteY3" fmla="*/ 817666 h 824874"/>
                  <a:gd name="connsiteX4" fmla="*/ 147723 w 414001"/>
                  <a:gd name="connsiteY4" fmla="*/ 824875 h 824874"/>
                  <a:gd name="connsiteX5" fmla="*/ 142501 w 414001"/>
                  <a:gd name="connsiteY5" fmla="*/ 717554 h 8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01" h="824874">
                    <a:moveTo>
                      <a:pt x="142501" y="717554"/>
                    </a:moveTo>
                    <a:cubicBezTo>
                      <a:pt x="142501" y="442375"/>
                      <a:pt x="245040" y="191176"/>
                      <a:pt x="414002" y="0"/>
                    </a:cubicBezTo>
                    <a:cubicBezTo>
                      <a:pt x="291969" y="21552"/>
                      <a:pt x="164126" y="115853"/>
                      <a:pt x="80859" y="260100"/>
                    </a:cubicBezTo>
                    <a:cubicBezTo>
                      <a:pt x="-45145" y="478271"/>
                      <a:pt x="-21239" y="727926"/>
                      <a:pt x="134115" y="817666"/>
                    </a:cubicBezTo>
                    <a:cubicBezTo>
                      <a:pt x="138602" y="820241"/>
                      <a:pt x="143163" y="822668"/>
                      <a:pt x="147723" y="824875"/>
                    </a:cubicBezTo>
                    <a:cubicBezTo>
                      <a:pt x="144339" y="789567"/>
                      <a:pt x="142501" y="753745"/>
                      <a:pt x="142501" y="717554"/>
                    </a:cubicBezTo>
                    <a:close/>
                  </a:path>
                </a:pathLst>
              </a:custGeom>
              <a:gradFill flip="none" rotWithShape="1">
                <a:gsLst>
                  <a:gs pos="0">
                    <a:schemeClr val="accent1">
                      <a:lumMod val="0"/>
                      <a:lumOff val="100000"/>
                    </a:schemeClr>
                  </a:gs>
                  <a:gs pos="35000">
                    <a:schemeClr val="accent1">
                      <a:lumMod val="0"/>
                      <a:lumOff val="100000"/>
                    </a:schemeClr>
                  </a:gs>
                  <a:gs pos="100000">
                    <a:schemeClr val="tx1"/>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Freeform: Shape 80">
                <a:extLst>
                  <a:ext uri="{FF2B5EF4-FFF2-40B4-BE49-F238E27FC236}">
                    <a16:creationId xmlns:a16="http://schemas.microsoft.com/office/drawing/2014/main" id="{87B41C51-AC4A-40A7-A396-F703526FFC92}"/>
                  </a:ext>
                </a:extLst>
              </p:cNvPr>
              <p:cNvSpPr/>
              <p:nvPr/>
            </p:nvSpPr>
            <p:spPr>
              <a:xfrm>
                <a:off x="5339349" y="447122"/>
                <a:ext cx="828000" cy="639231"/>
              </a:xfrm>
              <a:custGeom>
                <a:avLst/>
                <a:gdLst>
                  <a:gd name="connsiteX0" fmla="*/ 1192344 w 1192381"/>
                  <a:gd name="connsiteY0" fmla="*/ 920446 h 920541"/>
                  <a:gd name="connsiteX1" fmla="*/ 5 w 1192381"/>
                  <a:gd name="connsiteY1" fmla="*/ 920542 h 920541"/>
                  <a:gd name="connsiteX2" fmla="*/ 132593 w 1192381"/>
                  <a:gd name="connsiteY2" fmla="*/ 751568 h 920541"/>
                  <a:gd name="connsiteX3" fmla="*/ 160406 w 1192381"/>
                  <a:gd name="connsiteY3" fmla="*/ 722803 h 920541"/>
                  <a:gd name="connsiteX4" fmla="*/ 271467 w 1192381"/>
                  <a:gd name="connsiteY4" fmla="*/ 635458 h 920541"/>
                  <a:gd name="connsiteX5" fmla="*/ 523499 w 1192381"/>
                  <a:gd name="connsiteY5" fmla="*/ 636220 h 920541"/>
                  <a:gd name="connsiteX6" fmla="*/ 564075 w 1192381"/>
                  <a:gd name="connsiteY6" fmla="*/ 593834 h 920541"/>
                  <a:gd name="connsiteX7" fmla="*/ 563694 w 1192381"/>
                  <a:gd name="connsiteY7" fmla="*/ 232932 h 920541"/>
                  <a:gd name="connsiteX8" fmla="*/ 535976 w 1192381"/>
                  <a:gd name="connsiteY8" fmla="*/ 163780 h 920541"/>
                  <a:gd name="connsiteX9" fmla="*/ 518927 w 1192381"/>
                  <a:gd name="connsiteY9" fmla="*/ 51195 h 920541"/>
                  <a:gd name="connsiteX10" fmla="*/ 602747 w 1192381"/>
                  <a:gd name="connsiteY10" fmla="*/ 522 h 920541"/>
                  <a:gd name="connsiteX11" fmla="*/ 683995 w 1192381"/>
                  <a:gd name="connsiteY11" fmla="*/ 75579 h 920541"/>
                  <a:gd name="connsiteX12" fmla="*/ 642752 w 1192381"/>
                  <a:gd name="connsiteY12" fmla="*/ 174734 h 920541"/>
                  <a:gd name="connsiteX13" fmla="*/ 620559 w 1192381"/>
                  <a:gd name="connsiteY13" fmla="*/ 216930 h 920541"/>
                  <a:gd name="connsiteX14" fmla="*/ 620368 w 1192381"/>
                  <a:gd name="connsiteY14" fmla="*/ 601549 h 920541"/>
                  <a:gd name="connsiteX15" fmla="*/ 654848 w 1192381"/>
                  <a:gd name="connsiteY15" fmla="*/ 635935 h 920541"/>
                  <a:gd name="connsiteX16" fmla="*/ 921167 w 1192381"/>
                  <a:gd name="connsiteY16" fmla="*/ 635458 h 920541"/>
                  <a:gd name="connsiteX17" fmla="*/ 1034134 w 1192381"/>
                  <a:gd name="connsiteY17" fmla="*/ 721945 h 920541"/>
                  <a:gd name="connsiteX18" fmla="*/ 1060328 w 1192381"/>
                  <a:gd name="connsiteY18" fmla="*/ 751854 h 920541"/>
                  <a:gd name="connsiteX19" fmla="*/ 1192344 w 1192381"/>
                  <a:gd name="connsiteY19" fmla="*/ 920446 h 920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2381" h="920541">
                    <a:moveTo>
                      <a:pt x="1192344" y="920446"/>
                    </a:moveTo>
                    <a:cubicBezTo>
                      <a:pt x="794866" y="920446"/>
                      <a:pt x="397388" y="920542"/>
                      <a:pt x="5" y="920542"/>
                    </a:cubicBezTo>
                    <a:cubicBezTo>
                      <a:pt x="-472" y="816814"/>
                      <a:pt x="35057" y="769666"/>
                      <a:pt x="132593" y="751568"/>
                    </a:cubicBezTo>
                    <a:cubicBezTo>
                      <a:pt x="153071" y="747758"/>
                      <a:pt x="156786" y="740329"/>
                      <a:pt x="160406" y="722803"/>
                    </a:cubicBezTo>
                    <a:cubicBezTo>
                      <a:pt x="172788" y="663176"/>
                      <a:pt x="208507" y="635744"/>
                      <a:pt x="271467" y="635458"/>
                    </a:cubicBezTo>
                    <a:cubicBezTo>
                      <a:pt x="355478" y="634982"/>
                      <a:pt x="439583" y="633458"/>
                      <a:pt x="523499" y="636220"/>
                    </a:cubicBezTo>
                    <a:cubicBezTo>
                      <a:pt x="558265" y="637363"/>
                      <a:pt x="564647" y="625838"/>
                      <a:pt x="564075" y="593834"/>
                    </a:cubicBezTo>
                    <a:cubicBezTo>
                      <a:pt x="562170" y="473533"/>
                      <a:pt x="562742" y="353233"/>
                      <a:pt x="563694" y="232932"/>
                    </a:cubicBezTo>
                    <a:cubicBezTo>
                      <a:pt x="563885" y="205119"/>
                      <a:pt x="559408" y="184354"/>
                      <a:pt x="535976" y="163780"/>
                    </a:cubicBezTo>
                    <a:cubicBezTo>
                      <a:pt x="501686" y="133777"/>
                      <a:pt x="497495" y="92343"/>
                      <a:pt x="518927" y="51195"/>
                    </a:cubicBezTo>
                    <a:cubicBezTo>
                      <a:pt x="536262" y="17762"/>
                      <a:pt x="563980" y="-3669"/>
                      <a:pt x="602747" y="522"/>
                    </a:cubicBezTo>
                    <a:cubicBezTo>
                      <a:pt x="646752" y="5189"/>
                      <a:pt x="674756" y="33002"/>
                      <a:pt x="683995" y="75579"/>
                    </a:cubicBezTo>
                    <a:cubicBezTo>
                      <a:pt x="692853" y="116632"/>
                      <a:pt x="675708" y="150826"/>
                      <a:pt x="642752" y="174734"/>
                    </a:cubicBezTo>
                    <a:cubicBezTo>
                      <a:pt x="626750" y="186355"/>
                      <a:pt x="620368" y="197308"/>
                      <a:pt x="620559" y="216930"/>
                    </a:cubicBezTo>
                    <a:cubicBezTo>
                      <a:pt x="621416" y="345136"/>
                      <a:pt x="621797" y="473343"/>
                      <a:pt x="620368" y="601549"/>
                    </a:cubicBezTo>
                    <a:cubicBezTo>
                      <a:pt x="620082" y="628696"/>
                      <a:pt x="627702" y="636506"/>
                      <a:pt x="654848" y="635935"/>
                    </a:cubicBezTo>
                    <a:cubicBezTo>
                      <a:pt x="743621" y="634315"/>
                      <a:pt x="832394" y="635077"/>
                      <a:pt x="921167" y="635458"/>
                    </a:cubicBezTo>
                    <a:cubicBezTo>
                      <a:pt x="983747" y="635744"/>
                      <a:pt x="1018322" y="662033"/>
                      <a:pt x="1034134" y="721945"/>
                    </a:cubicBezTo>
                    <a:cubicBezTo>
                      <a:pt x="1038134" y="737185"/>
                      <a:pt x="1038039" y="747758"/>
                      <a:pt x="1060328" y="751854"/>
                    </a:cubicBezTo>
                    <a:cubicBezTo>
                      <a:pt x="1159293" y="770047"/>
                      <a:pt x="1193678" y="816148"/>
                      <a:pt x="1192344" y="920446"/>
                    </a:cubicBezTo>
                    <a:close/>
                  </a:path>
                </a:pathLst>
              </a:custGeom>
              <a:solidFill>
                <a:srgbClr val="2B2B2B"/>
              </a:solidFill>
              <a:ln w="9525" cap="flat">
                <a:noFill/>
                <a:prstDash val="solid"/>
                <a:miter/>
              </a:ln>
            </p:spPr>
            <p:txBody>
              <a:bodyPr rtlCol="0" anchor="ctr"/>
              <a:lstStyle/>
              <a:p>
                <a:endParaRPr lang="en-US"/>
              </a:p>
            </p:txBody>
          </p:sp>
        </p:grpSp>
        <p:sp>
          <p:nvSpPr>
            <p:cNvPr id="73" name="Freeform: Shape 72">
              <a:extLst>
                <a:ext uri="{FF2B5EF4-FFF2-40B4-BE49-F238E27FC236}">
                  <a16:creationId xmlns:a16="http://schemas.microsoft.com/office/drawing/2014/main" id="{6BC46771-C4FE-4516-9D54-DE70A0FDF972}"/>
                </a:ext>
              </a:extLst>
            </p:cNvPr>
            <p:cNvSpPr/>
            <p:nvPr/>
          </p:nvSpPr>
          <p:spPr>
            <a:xfrm>
              <a:off x="4992931" y="-152942"/>
              <a:ext cx="1519246" cy="1046061"/>
            </a:xfrm>
            <a:custGeom>
              <a:avLst/>
              <a:gdLst>
                <a:gd name="connsiteX0" fmla="*/ 892428 w 1519246"/>
                <a:gd name="connsiteY0" fmla="*/ 393744 h 1046061"/>
                <a:gd name="connsiteX1" fmla="*/ 919876 w 1519246"/>
                <a:gd name="connsiteY1" fmla="*/ 402462 h 1046061"/>
                <a:gd name="connsiteX2" fmla="*/ 1107257 w 1519246"/>
                <a:gd name="connsiteY2" fmla="*/ 704931 h 1046061"/>
                <a:gd name="connsiteX3" fmla="*/ 1077361 w 1519246"/>
                <a:gd name="connsiteY3" fmla="*/ 832189 h 1046061"/>
                <a:gd name="connsiteX4" fmla="*/ 992104 w 1519246"/>
                <a:gd name="connsiteY4" fmla="*/ 865524 h 1046061"/>
                <a:gd name="connsiteX5" fmla="*/ 963530 w 1519246"/>
                <a:gd name="connsiteY5" fmla="*/ 782383 h 1046061"/>
                <a:gd name="connsiteX6" fmla="*/ 862134 w 1519246"/>
                <a:gd name="connsiteY6" fmla="*/ 512391 h 1046061"/>
                <a:gd name="connsiteX7" fmla="*/ 829393 w 1519246"/>
                <a:gd name="connsiteY7" fmla="*/ 427861 h 1046061"/>
                <a:gd name="connsiteX8" fmla="*/ 892428 w 1519246"/>
                <a:gd name="connsiteY8" fmla="*/ 393744 h 1046061"/>
                <a:gd name="connsiteX9" fmla="*/ 624899 w 1519246"/>
                <a:gd name="connsiteY9" fmla="*/ 378352 h 1046061"/>
                <a:gd name="connsiteX10" fmla="*/ 688576 w 1519246"/>
                <a:gd name="connsiteY10" fmla="*/ 407753 h 1046061"/>
                <a:gd name="connsiteX11" fmla="*/ 656563 w 1519246"/>
                <a:gd name="connsiteY11" fmla="*/ 497707 h 1046061"/>
                <a:gd name="connsiteX12" fmla="*/ 538763 w 1519246"/>
                <a:gd name="connsiteY12" fmla="*/ 689387 h 1046061"/>
                <a:gd name="connsiteX13" fmla="*/ 556622 w 1519246"/>
                <a:gd name="connsiteY13" fmla="*/ 762342 h 1046061"/>
                <a:gd name="connsiteX14" fmla="*/ 525998 w 1519246"/>
                <a:gd name="connsiteY14" fmla="*/ 850311 h 1046061"/>
                <a:gd name="connsiteX15" fmla="*/ 440542 w 1519246"/>
                <a:gd name="connsiteY15" fmla="*/ 812279 h 1046061"/>
                <a:gd name="connsiteX16" fmla="*/ 413357 w 1519246"/>
                <a:gd name="connsiteY16" fmla="*/ 687998 h 1046061"/>
                <a:gd name="connsiteX17" fmla="*/ 596770 w 1519246"/>
                <a:gd name="connsiteY17" fmla="*/ 388374 h 1046061"/>
                <a:gd name="connsiteX18" fmla="*/ 624899 w 1519246"/>
                <a:gd name="connsiteY18" fmla="*/ 378352 h 1046061"/>
                <a:gd name="connsiteX19" fmla="*/ 979568 w 1519246"/>
                <a:gd name="connsiteY19" fmla="*/ 206851 h 1046061"/>
                <a:gd name="connsiteX20" fmla="*/ 1005134 w 1519246"/>
                <a:gd name="connsiteY20" fmla="*/ 215214 h 1046061"/>
                <a:gd name="connsiteX21" fmla="*/ 1272019 w 1519246"/>
                <a:gd name="connsiteY21" fmla="*/ 494929 h 1046061"/>
                <a:gd name="connsiteX22" fmla="*/ 1312498 w 1519246"/>
                <a:gd name="connsiteY22" fmla="*/ 690248 h 1046061"/>
                <a:gd name="connsiteX23" fmla="*/ 1268315 w 1519246"/>
                <a:gd name="connsiteY23" fmla="*/ 911295 h 1046061"/>
                <a:gd name="connsiteX24" fmla="*/ 1181139 w 1519246"/>
                <a:gd name="connsiteY24" fmla="*/ 953097 h 1046061"/>
                <a:gd name="connsiteX25" fmla="*/ 1153425 w 1519246"/>
                <a:gd name="connsiteY25" fmla="*/ 863144 h 1046061"/>
                <a:gd name="connsiteX26" fmla="*/ 956916 w 1519246"/>
                <a:gd name="connsiteY26" fmla="*/ 331228 h 1046061"/>
                <a:gd name="connsiteX27" fmla="*/ 920802 w 1519246"/>
                <a:gd name="connsiteY27" fmla="*/ 233006 h 1046061"/>
                <a:gd name="connsiteX28" fmla="*/ 979568 w 1519246"/>
                <a:gd name="connsiteY28" fmla="*/ 206851 h 1046061"/>
                <a:gd name="connsiteX29" fmla="*/ 539356 w 1519246"/>
                <a:gd name="connsiteY29" fmla="*/ 189866 h 1046061"/>
                <a:gd name="connsiteX30" fmla="*/ 602391 w 1519246"/>
                <a:gd name="connsiteY30" fmla="*/ 219844 h 1046061"/>
                <a:gd name="connsiteX31" fmla="*/ 566740 w 1519246"/>
                <a:gd name="connsiteY31" fmla="*/ 311252 h 1046061"/>
                <a:gd name="connsiteX32" fmla="*/ 337160 w 1519246"/>
                <a:gd name="connsiteY32" fmla="*/ 622055 h 1046061"/>
                <a:gd name="connsiteX33" fmla="*/ 358590 w 1519246"/>
                <a:gd name="connsiteY33" fmla="*/ 826038 h 1046061"/>
                <a:gd name="connsiteX34" fmla="*/ 367983 w 1519246"/>
                <a:gd name="connsiteY34" fmla="*/ 850642 h 1046061"/>
                <a:gd name="connsiteX35" fmla="*/ 333456 w 1519246"/>
                <a:gd name="connsiteY35" fmla="*/ 937884 h 1046061"/>
                <a:gd name="connsiteX36" fmla="*/ 251837 w 1519246"/>
                <a:gd name="connsiteY36" fmla="*/ 895619 h 1046061"/>
                <a:gd name="connsiteX37" fmla="*/ 215128 w 1519246"/>
                <a:gd name="connsiteY37" fmla="*/ 776167 h 1046061"/>
                <a:gd name="connsiteX38" fmla="*/ 206926 w 1519246"/>
                <a:gd name="connsiteY38" fmla="*/ 683832 h 1046061"/>
                <a:gd name="connsiteX39" fmla="*/ 510387 w 1519246"/>
                <a:gd name="connsiteY39" fmla="*/ 199869 h 1046061"/>
                <a:gd name="connsiteX40" fmla="*/ 539356 w 1519246"/>
                <a:gd name="connsiteY40" fmla="*/ 189866 h 1046061"/>
                <a:gd name="connsiteX41" fmla="*/ 1061682 w 1519246"/>
                <a:gd name="connsiteY41" fmla="*/ 17922 h 1046061"/>
                <a:gd name="connsiteX42" fmla="*/ 1085696 w 1519246"/>
                <a:gd name="connsiteY42" fmla="*/ 24393 h 1046061"/>
                <a:gd name="connsiteX43" fmla="*/ 1402717 w 1519246"/>
                <a:gd name="connsiteY43" fmla="*/ 298884 h 1046061"/>
                <a:gd name="connsiteX44" fmla="*/ 1518664 w 1519246"/>
                <a:gd name="connsiteY44" fmla="*/ 706585 h 1046061"/>
                <a:gd name="connsiteX45" fmla="*/ 1459797 w 1519246"/>
                <a:gd name="connsiteY45" fmla="*/ 998140 h 1046061"/>
                <a:gd name="connsiteX46" fmla="*/ 1379699 w 1519246"/>
                <a:gd name="connsiteY46" fmla="*/ 1042058 h 1046061"/>
                <a:gd name="connsiteX47" fmla="*/ 1343453 w 1519246"/>
                <a:gd name="connsiteY47" fmla="*/ 951840 h 1046061"/>
                <a:gd name="connsiteX48" fmla="*/ 1396433 w 1519246"/>
                <a:gd name="connsiteY48" fmla="*/ 683038 h 1046061"/>
                <a:gd name="connsiteX49" fmla="*/ 1061819 w 1519246"/>
                <a:gd name="connsiteY49" fmla="*/ 154032 h 1046061"/>
                <a:gd name="connsiteX50" fmla="*/ 1024911 w 1519246"/>
                <a:gd name="connsiteY50" fmla="*/ 132337 h 1046061"/>
                <a:gd name="connsiteX51" fmla="*/ 1004870 w 1519246"/>
                <a:gd name="connsiteY51" fmla="*/ 46551 h 1046061"/>
                <a:gd name="connsiteX52" fmla="*/ 1061682 w 1519246"/>
                <a:gd name="connsiteY52" fmla="*/ 17922 h 1046061"/>
                <a:gd name="connsiteX53" fmla="*/ 460902 w 1519246"/>
                <a:gd name="connsiteY53" fmla="*/ 296 h 1046061"/>
                <a:gd name="connsiteX54" fmla="*/ 523881 w 1519246"/>
                <a:gd name="connsiteY54" fmla="*/ 48271 h 1046061"/>
                <a:gd name="connsiteX55" fmla="*/ 491802 w 1519246"/>
                <a:gd name="connsiteY55" fmla="*/ 117457 h 1046061"/>
                <a:gd name="connsiteX56" fmla="*/ 366727 w 1519246"/>
                <a:gd name="connsiteY56" fmla="*/ 190279 h 1046061"/>
                <a:gd name="connsiteX57" fmla="*/ 128019 w 1519246"/>
                <a:gd name="connsiteY57" fmla="*/ 631184 h 1046061"/>
                <a:gd name="connsiteX58" fmla="*/ 175641 w 1519246"/>
                <a:gd name="connsiteY58" fmla="*/ 926311 h 1046061"/>
                <a:gd name="connsiteX59" fmla="*/ 179279 w 1519246"/>
                <a:gd name="connsiteY59" fmla="*/ 991990 h 1046061"/>
                <a:gd name="connsiteX60" fmla="*/ 120082 w 1519246"/>
                <a:gd name="connsiteY60" fmla="*/ 1027707 h 1046061"/>
                <a:gd name="connsiteX61" fmla="*/ 63001 w 1519246"/>
                <a:gd name="connsiteY61" fmla="*/ 983987 h 1046061"/>
                <a:gd name="connsiteX62" fmla="*/ 165 w 1519246"/>
                <a:gd name="connsiteY62" fmla="*/ 682510 h 1046061"/>
                <a:gd name="connsiteX63" fmla="*/ 428239 w 1519246"/>
                <a:gd name="connsiteY63" fmla="*/ 10108 h 1046061"/>
                <a:gd name="connsiteX64" fmla="*/ 460902 w 1519246"/>
                <a:gd name="connsiteY64" fmla="*/ 296 h 1046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19246" h="1046061">
                  <a:moveTo>
                    <a:pt x="892428" y="393744"/>
                  </a:moveTo>
                  <a:cubicBezTo>
                    <a:pt x="901336" y="394839"/>
                    <a:pt x="910583" y="397700"/>
                    <a:pt x="919876" y="402462"/>
                  </a:cubicBezTo>
                  <a:cubicBezTo>
                    <a:pt x="1043099" y="465496"/>
                    <a:pt x="1100378" y="569802"/>
                    <a:pt x="1107257" y="704931"/>
                  </a:cubicBezTo>
                  <a:cubicBezTo>
                    <a:pt x="1103289" y="749047"/>
                    <a:pt x="1098858" y="792635"/>
                    <a:pt x="1077361" y="832189"/>
                  </a:cubicBezTo>
                  <a:cubicBezTo>
                    <a:pt x="1057585" y="868567"/>
                    <a:pt x="1025770" y="880869"/>
                    <a:pt x="992104" y="865524"/>
                  </a:cubicBezTo>
                  <a:cubicBezTo>
                    <a:pt x="961017" y="851304"/>
                    <a:pt x="945870" y="817637"/>
                    <a:pt x="963530" y="782383"/>
                  </a:cubicBezTo>
                  <a:cubicBezTo>
                    <a:pt x="1011153" y="687271"/>
                    <a:pt x="959826" y="555846"/>
                    <a:pt x="862134" y="512391"/>
                  </a:cubicBezTo>
                  <a:cubicBezTo>
                    <a:pt x="824764" y="495789"/>
                    <a:pt x="813519" y="459014"/>
                    <a:pt x="829393" y="427861"/>
                  </a:cubicBezTo>
                  <a:cubicBezTo>
                    <a:pt x="842043" y="403057"/>
                    <a:pt x="865706" y="390457"/>
                    <a:pt x="892428" y="393744"/>
                  </a:cubicBezTo>
                  <a:close/>
                  <a:moveTo>
                    <a:pt x="624899" y="378352"/>
                  </a:moveTo>
                  <a:cubicBezTo>
                    <a:pt x="651966" y="373587"/>
                    <a:pt x="675182" y="384289"/>
                    <a:pt x="688576" y="407753"/>
                  </a:cubicBezTo>
                  <a:cubicBezTo>
                    <a:pt x="708221" y="442346"/>
                    <a:pt x="698629" y="474689"/>
                    <a:pt x="656563" y="497707"/>
                  </a:cubicBezTo>
                  <a:cubicBezTo>
                    <a:pt x="580036" y="539575"/>
                    <a:pt x="540814" y="602807"/>
                    <a:pt x="538763" y="689387"/>
                  </a:cubicBezTo>
                  <a:cubicBezTo>
                    <a:pt x="538168" y="715182"/>
                    <a:pt x="547362" y="738663"/>
                    <a:pt x="556622" y="762342"/>
                  </a:cubicBezTo>
                  <a:cubicBezTo>
                    <a:pt x="573025" y="804210"/>
                    <a:pt x="562178" y="834106"/>
                    <a:pt x="525998" y="850311"/>
                  </a:cubicBezTo>
                  <a:cubicBezTo>
                    <a:pt x="491339" y="865855"/>
                    <a:pt x="459525" y="852163"/>
                    <a:pt x="440542" y="812279"/>
                  </a:cubicBezTo>
                  <a:cubicBezTo>
                    <a:pt x="421757" y="772925"/>
                    <a:pt x="416730" y="730395"/>
                    <a:pt x="413357" y="687998"/>
                  </a:cubicBezTo>
                  <a:cubicBezTo>
                    <a:pt x="420302" y="554589"/>
                    <a:pt x="476920" y="451936"/>
                    <a:pt x="596770" y="388374"/>
                  </a:cubicBezTo>
                  <a:cubicBezTo>
                    <a:pt x="606427" y="383248"/>
                    <a:pt x="615877" y="379941"/>
                    <a:pt x="624899" y="378352"/>
                  </a:cubicBezTo>
                  <a:close/>
                  <a:moveTo>
                    <a:pt x="979568" y="206851"/>
                  </a:moveTo>
                  <a:cubicBezTo>
                    <a:pt x="987585" y="208186"/>
                    <a:pt x="996105" y="210964"/>
                    <a:pt x="1005134" y="215214"/>
                  </a:cubicBezTo>
                  <a:cubicBezTo>
                    <a:pt x="1130275" y="273948"/>
                    <a:pt x="1217782" y="368730"/>
                    <a:pt x="1272019" y="494929"/>
                  </a:cubicBezTo>
                  <a:cubicBezTo>
                    <a:pt x="1301121" y="562659"/>
                    <a:pt x="1310447" y="634159"/>
                    <a:pt x="1312498" y="690248"/>
                  </a:cubicBezTo>
                  <a:cubicBezTo>
                    <a:pt x="1313357" y="778481"/>
                    <a:pt x="1295036" y="845947"/>
                    <a:pt x="1268315" y="911295"/>
                  </a:cubicBezTo>
                  <a:cubicBezTo>
                    <a:pt x="1251316" y="952767"/>
                    <a:pt x="1217385" y="967979"/>
                    <a:pt x="1181139" y="953097"/>
                  </a:cubicBezTo>
                  <a:cubicBezTo>
                    <a:pt x="1148729" y="939737"/>
                    <a:pt x="1135897" y="902829"/>
                    <a:pt x="1153425" y="863144"/>
                  </a:cubicBezTo>
                  <a:cubicBezTo>
                    <a:pt x="1240402" y="665841"/>
                    <a:pt x="1155873" y="429449"/>
                    <a:pt x="956916" y="331228"/>
                  </a:cubicBezTo>
                  <a:cubicBezTo>
                    <a:pt x="907904" y="307019"/>
                    <a:pt x="895338" y="268591"/>
                    <a:pt x="920802" y="233006"/>
                  </a:cubicBezTo>
                  <a:cubicBezTo>
                    <a:pt x="935982" y="211824"/>
                    <a:pt x="955515" y="202845"/>
                    <a:pt x="979568" y="206851"/>
                  </a:cubicBezTo>
                  <a:close/>
                  <a:moveTo>
                    <a:pt x="539356" y="189866"/>
                  </a:moveTo>
                  <a:cubicBezTo>
                    <a:pt x="566860" y="185107"/>
                    <a:pt x="589444" y="195834"/>
                    <a:pt x="602391" y="219844"/>
                  </a:cubicBezTo>
                  <a:cubicBezTo>
                    <a:pt x="621705" y="255627"/>
                    <a:pt x="609468" y="288963"/>
                    <a:pt x="566740" y="311252"/>
                  </a:cubicBezTo>
                  <a:cubicBezTo>
                    <a:pt x="439483" y="377726"/>
                    <a:pt x="358723" y="479254"/>
                    <a:pt x="337160" y="622055"/>
                  </a:cubicBezTo>
                  <a:cubicBezTo>
                    <a:pt x="326776" y="690777"/>
                    <a:pt x="329885" y="760292"/>
                    <a:pt x="358590" y="826038"/>
                  </a:cubicBezTo>
                  <a:cubicBezTo>
                    <a:pt x="362096" y="834107"/>
                    <a:pt x="365205" y="842309"/>
                    <a:pt x="367983" y="850642"/>
                  </a:cubicBezTo>
                  <a:cubicBezTo>
                    <a:pt x="381806" y="891717"/>
                    <a:pt x="368777" y="924457"/>
                    <a:pt x="333456" y="937884"/>
                  </a:cubicBezTo>
                  <a:cubicBezTo>
                    <a:pt x="301443" y="950054"/>
                    <a:pt x="267579" y="933585"/>
                    <a:pt x="251837" y="895619"/>
                  </a:cubicBezTo>
                  <a:cubicBezTo>
                    <a:pt x="235830" y="857058"/>
                    <a:pt x="222932" y="817241"/>
                    <a:pt x="215128" y="776167"/>
                  </a:cubicBezTo>
                  <a:cubicBezTo>
                    <a:pt x="209439" y="746006"/>
                    <a:pt x="205339" y="715448"/>
                    <a:pt x="206926" y="683832"/>
                  </a:cubicBezTo>
                  <a:cubicBezTo>
                    <a:pt x="216583" y="465629"/>
                    <a:pt x="311960" y="300472"/>
                    <a:pt x="510387" y="199869"/>
                  </a:cubicBezTo>
                  <a:cubicBezTo>
                    <a:pt x="520474" y="194759"/>
                    <a:pt x="530188" y="191452"/>
                    <a:pt x="539356" y="189866"/>
                  </a:cubicBezTo>
                  <a:close/>
                  <a:moveTo>
                    <a:pt x="1061682" y="17922"/>
                  </a:moveTo>
                  <a:cubicBezTo>
                    <a:pt x="1069532" y="18647"/>
                    <a:pt x="1077626" y="20772"/>
                    <a:pt x="1085696" y="24393"/>
                  </a:cubicBezTo>
                  <a:cubicBezTo>
                    <a:pt x="1218774" y="84253"/>
                    <a:pt x="1324272" y="176323"/>
                    <a:pt x="1402717" y="298884"/>
                  </a:cubicBezTo>
                  <a:cubicBezTo>
                    <a:pt x="1471703" y="406630"/>
                    <a:pt x="1524220" y="541957"/>
                    <a:pt x="1518664" y="706585"/>
                  </a:cubicBezTo>
                  <a:cubicBezTo>
                    <a:pt x="1523029" y="804607"/>
                    <a:pt x="1502790" y="903689"/>
                    <a:pt x="1459797" y="998140"/>
                  </a:cubicBezTo>
                  <a:cubicBezTo>
                    <a:pt x="1441344" y="1038619"/>
                    <a:pt x="1411580" y="1054163"/>
                    <a:pt x="1379699" y="1042058"/>
                  </a:cubicBezTo>
                  <a:cubicBezTo>
                    <a:pt x="1340146" y="1027110"/>
                    <a:pt x="1325396" y="994502"/>
                    <a:pt x="1343453" y="951840"/>
                  </a:cubicBezTo>
                  <a:cubicBezTo>
                    <a:pt x="1379964" y="865657"/>
                    <a:pt x="1403774" y="775968"/>
                    <a:pt x="1396433" y="683038"/>
                  </a:cubicBezTo>
                  <a:cubicBezTo>
                    <a:pt x="1377913" y="449424"/>
                    <a:pt x="1282337" y="261646"/>
                    <a:pt x="1061819" y="154032"/>
                  </a:cubicBezTo>
                  <a:cubicBezTo>
                    <a:pt x="1049053" y="147815"/>
                    <a:pt x="1036553" y="140473"/>
                    <a:pt x="1024911" y="132337"/>
                  </a:cubicBezTo>
                  <a:cubicBezTo>
                    <a:pt x="992435" y="109717"/>
                    <a:pt x="985689" y="79490"/>
                    <a:pt x="1004870" y="46551"/>
                  </a:cubicBezTo>
                  <a:cubicBezTo>
                    <a:pt x="1016776" y="26163"/>
                    <a:pt x="1038131" y="15745"/>
                    <a:pt x="1061682" y="17922"/>
                  </a:cubicBezTo>
                  <a:close/>
                  <a:moveTo>
                    <a:pt x="460902" y="296"/>
                  </a:moveTo>
                  <a:cubicBezTo>
                    <a:pt x="491699" y="-2538"/>
                    <a:pt x="515845" y="15035"/>
                    <a:pt x="523881" y="48271"/>
                  </a:cubicBezTo>
                  <a:cubicBezTo>
                    <a:pt x="531488" y="79689"/>
                    <a:pt x="517134" y="100987"/>
                    <a:pt x="491802" y="117457"/>
                  </a:cubicBezTo>
                  <a:cubicBezTo>
                    <a:pt x="451323" y="143781"/>
                    <a:pt x="406148" y="161177"/>
                    <a:pt x="366727" y="190279"/>
                  </a:cubicBezTo>
                  <a:cubicBezTo>
                    <a:pt x="217575" y="300473"/>
                    <a:pt x="148655" y="452666"/>
                    <a:pt x="128019" y="631184"/>
                  </a:cubicBezTo>
                  <a:cubicBezTo>
                    <a:pt x="116179" y="733837"/>
                    <a:pt x="135096" y="831793"/>
                    <a:pt x="175641" y="926311"/>
                  </a:cubicBezTo>
                  <a:cubicBezTo>
                    <a:pt x="184637" y="947344"/>
                    <a:pt x="194492" y="969369"/>
                    <a:pt x="179279" y="991990"/>
                  </a:cubicBezTo>
                  <a:cubicBezTo>
                    <a:pt x="165125" y="1012957"/>
                    <a:pt x="147134" y="1029029"/>
                    <a:pt x="120082" y="1027707"/>
                  </a:cubicBezTo>
                  <a:cubicBezTo>
                    <a:pt x="91640" y="1026252"/>
                    <a:pt x="74047" y="1008393"/>
                    <a:pt x="63001" y="983987"/>
                  </a:cubicBezTo>
                  <a:cubicBezTo>
                    <a:pt x="19876" y="888543"/>
                    <a:pt x="-2149" y="788801"/>
                    <a:pt x="165" y="682510"/>
                  </a:cubicBezTo>
                  <a:cubicBezTo>
                    <a:pt x="13658" y="376933"/>
                    <a:pt x="149449" y="148213"/>
                    <a:pt x="428239" y="10108"/>
                  </a:cubicBezTo>
                  <a:cubicBezTo>
                    <a:pt x="439632" y="4452"/>
                    <a:pt x="450636" y="1240"/>
                    <a:pt x="460902" y="296"/>
                  </a:cubicBezTo>
                  <a:close/>
                </a:path>
              </a:pathLst>
            </a:custGeom>
            <a:gradFill flip="none" rotWithShape="1">
              <a:gsLst>
                <a:gs pos="0">
                  <a:schemeClr val="accent1">
                    <a:lumMod val="20000"/>
                    <a:lumOff val="80000"/>
                  </a:schemeClr>
                </a:gs>
                <a:gs pos="48000">
                  <a:schemeClr val="accent1">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108" name="TextBox 107">
            <a:extLst>
              <a:ext uri="{FF2B5EF4-FFF2-40B4-BE49-F238E27FC236}">
                <a16:creationId xmlns:a16="http://schemas.microsoft.com/office/drawing/2014/main" id="{ED612E44-7643-4718-88F6-2A8D0CAB25C0}"/>
              </a:ext>
            </a:extLst>
          </p:cNvPr>
          <p:cNvSpPr txBox="1"/>
          <p:nvPr/>
        </p:nvSpPr>
        <p:spPr>
          <a:xfrm>
            <a:off x="940850" y="1642797"/>
            <a:ext cx="7475565" cy="554262"/>
          </a:xfrm>
          <a:prstGeom prst="rect">
            <a:avLst/>
          </a:prstGeom>
          <a:noFill/>
        </p:spPr>
        <p:txBody>
          <a:bodyPr wrap="square" rtlCol="0">
            <a:spAutoFit/>
          </a:bodyPr>
          <a:lstStyle/>
          <a:p>
            <a:pPr>
              <a:lnSpc>
                <a:spcPct val="80000"/>
              </a:lnSpc>
            </a:pPr>
            <a:r>
              <a:rPr lang="en-US" dirty="0" smtClean="0">
                <a:latin typeface="Times New Roman" panose="02020603050405020304" pitchFamily="18" charset="0"/>
                <a:cs typeface="Times New Roman" panose="02020603050405020304" pitchFamily="18" charset="0"/>
              </a:rPr>
              <a:t>- Robot </a:t>
            </a:r>
            <a:r>
              <a:rPr lang="en-US" dirty="0">
                <a:latin typeface="Times New Roman" panose="02020603050405020304" pitchFamily="18" charset="0"/>
                <a:cs typeface="Times New Roman" panose="02020603050405020304" pitchFamily="18" charset="0"/>
              </a:rPr>
              <a:t>Framework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acceptance testing (test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acceptance test-driven development (ATDD). </a:t>
            </a:r>
            <a:endParaRPr lang="en-US" altLang="ko-KR" dirty="0">
              <a:latin typeface="Times New Roman" panose="020206030504050203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EF6ACD7D-D558-4CB5-8498-B356B77D2774}"/>
              </a:ext>
            </a:extLst>
          </p:cNvPr>
          <p:cNvSpPr txBox="1"/>
          <p:nvPr/>
        </p:nvSpPr>
        <p:spPr>
          <a:xfrm>
            <a:off x="929998" y="2716653"/>
            <a:ext cx="6535586" cy="535531"/>
          </a:xfrm>
          <a:prstGeom prst="rect">
            <a:avLst/>
          </a:prstGeom>
          <a:noFill/>
        </p:spPr>
        <p:txBody>
          <a:bodyPr wrap="square" rtlCol="0">
            <a:spAutoFit/>
          </a:bodyPr>
          <a:lstStyle/>
          <a:p>
            <a:pPr>
              <a:lnSpc>
                <a:spcPct val="80000"/>
              </a:lnSpc>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Được </a:t>
            </a:r>
            <a:r>
              <a:rPr lang="vi-VN" dirty="0">
                <a:latin typeface="Times New Roman" panose="02020603050405020304" pitchFamily="18" charset="0"/>
                <a:cs typeface="Times New Roman" panose="02020603050405020304" pitchFamily="18" charset="0"/>
              </a:rPr>
              <a:t>sử dụng tốt nhất trên môi trường UNIX, Robot Framework có khả năng dễ dàng mở rộng với những thư viện open-source.</a:t>
            </a:r>
            <a:endParaRPr lang="en-US" altLang="ko-KR" dirty="0">
              <a:solidFill>
                <a:schemeClr val="accent3"/>
              </a:solidFill>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845BB924-18E8-4103-83DE-372264F62280}"/>
              </a:ext>
            </a:extLst>
          </p:cNvPr>
          <p:cNvSpPr txBox="1"/>
          <p:nvPr/>
        </p:nvSpPr>
        <p:spPr>
          <a:xfrm>
            <a:off x="956546" y="2169687"/>
            <a:ext cx="6728405" cy="535531"/>
          </a:xfrm>
          <a:prstGeom prst="rect">
            <a:avLst/>
          </a:prstGeom>
          <a:noFill/>
        </p:spPr>
        <p:txBody>
          <a:bodyPr wrap="square" rtlCol="0">
            <a:spAutoFit/>
          </a:bodyPr>
          <a:lstStyle/>
          <a:p>
            <a:pPr>
              <a:lnSpc>
                <a:spcPct val="8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Robot Framework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Keyword-driven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data-driven hay behavior-driven.</a:t>
            </a:r>
            <a:endParaRPr lang="en-US" altLang="ko-KR" dirty="0">
              <a:solidFill>
                <a:schemeClr val="accent2"/>
              </a:solidFill>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C5DBE8DE-2D72-46EE-BC8F-C37DA8094161}"/>
              </a:ext>
            </a:extLst>
          </p:cNvPr>
          <p:cNvSpPr txBox="1"/>
          <p:nvPr/>
        </p:nvSpPr>
        <p:spPr>
          <a:xfrm>
            <a:off x="956546" y="3809277"/>
            <a:ext cx="3732743" cy="313932"/>
          </a:xfrm>
          <a:prstGeom prst="rect">
            <a:avLst/>
          </a:prstGeom>
          <a:noFill/>
        </p:spPr>
        <p:txBody>
          <a:bodyPr wrap="square" rtlCol="0">
            <a:spAutoFit/>
          </a:bodyPr>
          <a:lstStyle/>
          <a:p>
            <a:pPr>
              <a:lnSpc>
                <a:spcPct val="80000"/>
              </a:lnSpc>
            </a:pPr>
            <a:r>
              <a:rPr lang="en-US" altLang="ko-KR" dirty="0" err="1" smtClean="0">
                <a:solidFill>
                  <a:schemeClr val="tx2"/>
                </a:solidFill>
                <a:cs typeface="Arial" pitchFamily="34" charset="0"/>
              </a:rPr>
              <a:t>Ưu</a:t>
            </a:r>
            <a:r>
              <a:rPr lang="en-US" altLang="ko-KR" dirty="0" smtClean="0">
                <a:solidFill>
                  <a:schemeClr val="tx2"/>
                </a:solidFill>
                <a:cs typeface="Arial" pitchFamily="34" charset="0"/>
              </a:rPr>
              <a:t> </a:t>
            </a:r>
            <a:r>
              <a:rPr lang="en-US" altLang="ko-KR" dirty="0" err="1" smtClean="0">
                <a:solidFill>
                  <a:schemeClr val="tx2"/>
                </a:solidFill>
                <a:cs typeface="Arial" pitchFamily="34" charset="0"/>
              </a:rPr>
              <a:t>điểm</a:t>
            </a:r>
            <a:r>
              <a:rPr lang="en-US" altLang="ko-KR" dirty="0" smtClean="0">
                <a:solidFill>
                  <a:schemeClr val="tx2"/>
                </a:solidFill>
                <a:cs typeface="Arial" pitchFamily="34" charset="0"/>
              </a:rPr>
              <a:t> :</a:t>
            </a:r>
            <a:endParaRPr lang="en-US" altLang="ko-KR" dirty="0">
              <a:solidFill>
                <a:schemeClr val="tx2"/>
              </a:solidFill>
              <a:cs typeface="Arial" pitchFamily="34" charset="0"/>
            </a:endParaRPr>
          </a:p>
        </p:txBody>
      </p:sp>
      <p:sp>
        <p:nvSpPr>
          <p:cNvPr id="3" name="Rectangle 2"/>
          <p:cNvSpPr/>
          <p:nvPr/>
        </p:nvSpPr>
        <p:spPr>
          <a:xfrm>
            <a:off x="961631" y="4077972"/>
            <a:ext cx="6923542" cy="918008"/>
          </a:xfrm>
          <a:prstGeom prst="rect">
            <a:avLst/>
          </a:prstGeom>
        </p:spPr>
        <p:txBody>
          <a:bodyPr wrap="square">
            <a:spAutoFit/>
          </a:bodyPr>
          <a:lstStyle/>
          <a:p>
            <a:r>
              <a:rPr lang="en-US" dirty="0" smtClean="0">
                <a:solidFill>
                  <a:srgbClr val="1B1B1B"/>
                </a:solidFill>
                <a:latin typeface="Times New Roman" panose="02020603050405020304" pitchFamily="18" charset="0"/>
                <a:cs typeface="Times New Roman" panose="02020603050405020304" pitchFamily="18" charset="0"/>
              </a:rPr>
              <a:t>+ </a:t>
            </a:r>
            <a:r>
              <a:rPr lang="vi-VN" dirty="0" smtClean="0">
                <a:solidFill>
                  <a:srgbClr val="1B1B1B"/>
                </a:solidFill>
                <a:latin typeface="Times New Roman" panose="02020603050405020304" pitchFamily="18" charset="0"/>
                <a:cs typeface="Times New Roman" panose="02020603050405020304" pitchFamily="18" charset="0"/>
              </a:rPr>
              <a:t>Cú </a:t>
            </a:r>
            <a:r>
              <a:rPr lang="vi-VN" dirty="0">
                <a:solidFill>
                  <a:srgbClr val="1B1B1B"/>
                </a:solidFill>
                <a:latin typeface="Times New Roman" panose="02020603050405020304" pitchFamily="18" charset="0"/>
                <a:cs typeface="Times New Roman" panose="02020603050405020304" pitchFamily="18" charset="0"/>
              </a:rPr>
              <a:t>pháp rõ ràng dễ </a:t>
            </a:r>
            <a:r>
              <a:rPr lang="vi-VN" dirty="0" smtClean="0">
                <a:solidFill>
                  <a:srgbClr val="1B1B1B"/>
                </a:solidFill>
                <a:latin typeface="Times New Roman" panose="02020603050405020304" pitchFamily="18" charset="0"/>
                <a:cs typeface="Times New Roman" panose="02020603050405020304" pitchFamily="18" charset="0"/>
              </a:rPr>
              <a:t>hiểu, </a:t>
            </a:r>
            <a:r>
              <a:rPr lang="vi-VN" dirty="0">
                <a:solidFill>
                  <a:srgbClr val="1B1B1B"/>
                </a:solidFill>
                <a:latin typeface="Times New Roman" panose="02020603050405020304" pitchFamily="18" charset="0"/>
                <a:cs typeface="Times New Roman" panose="02020603050405020304" pitchFamily="18" charset="0"/>
              </a:rPr>
              <a:t>các từ khóa và đối số được phân cách bởi 4 kí tự trống, các từ khóa được định nghĩa khá giống với ngôn ngữ lập trình Python khi sử dụng 4 dấu cách để phân chia.</a:t>
            </a:r>
            <a:endParaRPr lang="vi-VN" b="0" i="0" dirty="0">
              <a:solidFill>
                <a:srgbClr val="1B1B1B"/>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929998" y="4970613"/>
            <a:ext cx="6096000" cy="923330"/>
          </a:xfrm>
          <a:prstGeom prst="rect">
            <a:avLst/>
          </a:prstGeom>
        </p:spPr>
        <p:txBody>
          <a:bodyPr>
            <a:spAutoFit/>
          </a:bodyPr>
          <a:lstStyle/>
          <a:p>
            <a:r>
              <a:rPr lang="en-US" dirty="0" smtClean="0">
                <a:solidFill>
                  <a:srgbClr val="1B1B1B"/>
                </a:solidFill>
                <a:latin typeface="Times New Roman" panose="02020603050405020304" pitchFamily="18" charset="0"/>
                <a:cs typeface="Times New Roman" panose="02020603050405020304" pitchFamily="18" charset="0"/>
              </a:rPr>
              <a:t>+ </a:t>
            </a:r>
            <a:r>
              <a:rPr lang="vi-VN" dirty="0" smtClean="0">
                <a:solidFill>
                  <a:srgbClr val="1B1B1B"/>
                </a:solidFill>
                <a:latin typeface="Times New Roman" panose="02020603050405020304" pitchFamily="18" charset="0"/>
                <a:cs typeface="Times New Roman" panose="02020603050405020304" pitchFamily="18" charset="0"/>
              </a:rPr>
              <a:t>Có </a:t>
            </a:r>
            <a:r>
              <a:rPr lang="vi-VN" dirty="0">
                <a:solidFill>
                  <a:srgbClr val="1B1B1B"/>
                </a:solidFill>
                <a:latin typeface="Times New Roman" panose="02020603050405020304" pitchFamily="18" charset="0"/>
                <a:cs typeface="Times New Roman" panose="02020603050405020304" pitchFamily="18" charset="0"/>
              </a:rPr>
              <a:t>nhiều thư viện hỗ trợ cho nhiều phương thức test khác nhau như Selenium2Library, Android library, OperatingSystem, Swing, Windows GUIs,...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31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7595" y="375969"/>
            <a:ext cx="11573197" cy="724247"/>
          </a:xfrm>
        </p:spPr>
        <p:txBody>
          <a:bodyPr/>
          <a:lstStyle/>
          <a:p>
            <a:r>
              <a:rPr lang="en-US" dirty="0" smtClean="0"/>
              <a:t>Demo </a:t>
            </a:r>
            <a:r>
              <a:rPr lang="en-US" dirty="0" err="1" smtClean="0"/>
              <a:t>dự</a:t>
            </a:r>
            <a:r>
              <a:rPr lang="en-US" dirty="0" smtClean="0"/>
              <a:t> </a:t>
            </a:r>
            <a:r>
              <a:rPr lang="en-US" dirty="0" err="1" smtClean="0"/>
              <a:t>án</a:t>
            </a:r>
            <a:endParaRPr lang="en-US" dirty="0"/>
          </a:p>
        </p:txBody>
      </p:sp>
      <p:grpSp>
        <p:nvGrpSpPr>
          <p:cNvPr id="44" name="Group 43">
            <a:extLst>
              <a:ext uri="{FF2B5EF4-FFF2-40B4-BE49-F238E27FC236}">
                <a16:creationId xmlns:a16="http://schemas.microsoft.com/office/drawing/2014/main" id="{2727434F-C298-4577-B5E4-855001850603}"/>
              </a:ext>
            </a:extLst>
          </p:cNvPr>
          <p:cNvGrpSpPr/>
          <p:nvPr/>
        </p:nvGrpSpPr>
        <p:grpSpPr>
          <a:xfrm>
            <a:off x="450122" y="2121088"/>
            <a:ext cx="6459998" cy="4397403"/>
            <a:chOff x="1208224" y="1365534"/>
            <a:chExt cx="7562415" cy="5147833"/>
          </a:xfrm>
        </p:grpSpPr>
        <p:sp>
          <p:nvSpPr>
            <p:cNvPr id="11" name="Freeform: Shape 10">
              <a:extLst>
                <a:ext uri="{FF2B5EF4-FFF2-40B4-BE49-F238E27FC236}">
                  <a16:creationId xmlns:a16="http://schemas.microsoft.com/office/drawing/2014/main" id="{5A8D8990-471C-45BB-A9ED-0C667C0FDE5F}"/>
                </a:ext>
              </a:extLst>
            </p:cNvPr>
            <p:cNvSpPr/>
            <p:nvPr/>
          </p:nvSpPr>
          <p:spPr>
            <a:xfrm>
              <a:off x="1208224" y="6148942"/>
              <a:ext cx="7562415" cy="364425"/>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5">
                <a:lumMod val="50000"/>
                <a:alpha val="40000"/>
              </a:schemeClr>
            </a:solidFill>
            <a:ln w="9525" cap="flat">
              <a:noFill/>
              <a:prstDash val="solid"/>
              <a:miter/>
            </a:ln>
          </p:spPr>
          <p:txBody>
            <a:bodyPr rtlCol="0" anchor="ctr"/>
            <a:lstStyle/>
            <a:p>
              <a:endParaRPr lang="en-US"/>
            </a:p>
          </p:txBody>
        </p:sp>
        <p:grpSp>
          <p:nvGrpSpPr>
            <p:cNvPr id="43" name="Group 42">
              <a:extLst>
                <a:ext uri="{FF2B5EF4-FFF2-40B4-BE49-F238E27FC236}">
                  <a16:creationId xmlns:a16="http://schemas.microsoft.com/office/drawing/2014/main" id="{6F706BDE-F95F-4E68-957E-C8FB84ADB62E}"/>
                </a:ext>
              </a:extLst>
            </p:cNvPr>
            <p:cNvGrpSpPr/>
            <p:nvPr/>
          </p:nvGrpSpPr>
          <p:grpSpPr>
            <a:xfrm>
              <a:off x="1672204" y="1379647"/>
              <a:ext cx="5613276" cy="5023497"/>
              <a:chOff x="1672204" y="1379647"/>
              <a:chExt cx="5613276" cy="5023497"/>
            </a:xfrm>
          </p:grpSpPr>
          <p:sp>
            <p:nvSpPr>
              <p:cNvPr id="12" name="Freeform: Shape 11">
                <a:extLst>
                  <a:ext uri="{FF2B5EF4-FFF2-40B4-BE49-F238E27FC236}">
                    <a16:creationId xmlns:a16="http://schemas.microsoft.com/office/drawing/2014/main" id="{E5C6C1D7-C846-4A1E-86B3-4D7511621D22}"/>
                  </a:ext>
                </a:extLst>
              </p:cNvPr>
              <p:cNvSpPr/>
              <p:nvPr/>
            </p:nvSpPr>
            <p:spPr>
              <a:xfrm>
                <a:off x="1672204" y="1379647"/>
                <a:ext cx="5597304" cy="5018012"/>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3891B28-CD2A-40C6-BF6B-D26E10B7EA43}"/>
                  </a:ext>
                </a:extLst>
              </p:cNvPr>
              <p:cNvSpPr/>
              <p:nvPr/>
            </p:nvSpPr>
            <p:spPr>
              <a:xfrm>
                <a:off x="1706732" y="1544908"/>
                <a:ext cx="5578748" cy="4858236"/>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chemeClr val="bg2">
                  <a:lumMod val="7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65690C2-10F3-4FA9-A044-5A84F123E7BB}"/>
                  </a:ext>
                </a:extLst>
              </p:cNvPr>
              <p:cNvSpPr/>
              <p:nvPr/>
            </p:nvSpPr>
            <p:spPr>
              <a:xfrm>
                <a:off x="1974099" y="1437421"/>
                <a:ext cx="1158619" cy="4412259"/>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473931C-870A-4FE4-A268-B2B6ADD58412}"/>
                  </a:ext>
                </a:extLst>
              </p:cNvPr>
              <p:cNvSpPr/>
              <p:nvPr/>
            </p:nvSpPr>
            <p:spPr>
              <a:xfrm>
                <a:off x="3391422" y="5704486"/>
                <a:ext cx="2638615" cy="149888"/>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15610E1-E79A-4B75-BB6F-CA99758CBD73}"/>
                  </a:ext>
                </a:extLst>
              </p:cNvPr>
              <p:cNvSpPr/>
              <p:nvPr/>
            </p:nvSpPr>
            <p:spPr>
              <a:xfrm>
                <a:off x="6236349" y="5704333"/>
                <a:ext cx="590470" cy="150198"/>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F49AD9E-55E6-4A2C-A69F-05FF3B22CB15}"/>
                </a:ext>
              </a:extLst>
            </p:cNvPr>
            <p:cNvGrpSpPr/>
            <p:nvPr/>
          </p:nvGrpSpPr>
          <p:grpSpPr>
            <a:xfrm>
              <a:off x="2591782" y="1365534"/>
              <a:ext cx="3628428" cy="3908010"/>
              <a:chOff x="2591782" y="1365534"/>
              <a:chExt cx="3628428" cy="3908010"/>
            </a:xfrm>
          </p:grpSpPr>
          <p:grpSp>
            <p:nvGrpSpPr>
              <p:cNvPr id="3" name="Group 2">
                <a:extLst>
                  <a:ext uri="{FF2B5EF4-FFF2-40B4-BE49-F238E27FC236}">
                    <a16:creationId xmlns:a16="http://schemas.microsoft.com/office/drawing/2014/main" id="{71D7A9C4-2B18-455F-A207-DDE5A1FDEF0A}"/>
                  </a:ext>
                </a:extLst>
              </p:cNvPr>
              <p:cNvGrpSpPr/>
              <p:nvPr/>
            </p:nvGrpSpPr>
            <p:grpSpPr>
              <a:xfrm>
                <a:off x="3525442" y="1365534"/>
                <a:ext cx="2694768" cy="3908010"/>
                <a:chOff x="3525442" y="1365534"/>
                <a:chExt cx="2694768" cy="3908010"/>
              </a:xfrm>
            </p:grpSpPr>
            <p:sp>
              <p:nvSpPr>
                <p:cNvPr id="5" name="Freeform: Shape 4">
                  <a:extLst>
                    <a:ext uri="{FF2B5EF4-FFF2-40B4-BE49-F238E27FC236}">
                      <a16:creationId xmlns:a16="http://schemas.microsoft.com/office/drawing/2014/main" id="{AC83E7DD-07F2-487D-AC22-CB26EBB510DD}"/>
                    </a:ext>
                  </a:extLst>
                </p:cNvPr>
                <p:cNvSpPr/>
                <p:nvPr/>
              </p:nvSpPr>
              <p:spPr>
                <a:xfrm>
                  <a:off x="3525442" y="1374297"/>
                  <a:ext cx="2694646" cy="3899247"/>
                </a:xfrm>
                <a:custGeom>
                  <a:avLst/>
                  <a:gdLst>
                    <a:gd name="connsiteX0" fmla="*/ 2683285 w 2694646"/>
                    <a:gd name="connsiteY0" fmla="*/ 1256184 h 3899247"/>
                    <a:gd name="connsiteX1" fmla="*/ 2596512 w 2694646"/>
                    <a:gd name="connsiteY1" fmla="*/ 1115119 h 3899247"/>
                    <a:gd name="connsiteX2" fmla="*/ 2623468 w 2694646"/>
                    <a:gd name="connsiteY2" fmla="*/ 1086734 h 3899247"/>
                    <a:gd name="connsiteX3" fmla="*/ 2590702 w 2694646"/>
                    <a:gd name="connsiteY3" fmla="*/ 839465 h 3899247"/>
                    <a:gd name="connsiteX4" fmla="*/ 2412680 w 2694646"/>
                    <a:gd name="connsiteY4" fmla="*/ 549333 h 3899247"/>
                    <a:gd name="connsiteX5" fmla="*/ 2376580 w 2694646"/>
                    <a:gd name="connsiteY5" fmla="*/ 534570 h 3899247"/>
                    <a:gd name="connsiteX6" fmla="*/ 2370198 w 2694646"/>
                    <a:gd name="connsiteY6" fmla="*/ 532951 h 3899247"/>
                    <a:gd name="connsiteX7" fmla="*/ 2139312 w 2694646"/>
                    <a:gd name="connsiteY7" fmla="*/ 214815 h 3899247"/>
                    <a:gd name="connsiteX8" fmla="*/ 1934715 w 2694646"/>
                    <a:gd name="connsiteY8" fmla="*/ 88323 h 3899247"/>
                    <a:gd name="connsiteX9" fmla="*/ 1176525 w 2694646"/>
                    <a:gd name="connsiteY9" fmla="*/ 35364 h 3899247"/>
                    <a:gd name="connsiteX10" fmla="*/ 683321 w 2694646"/>
                    <a:gd name="connsiteY10" fmla="*/ 300350 h 3899247"/>
                    <a:gd name="connsiteX11" fmla="*/ 610740 w 2694646"/>
                    <a:gd name="connsiteY11" fmla="*/ 384646 h 3899247"/>
                    <a:gd name="connsiteX12" fmla="*/ 463769 w 2694646"/>
                    <a:gd name="connsiteY12" fmla="*/ 843466 h 3899247"/>
                    <a:gd name="connsiteX13" fmla="*/ 524825 w 2694646"/>
                    <a:gd name="connsiteY13" fmla="*/ 1262089 h 3899247"/>
                    <a:gd name="connsiteX14" fmla="*/ 694656 w 2694646"/>
                    <a:gd name="connsiteY14" fmla="*/ 1567080 h 3899247"/>
                    <a:gd name="connsiteX15" fmla="*/ 762092 w 2694646"/>
                    <a:gd name="connsiteY15" fmla="*/ 1883119 h 3899247"/>
                    <a:gd name="connsiteX16" fmla="*/ 747424 w 2694646"/>
                    <a:gd name="connsiteY16" fmla="*/ 2024185 h 3899247"/>
                    <a:gd name="connsiteX17" fmla="*/ 714277 w 2694646"/>
                    <a:gd name="connsiteY17" fmla="*/ 2168584 h 3899247"/>
                    <a:gd name="connsiteX18" fmla="*/ 683797 w 2694646"/>
                    <a:gd name="connsiteY18" fmla="*/ 2263262 h 3899247"/>
                    <a:gd name="connsiteX19" fmla="*/ 593405 w 2694646"/>
                    <a:gd name="connsiteY19" fmla="*/ 2521580 h 3899247"/>
                    <a:gd name="connsiteX20" fmla="*/ 524349 w 2694646"/>
                    <a:gd name="connsiteY20" fmla="*/ 2672170 h 3899247"/>
                    <a:gd name="connsiteX21" fmla="*/ 426527 w 2694646"/>
                    <a:gd name="connsiteY21" fmla="*/ 2786661 h 3899247"/>
                    <a:gd name="connsiteX22" fmla="*/ 92009 w 2694646"/>
                    <a:gd name="connsiteY22" fmla="*/ 3228335 h 3899247"/>
                    <a:gd name="connsiteX23" fmla="*/ 4379 w 2694646"/>
                    <a:gd name="connsiteY23" fmla="*/ 3401690 h 3899247"/>
                    <a:gd name="connsiteX24" fmla="*/ 19905 w 2694646"/>
                    <a:gd name="connsiteY24" fmla="*/ 3453411 h 3899247"/>
                    <a:gd name="connsiteX25" fmla="*/ 1266727 w 2694646"/>
                    <a:gd name="connsiteY25" fmla="*/ 3895752 h 3899247"/>
                    <a:gd name="connsiteX26" fmla="*/ 1892710 w 2694646"/>
                    <a:gd name="connsiteY26" fmla="*/ 3843460 h 3899247"/>
                    <a:gd name="connsiteX27" fmla="*/ 2200653 w 2694646"/>
                    <a:gd name="connsiteY27" fmla="*/ 3747352 h 3899247"/>
                    <a:gd name="connsiteX28" fmla="*/ 2415823 w 2694646"/>
                    <a:gd name="connsiteY28" fmla="*/ 3657627 h 3899247"/>
                    <a:gd name="connsiteX29" fmla="*/ 2285140 w 2694646"/>
                    <a:gd name="connsiteY29" fmla="*/ 3452935 h 3899247"/>
                    <a:gd name="connsiteX30" fmla="*/ 2225133 w 2694646"/>
                    <a:gd name="connsiteY30" fmla="*/ 3165280 h 3899247"/>
                    <a:gd name="connsiteX31" fmla="*/ 1906903 w 2694646"/>
                    <a:gd name="connsiteY31" fmla="*/ 2489671 h 3899247"/>
                    <a:gd name="connsiteX32" fmla="*/ 1882042 w 2694646"/>
                    <a:gd name="connsiteY32" fmla="*/ 2434903 h 3899247"/>
                    <a:gd name="connsiteX33" fmla="*/ 1910522 w 2694646"/>
                    <a:gd name="connsiteY33" fmla="*/ 2317078 h 3899247"/>
                    <a:gd name="connsiteX34" fmla="*/ 1959766 w 2694646"/>
                    <a:gd name="connsiteY34" fmla="*/ 2187824 h 3899247"/>
                    <a:gd name="connsiteX35" fmla="*/ 2013677 w 2694646"/>
                    <a:gd name="connsiteY35" fmla="*/ 2178490 h 3899247"/>
                    <a:gd name="connsiteX36" fmla="*/ 2329050 w 2694646"/>
                    <a:gd name="connsiteY36" fmla="*/ 2184490 h 3899247"/>
                    <a:gd name="connsiteX37" fmla="*/ 2491261 w 2694646"/>
                    <a:gd name="connsiteY37" fmla="*/ 1933411 h 3899247"/>
                    <a:gd name="connsiteX38" fmla="*/ 2488118 w 2694646"/>
                    <a:gd name="connsiteY38" fmla="*/ 1919600 h 3899247"/>
                    <a:gd name="connsiteX39" fmla="*/ 2519550 w 2694646"/>
                    <a:gd name="connsiteY39" fmla="*/ 1757103 h 3899247"/>
                    <a:gd name="connsiteX40" fmla="*/ 2519836 w 2694646"/>
                    <a:gd name="connsiteY40" fmla="*/ 1692715 h 3899247"/>
                    <a:gd name="connsiteX41" fmla="*/ 2527647 w 2694646"/>
                    <a:gd name="connsiteY41" fmla="*/ 1626611 h 3899247"/>
                    <a:gd name="connsiteX42" fmla="*/ 2539172 w 2694646"/>
                    <a:gd name="connsiteY42" fmla="*/ 1541934 h 3899247"/>
                    <a:gd name="connsiteX43" fmla="*/ 2509930 w 2694646"/>
                    <a:gd name="connsiteY43" fmla="*/ 1467829 h 3899247"/>
                    <a:gd name="connsiteX44" fmla="*/ 2555936 w 2694646"/>
                    <a:gd name="connsiteY44" fmla="*/ 1397440 h 3899247"/>
                    <a:gd name="connsiteX45" fmla="*/ 2648519 w 2694646"/>
                    <a:gd name="connsiteY45" fmla="*/ 1362769 h 3899247"/>
                    <a:gd name="connsiteX46" fmla="*/ 2683285 w 2694646"/>
                    <a:gd name="connsiteY46" fmla="*/ 1256184 h 389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694646" h="3899247">
                      <a:moveTo>
                        <a:pt x="2683285" y="1256184"/>
                      </a:moveTo>
                      <a:cubicBezTo>
                        <a:pt x="2662140" y="1204368"/>
                        <a:pt x="2626802" y="1161315"/>
                        <a:pt x="2596512" y="1115119"/>
                      </a:cubicBezTo>
                      <a:cubicBezTo>
                        <a:pt x="2612514" y="1112261"/>
                        <a:pt x="2619753" y="1102736"/>
                        <a:pt x="2623468" y="1086734"/>
                      </a:cubicBezTo>
                      <a:cubicBezTo>
                        <a:pt x="2643566" y="1000056"/>
                        <a:pt x="2630897" y="917951"/>
                        <a:pt x="2590702" y="839465"/>
                      </a:cubicBezTo>
                      <a:cubicBezTo>
                        <a:pt x="2538886" y="738214"/>
                        <a:pt x="2476021" y="643631"/>
                        <a:pt x="2412680" y="549333"/>
                      </a:cubicBezTo>
                      <a:cubicBezTo>
                        <a:pt x="2404107" y="536570"/>
                        <a:pt x="2396773" y="519330"/>
                        <a:pt x="2376580" y="534570"/>
                      </a:cubicBezTo>
                      <a:cubicBezTo>
                        <a:pt x="2374580" y="533427"/>
                        <a:pt x="2372484" y="532951"/>
                        <a:pt x="2370198" y="532951"/>
                      </a:cubicBezTo>
                      <a:cubicBezTo>
                        <a:pt x="2323431" y="405030"/>
                        <a:pt x="2246945" y="298635"/>
                        <a:pt x="2139312" y="214815"/>
                      </a:cubicBezTo>
                      <a:cubicBezTo>
                        <a:pt x="2079305" y="159380"/>
                        <a:pt x="2009106" y="119851"/>
                        <a:pt x="1934715" y="88323"/>
                      </a:cubicBezTo>
                      <a:cubicBezTo>
                        <a:pt x="1688304" y="-16261"/>
                        <a:pt x="1433986" y="-19881"/>
                        <a:pt x="1176525" y="35364"/>
                      </a:cubicBezTo>
                      <a:cubicBezTo>
                        <a:pt x="986978" y="76036"/>
                        <a:pt x="818766" y="158237"/>
                        <a:pt x="683321" y="300350"/>
                      </a:cubicBezTo>
                      <a:cubicBezTo>
                        <a:pt x="654365" y="324353"/>
                        <a:pt x="634267" y="355976"/>
                        <a:pt x="610740" y="384646"/>
                      </a:cubicBezTo>
                      <a:cubicBezTo>
                        <a:pt x="496726" y="589434"/>
                        <a:pt x="468151" y="708210"/>
                        <a:pt x="463769" y="843466"/>
                      </a:cubicBezTo>
                      <a:cubicBezTo>
                        <a:pt x="453197" y="987483"/>
                        <a:pt x="482343" y="1125501"/>
                        <a:pt x="524825" y="1262089"/>
                      </a:cubicBezTo>
                      <a:cubicBezTo>
                        <a:pt x="560258" y="1376008"/>
                        <a:pt x="634362" y="1467639"/>
                        <a:pt x="694656" y="1567080"/>
                      </a:cubicBezTo>
                      <a:cubicBezTo>
                        <a:pt x="754187" y="1665282"/>
                        <a:pt x="783809" y="1767676"/>
                        <a:pt x="762092" y="1883119"/>
                      </a:cubicBezTo>
                      <a:cubicBezTo>
                        <a:pt x="753425" y="1929411"/>
                        <a:pt x="752091" y="1977131"/>
                        <a:pt x="747424" y="2024185"/>
                      </a:cubicBezTo>
                      <a:cubicBezTo>
                        <a:pt x="732184" y="2075429"/>
                        <a:pt x="725898" y="2118482"/>
                        <a:pt x="714277" y="2168584"/>
                      </a:cubicBezTo>
                      <a:cubicBezTo>
                        <a:pt x="703704" y="2192777"/>
                        <a:pt x="691322" y="2234306"/>
                        <a:pt x="683797" y="2263262"/>
                      </a:cubicBezTo>
                      <a:cubicBezTo>
                        <a:pt x="631600" y="2341653"/>
                        <a:pt x="593024" y="2424330"/>
                        <a:pt x="593405" y="2521580"/>
                      </a:cubicBezTo>
                      <a:cubicBezTo>
                        <a:pt x="593691" y="2581302"/>
                        <a:pt x="564639" y="2629689"/>
                        <a:pt x="524349" y="2672170"/>
                      </a:cubicBezTo>
                      <a:cubicBezTo>
                        <a:pt x="489773" y="2708651"/>
                        <a:pt x="454340" y="2744370"/>
                        <a:pt x="426527" y="2786661"/>
                      </a:cubicBezTo>
                      <a:cubicBezTo>
                        <a:pt x="291367" y="2916010"/>
                        <a:pt x="188307" y="3069649"/>
                        <a:pt x="92009" y="3228335"/>
                      </a:cubicBezTo>
                      <a:cubicBezTo>
                        <a:pt x="58385" y="3283771"/>
                        <a:pt x="26667" y="3340254"/>
                        <a:pt x="4379" y="3401690"/>
                      </a:cubicBezTo>
                      <a:cubicBezTo>
                        <a:pt x="-4003" y="3424645"/>
                        <a:pt x="-1146" y="3438647"/>
                        <a:pt x="19905" y="3453411"/>
                      </a:cubicBezTo>
                      <a:cubicBezTo>
                        <a:pt x="389284" y="3711253"/>
                        <a:pt x="816290" y="3870892"/>
                        <a:pt x="1266727" y="3895752"/>
                      </a:cubicBezTo>
                      <a:cubicBezTo>
                        <a:pt x="1476372" y="3907277"/>
                        <a:pt x="1687923" y="3890418"/>
                        <a:pt x="1892710" y="3843460"/>
                      </a:cubicBezTo>
                      <a:cubicBezTo>
                        <a:pt x="1997675" y="3819457"/>
                        <a:pt x="2100831" y="3787548"/>
                        <a:pt x="2200653" y="3747352"/>
                      </a:cubicBezTo>
                      <a:cubicBezTo>
                        <a:pt x="2227228" y="3736684"/>
                        <a:pt x="2395344" y="3640768"/>
                        <a:pt x="2415823" y="3657627"/>
                      </a:cubicBezTo>
                      <a:cubicBezTo>
                        <a:pt x="2347529" y="3601429"/>
                        <a:pt x="2308286" y="3532183"/>
                        <a:pt x="2285140" y="3452935"/>
                      </a:cubicBezTo>
                      <a:cubicBezTo>
                        <a:pt x="2257613" y="3358637"/>
                        <a:pt x="2243992" y="3261387"/>
                        <a:pt x="2225133" y="3165280"/>
                      </a:cubicBezTo>
                      <a:cubicBezTo>
                        <a:pt x="2175507" y="2913343"/>
                        <a:pt x="2098260" y="2674837"/>
                        <a:pt x="1906903" y="2489671"/>
                      </a:cubicBezTo>
                      <a:cubicBezTo>
                        <a:pt x="1891948" y="2475193"/>
                        <a:pt x="1881566" y="2457096"/>
                        <a:pt x="1882042" y="2434903"/>
                      </a:cubicBezTo>
                      <a:cubicBezTo>
                        <a:pt x="1894234" y="2396612"/>
                        <a:pt x="1917761" y="2365180"/>
                        <a:pt x="1910522" y="2317078"/>
                      </a:cubicBezTo>
                      <a:cubicBezTo>
                        <a:pt x="1903950" y="2273454"/>
                        <a:pt x="1937954" y="2229353"/>
                        <a:pt x="1959766" y="2187824"/>
                      </a:cubicBezTo>
                      <a:cubicBezTo>
                        <a:pt x="1975768" y="2173441"/>
                        <a:pt x="1995294" y="2178204"/>
                        <a:pt x="2013677" y="2178490"/>
                      </a:cubicBezTo>
                      <a:cubicBezTo>
                        <a:pt x="2118834" y="2180204"/>
                        <a:pt x="2223894" y="2182490"/>
                        <a:pt x="2329050" y="2184490"/>
                      </a:cubicBezTo>
                      <a:cubicBezTo>
                        <a:pt x="2479355" y="2157154"/>
                        <a:pt x="2530980" y="2077239"/>
                        <a:pt x="2491261" y="1933411"/>
                      </a:cubicBezTo>
                      <a:cubicBezTo>
                        <a:pt x="2490023" y="1928839"/>
                        <a:pt x="2490118" y="1923696"/>
                        <a:pt x="2488118" y="1919600"/>
                      </a:cubicBezTo>
                      <a:cubicBezTo>
                        <a:pt x="2457352" y="1857402"/>
                        <a:pt x="2468687" y="1803109"/>
                        <a:pt x="2519550" y="1757103"/>
                      </a:cubicBezTo>
                      <a:cubicBezTo>
                        <a:pt x="2544220" y="1734815"/>
                        <a:pt x="2541934" y="1713193"/>
                        <a:pt x="2519836" y="1692715"/>
                      </a:cubicBezTo>
                      <a:cubicBezTo>
                        <a:pt x="2490975" y="1665949"/>
                        <a:pt x="2496786" y="1647185"/>
                        <a:pt x="2527647" y="1626611"/>
                      </a:cubicBezTo>
                      <a:cubicBezTo>
                        <a:pt x="2561365" y="1604132"/>
                        <a:pt x="2565651" y="1574509"/>
                        <a:pt x="2539172" y="1541934"/>
                      </a:cubicBezTo>
                      <a:cubicBezTo>
                        <a:pt x="2521741" y="1520407"/>
                        <a:pt x="2515645" y="1494023"/>
                        <a:pt x="2509930" y="1467829"/>
                      </a:cubicBezTo>
                      <a:cubicBezTo>
                        <a:pt x="2498500" y="1415918"/>
                        <a:pt x="2504310" y="1406584"/>
                        <a:pt x="2555936" y="1397440"/>
                      </a:cubicBezTo>
                      <a:cubicBezTo>
                        <a:pt x="2589083" y="1391534"/>
                        <a:pt x="2619944" y="1380485"/>
                        <a:pt x="2648519" y="1362769"/>
                      </a:cubicBezTo>
                      <a:cubicBezTo>
                        <a:pt x="2697096" y="1332860"/>
                        <a:pt x="2704811" y="1308857"/>
                        <a:pt x="2683285" y="1256184"/>
                      </a:cubicBezTo>
                      <a:close/>
                    </a:path>
                  </a:pathLst>
                </a:custGeom>
                <a:solidFill>
                  <a:schemeClr val="accent2">
                    <a:lumMod val="20000"/>
                    <a:lumOff val="8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7764CD2-58CD-40F0-8B82-4096A63245F0}"/>
                    </a:ext>
                  </a:extLst>
                </p:cNvPr>
                <p:cNvSpPr/>
                <p:nvPr/>
              </p:nvSpPr>
              <p:spPr>
                <a:xfrm>
                  <a:off x="4619069" y="3087650"/>
                  <a:ext cx="396387" cy="412313"/>
                </a:xfrm>
                <a:custGeom>
                  <a:avLst/>
                  <a:gdLst>
                    <a:gd name="connsiteX0" fmla="*/ 357981 w 396387"/>
                    <a:gd name="connsiteY0" fmla="*/ 412273 h 412313"/>
                    <a:gd name="connsiteX1" fmla="*/ 16605 w 396387"/>
                    <a:gd name="connsiteY1" fmla="*/ 389889 h 412313"/>
                    <a:gd name="connsiteX2" fmla="*/ 31 w 396387"/>
                    <a:gd name="connsiteY2" fmla="*/ 371125 h 412313"/>
                    <a:gd name="connsiteX3" fmla="*/ 21748 w 396387"/>
                    <a:gd name="connsiteY3" fmla="*/ 16604 h 412313"/>
                    <a:gd name="connsiteX4" fmla="*/ 40512 w 396387"/>
                    <a:gd name="connsiteY4" fmla="*/ 31 h 412313"/>
                    <a:gd name="connsiteX5" fmla="*/ 379698 w 396387"/>
                    <a:gd name="connsiteY5" fmla="*/ 20033 h 412313"/>
                    <a:gd name="connsiteX6" fmla="*/ 396366 w 396387"/>
                    <a:gd name="connsiteY6" fmla="*/ 38702 h 412313"/>
                    <a:gd name="connsiteX7" fmla="*/ 376840 w 396387"/>
                    <a:gd name="connsiteY7" fmla="*/ 395604 h 412313"/>
                    <a:gd name="connsiteX8" fmla="*/ 357981 w 396387"/>
                    <a:gd name="connsiteY8" fmla="*/ 412273 h 41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87" h="412313">
                      <a:moveTo>
                        <a:pt x="357981" y="412273"/>
                      </a:moveTo>
                      <a:lnTo>
                        <a:pt x="16605" y="389889"/>
                      </a:lnTo>
                      <a:cubicBezTo>
                        <a:pt x="6889" y="389222"/>
                        <a:pt x="-541" y="380840"/>
                        <a:pt x="31" y="371125"/>
                      </a:cubicBezTo>
                      <a:lnTo>
                        <a:pt x="21748" y="16604"/>
                      </a:lnTo>
                      <a:cubicBezTo>
                        <a:pt x="22319" y="6889"/>
                        <a:pt x="30701" y="-541"/>
                        <a:pt x="40512" y="31"/>
                      </a:cubicBezTo>
                      <a:lnTo>
                        <a:pt x="379698" y="20033"/>
                      </a:lnTo>
                      <a:cubicBezTo>
                        <a:pt x="389413" y="20605"/>
                        <a:pt x="396842" y="28987"/>
                        <a:pt x="396366" y="38702"/>
                      </a:cubicBezTo>
                      <a:lnTo>
                        <a:pt x="376840" y="395604"/>
                      </a:lnTo>
                      <a:cubicBezTo>
                        <a:pt x="376268" y="405415"/>
                        <a:pt x="367791" y="412940"/>
                        <a:pt x="357981" y="412273"/>
                      </a:cubicBezTo>
                      <a:close/>
                    </a:path>
                  </a:pathLst>
                </a:custGeom>
                <a:solidFill>
                  <a:schemeClr val="accent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8F3CECF-22A2-4E3C-8AA4-FA0A1A1EDDAD}"/>
                    </a:ext>
                  </a:extLst>
                </p:cNvPr>
                <p:cNvSpPr/>
                <p:nvPr/>
              </p:nvSpPr>
              <p:spPr>
                <a:xfrm>
                  <a:off x="4634782" y="3105364"/>
                  <a:ext cx="361255" cy="376018"/>
                </a:xfrm>
                <a:custGeom>
                  <a:avLst/>
                  <a:gdLst>
                    <a:gd name="connsiteX0" fmla="*/ 326265 w 361255"/>
                    <a:gd name="connsiteY0" fmla="*/ 375985 h 376018"/>
                    <a:gd name="connsiteX1" fmla="*/ 15083 w 361255"/>
                    <a:gd name="connsiteY1" fmla="*/ 355602 h 376018"/>
                    <a:gd name="connsiteX2" fmla="*/ 34 w 361255"/>
                    <a:gd name="connsiteY2" fmla="*/ 338457 h 376018"/>
                    <a:gd name="connsiteX3" fmla="*/ 19846 w 361255"/>
                    <a:gd name="connsiteY3" fmla="*/ 15178 h 376018"/>
                    <a:gd name="connsiteX4" fmla="*/ 36896 w 361255"/>
                    <a:gd name="connsiteY4" fmla="*/ 33 h 376018"/>
                    <a:gd name="connsiteX5" fmla="*/ 346077 w 361255"/>
                    <a:gd name="connsiteY5" fmla="*/ 18321 h 376018"/>
                    <a:gd name="connsiteX6" fmla="*/ 361222 w 361255"/>
                    <a:gd name="connsiteY6" fmla="*/ 35371 h 376018"/>
                    <a:gd name="connsiteX7" fmla="*/ 343410 w 361255"/>
                    <a:gd name="connsiteY7" fmla="*/ 360745 h 376018"/>
                    <a:gd name="connsiteX8" fmla="*/ 326265 w 361255"/>
                    <a:gd name="connsiteY8" fmla="*/ 375985 h 37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255" h="376018">
                      <a:moveTo>
                        <a:pt x="326265" y="375985"/>
                      </a:moveTo>
                      <a:lnTo>
                        <a:pt x="15083" y="355602"/>
                      </a:lnTo>
                      <a:cubicBezTo>
                        <a:pt x="6225" y="355030"/>
                        <a:pt x="-538" y="347410"/>
                        <a:pt x="34" y="338457"/>
                      </a:cubicBezTo>
                      <a:lnTo>
                        <a:pt x="19846" y="15178"/>
                      </a:lnTo>
                      <a:cubicBezTo>
                        <a:pt x="20417" y="6320"/>
                        <a:pt x="28037" y="-538"/>
                        <a:pt x="36896" y="33"/>
                      </a:cubicBezTo>
                      <a:lnTo>
                        <a:pt x="346077" y="18321"/>
                      </a:lnTo>
                      <a:cubicBezTo>
                        <a:pt x="354935" y="18893"/>
                        <a:pt x="361793" y="26418"/>
                        <a:pt x="361222" y="35371"/>
                      </a:cubicBezTo>
                      <a:lnTo>
                        <a:pt x="343410" y="360745"/>
                      </a:lnTo>
                      <a:cubicBezTo>
                        <a:pt x="342934" y="369699"/>
                        <a:pt x="335219" y="376557"/>
                        <a:pt x="326265" y="375985"/>
                      </a:cubicBezTo>
                      <a:close/>
                    </a:path>
                  </a:pathLst>
                </a:custGeom>
                <a:solidFill>
                  <a:schemeClr val="tx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4ABB299-6E86-49D9-8957-58011FD2BFFF}"/>
                    </a:ext>
                  </a:extLst>
                </p:cNvPr>
                <p:cNvSpPr/>
                <p:nvPr/>
              </p:nvSpPr>
              <p:spPr>
                <a:xfrm>
                  <a:off x="4768832" y="3111017"/>
                  <a:ext cx="100107" cy="364140"/>
                </a:xfrm>
                <a:custGeom>
                  <a:avLst/>
                  <a:gdLst>
                    <a:gd name="connsiteX0" fmla="*/ 77819 w 100107"/>
                    <a:gd name="connsiteY0" fmla="*/ 364141 h 364140"/>
                    <a:gd name="connsiteX1" fmla="*/ 0 w 100107"/>
                    <a:gd name="connsiteY1" fmla="*/ 356902 h 364140"/>
                    <a:gd name="connsiteX2" fmla="*/ 21241 w 100107"/>
                    <a:gd name="connsiteY2" fmla="*/ 0 h 364140"/>
                    <a:gd name="connsiteX3" fmla="*/ 100108 w 100107"/>
                    <a:gd name="connsiteY3" fmla="*/ 5334 h 364140"/>
                  </a:gdLst>
                  <a:ahLst/>
                  <a:cxnLst>
                    <a:cxn ang="0">
                      <a:pos x="connsiteX0" y="connsiteY0"/>
                    </a:cxn>
                    <a:cxn ang="0">
                      <a:pos x="connsiteX1" y="connsiteY1"/>
                    </a:cxn>
                    <a:cxn ang="0">
                      <a:pos x="connsiteX2" y="connsiteY2"/>
                    </a:cxn>
                    <a:cxn ang="0">
                      <a:pos x="connsiteX3" y="connsiteY3"/>
                    </a:cxn>
                  </a:cxnLst>
                  <a:rect l="l" t="t" r="r" b="b"/>
                  <a:pathLst>
                    <a:path w="100107" h="364140">
                      <a:moveTo>
                        <a:pt x="77819" y="364141"/>
                      </a:moveTo>
                      <a:lnTo>
                        <a:pt x="0" y="356902"/>
                      </a:lnTo>
                      <a:lnTo>
                        <a:pt x="21241" y="0"/>
                      </a:lnTo>
                      <a:lnTo>
                        <a:pt x="100108" y="5334"/>
                      </a:lnTo>
                      <a:close/>
                    </a:path>
                  </a:pathLst>
                </a:custGeom>
                <a:solidFill>
                  <a:srgbClr val="FCEBE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CD82BE-30CB-4E37-BE82-3E7FBC180A7A}"/>
                    </a:ext>
                  </a:extLst>
                </p:cNvPr>
                <p:cNvSpPr/>
                <p:nvPr/>
              </p:nvSpPr>
              <p:spPr>
                <a:xfrm>
                  <a:off x="4096341" y="1586812"/>
                  <a:ext cx="2123869" cy="1972260"/>
                </a:xfrm>
                <a:custGeom>
                  <a:avLst/>
                  <a:gdLst>
                    <a:gd name="connsiteX0" fmla="*/ 2112576 w 2123869"/>
                    <a:gd name="connsiteY0" fmla="*/ 1043954 h 1972260"/>
                    <a:gd name="connsiteX1" fmla="*/ 2025804 w 2123869"/>
                    <a:gd name="connsiteY1" fmla="*/ 902889 h 1972260"/>
                    <a:gd name="connsiteX2" fmla="*/ 2018184 w 2123869"/>
                    <a:gd name="connsiteY2" fmla="*/ 896222 h 1972260"/>
                    <a:gd name="connsiteX3" fmla="*/ 1994085 w 2123869"/>
                    <a:gd name="connsiteY3" fmla="*/ 858503 h 1972260"/>
                    <a:gd name="connsiteX4" fmla="*/ 1990657 w 2123869"/>
                    <a:gd name="connsiteY4" fmla="*/ 858503 h 1972260"/>
                    <a:gd name="connsiteX5" fmla="*/ 1843686 w 2123869"/>
                    <a:gd name="connsiteY5" fmla="*/ 657335 h 1972260"/>
                    <a:gd name="connsiteX6" fmla="*/ 1830637 w 2123869"/>
                    <a:gd name="connsiteY6" fmla="*/ 606281 h 1972260"/>
                    <a:gd name="connsiteX7" fmla="*/ 1842162 w 2123869"/>
                    <a:gd name="connsiteY7" fmla="*/ 486932 h 1972260"/>
                    <a:gd name="connsiteX8" fmla="*/ 1848067 w 2123869"/>
                    <a:gd name="connsiteY8" fmla="*/ 481693 h 1972260"/>
                    <a:gd name="connsiteX9" fmla="*/ 1805871 w 2123869"/>
                    <a:gd name="connsiteY9" fmla="*/ 322340 h 1972260"/>
                    <a:gd name="connsiteX10" fmla="*/ 1799490 w 2123869"/>
                    <a:gd name="connsiteY10" fmla="*/ 320721 h 1972260"/>
                    <a:gd name="connsiteX11" fmla="*/ 1799490 w 2123869"/>
                    <a:gd name="connsiteY11" fmla="*/ 320721 h 1972260"/>
                    <a:gd name="connsiteX12" fmla="*/ 1568604 w 2123869"/>
                    <a:gd name="connsiteY12" fmla="*/ 2586 h 1972260"/>
                    <a:gd name="connsiteX13" fmla="*/ 1494404 w 2123869"/>
                    <a:gd name="connsiteY13" fmla="*/ 12111 h 1972260"/>
                    <a:gd name="connsiteX14" fmla="*/ 902997 w 2123869"/>
                    <a:gd name="connsiteY14" fmla="*/ 124220 h 1972260"/>
                    <a:gd name="connsiteX15" fmla="*/ 182526 w 2123869"/>
                    <a:gd name="connsiteY15" fmla="*/ 81929 h 1972260"/>
                    <a:gd name="connsiteX16" fmla="*/ 112517 w 2123869"/>
                    <a:gd name="connsiteY16" fmla="*/ 88121 h 1972260"/>
                    <a:gd name="connsiteX17" fmla="*/ 39936 w 2123869"/>
                    <a:gd name="connsiteY17" fmla="*/ 172417 h 1972260"/>
                    <a:gd name="connsiteX18" fmla="*/ 35936 w 2123869"/>
                    <a:gd name="connsiteY18" fmla="*/ 190514 h 1972260"/>
                    <a:gd name="connsiteX19" fmla="*/ 5075 w 2123869"/>
                    <a:gd name="connsiteY19" fmla="*/ 516079 h 1972260"/>
                    <a:gd name="connsiteX20" fmla="*/ 3741 w 2123869"/>
                    <a:gd name="connsiteY20" fmla="*/ 557608 h 1972260"/>
                    <a:gd name="connsiteX21" fmla="*/ 57462 w 2123869"/>
                    <a:gd name="connsiteY21" fmla="*/ 565037 h 1972260"/>
                    <a:gd name="connsiteX22" fmla="*/ 96705 w 2123869"/>
                    <a:gd name="connsiteY22" fmla="*/ 605138 h 1972260"/>
                    <a:gd name="connsiteX23" fmla="*/ 154332 w 2123869"/>
                    <a:gd name="connsiteY23" fmla="*/ 1031381 h 1972260"/>
                    <a:gd name="connsiteX24" fmla="*/ 982149 w 2123869"/>
                    <a:gd name="connsiteY24" fmla="*/ 1471817 h 1972260"/>
                    <a:gd name="connsiteX25" fmla="*/ 1046539 w 2123869"/>
                    <a:gd name="connsiteY25" fmla="*/ 1455244 h 1972260"/>
                    <a:gd name="connsiteX26" fmla="*/ 1406297 w 2123869"/>
                    <a:gd name="connsiteY26" fmla="*/ 1246646 h 1972260"/>
                    <a:gd name="connsiteX27" fmla="*/ 1520217 w 2123869"/>
                    <a:gd name="connsiteY27" fmla="*/ 1106629 h 1972260"/>
                    <a:gd name="connsiteX28" fmla="*/ 1539076 w 2123869"/>
                    <a:gd name="connsiteY28" fmla="*/ 1123583 h 1972260"/>
                    <a:gd name="connsiteX29" fmla="*/ 1598131 w 2123869"/>
                    <a:gd name="connsiteY29" fmla="*/ 1278460 h 1972260"/>
                    <a:gd name="connsiteX30" fmla="*/ 1735196 w 2123869"/>
                    <a:gd name="connsiteY30" fmla="*/ 1917206 h 1972260"/>
                    <a:gd name="connsiteX31" fmla="*/ 1758246 w 2123869"/>
                    <a:gd name="connsiteY31" fmla="*/ 1972261 h 1972260"/>
                    <a:gd name="connsiteX32" fmla="*/ 1920457 w 2123869"/>
                    <a:gd name="connsiteY32" fmla="*/ 1721182 h 1972260"/>
                    <a:gd name="connsiteX33" fmla="*/ 1917314 w 2123869"/>
                    <a:gd name="connsiteY33" fmla="*/ 1707371 h 1972260"/>
                    <a:gd name="connsiteX34" fmla="*/ 1948746 w 2123869"/>
                    <a:gd name="connsiteY34" fmla="*/ 1544874 h 1972260"/>
                    <a:gd name="connsiteX35" fmla="*/ 1949032 w 2123869"/>
                    <a:gd name="connsiteY35" fmla="*/ 1480485 h 1972260"/>
                    <a:gd name="connsiteX36" fmla="*/ 1956843 w 2123869"/>
                    <a:gd name="connsiteY36" fmla="*/ 1414382 h 1972260"/>
                    <a:gd name="connsiteX37" fmla="*/ 1968368 w 2123869"/>
                    <a:gd name="connsiteY37" fmla="*/ 1329704 h 1972260"/>
                    <a:gd name="connsiteX38" fmla="*/ 1939126 w 2123869"/>
                    <a:gd name="connsiteY38" fmla="*/ 1255600 h 1972260"/>
                    <a:gd name="connsiteX39" fmla="*/ 1985132 w 2123869"/>
                    <a:gd name="connsiteY39" fmla="*/ 1185210 h 1972260"/>
                    <a:gd name="connsiteX40" fmla="*/ 2077715 w 2123869"/>
                    <a:gd name="connsiteY40" fmla="*/ 1150539 h 1972260"/>
                    <a:gd name="connsiteX41" fmla="*/ 2112576 w 2123869"/>
                    <a:gd name="connsiteY41" fmla="*/ 1043954 h 197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23869" h="1972260">
                      <a:moveTo>
                        <a:pt x="2112576" y="1043954"/>
                      </a:moveTo>
                      <a:cubicBezTo>
                        <a:pt x="2091431" y="992138"/>
                        <a:pt x="2056093" y="949085"/>
                        <a:pt x="2025804" y="902889"/>
                      </a:cubicBezTo>
                      <a:cubicBezTo>
                        <a:pt x="2023708" y="899936"/>
                        <a:pt x="2021137" y="897841"/>
                        <a:pt x="2018184" y="896222"/>
                      </a:cubicBezTo>
                      <a:cubicBezTo>
                        <a:pt x="2023899" y="876029"/>
                        <a:pt x="2011040" y="866123"/>
                        <a:pt x="1994085" y="858503"/>
                      </a:cubicBezTo>
                      <a:cubicBezTo>
                        <a:pt x="1992942" y="858407"/>
                        <a:pt x="1991799" y="858503"/>
                        <a:pt x="1990657" y="858503"/>
                      </a:cubicBezTo>
                      <a:cubicBezTo>
                        <a:pt x="1941603" y="791542"/>
                        <a:pt x="1892358" y="724581"/>
                        <a:pt x="1843686" y="657335"/>
                      </a:cubicBezTo>
                      <a:cubicBezTo>
                        <a:pt x="1832923" y="642380"/>
                        <a:pt x="1819683" y="628188"/>
                        <a:pt x="1830637" y="606281"/>
                      </a:cubicBezTo>
                      <a:cubicBezTo>
                        <a:pt x="1849687" y="568181"/>
                        <a:pt x="1846924" y="527509"/>
                        <a:pt x="1842162" y="486932"/>
                      </a:cubicBezTo>
                      <a:cubicBezTo>
                        <a:pt x="1844257" y="485504"/>
                        <a:pt x="1846257" y="483789"/>
                        <a:pt x="1848067" y="481693"/>
                      </a:cubicBezTo>
                      <a:cubicBezTo>
                        <a:pt x="1853115" y="423496"/>
                        <a:pt x="1839399" y="370346"/>
                        <a:pt x="1805871" y="322340"/>
                      </a:cubicBezTo>
                      <a:cubicBezTo>
                        <a:pt x="1803871" y="321197"/>
                        <a:pt x="1801776" y="320721"/>
                        <a:pt x="1799490" y="320721"/>
                      </a:cubicBezTo>
                      <a:cubicBezTo>
                        <a:pt x="1799490" y="320721"/>
                        <a:pt x="1799490" y="320721"/>
                        <a:pt x="1799490" y="320721"/>
                      </a:cubicBezTo>
                      <a:cubicBezTo>
                        <a:pt x="1752722" y="192800"/>
                        <a:pt x="1676236" y="86406"/>
                        <a:pt x="1568604" y="2586"/>
                      </a:cubicBezTo>
                      <a:cubicBezTo>
                        <a:pt x="1542505" y="-4462"/>
                        <a:pt x="1518693" y="4301"/>
                        <a:pt x="1494404" y="12111"/>
                      </a:cubicBezTo>
                      <a:cubicBezTo>
                        <a:pt x="1302094" y="74690"/>
                        <a:pt x="1105498" y="116886"/>
                        <a:pt x="902997" y="124220"/>
                      </a:cubicBezTo>
                      <a:cubicBezTo>
                        <a:pt x="661728" y="132983"/>
                        <a:pt x="421984" y="107933"/>
                        <a:pt x="182526" y="81929"/>
                      </a:cubicBezTo>
                      <a:cubicBezTo>
                        <a:pt x="158237" y="79262"/>
                        <a:pt x="135282" y="79548"/>
                        <a:pt x="112517" y="88121"/>
                      </a:cubicBezTo>
                      <a:cubicBezTo>
                        <a:pt x="83561" y="112123"/>
                        <a:pt x="63463" y="143747"/>
                        <a:pt x="39936" y="172417"/>
                      </a:cubicBezTo>
                      <a:cubicBezTo>
                        <a:pt x="36793" y="178037"/>
                        <a:pt x="34507" y="184323"/>
                        <a:pt x="35936" y="190514"/>
                      </a:cubicBezTo>
                      <a:cubicBezTo>
                        <a:pt x="61939" y="302528"/>
                        <a:pt x="40413" y="409875"/>
                        <a:pt x="5075" y="516079"/>
                      </a:cubicBezTo>
                      <a:cubicBezTo>
                        <a:pt x="598" y="529604"/>
                        <a:pt x="-3021" y="543511"/>
                        <a:pt x="3741" y="557608"/>
                      </a:cubicBezTo>
                      <a:cubicBezTo>
                        <a:pt x="19743" y="573705"/>
                        <a:pt x="39365" y="568943"/>
                        <a:pt x="57462" y="565037"/>
                      </a:cubicBezTo>
                      <a:cubicBezTo>
                        <a:pt x="93372" y="557322"/>
                        <a:pt x="101849" y="570848"/>
                        <a:pt x="96705" y="605138"/>
                      </a:cubicBezTo>
                      <a:cubicBezTo>
                        <a:pt x="74607" y="752585"/>
                        <a:pt x="95658" y="893555"/>
                        <a:pt x="154332" y="1031381"/>
                      </a:cubicBezTo>
                      <a:cubicBezTo>
                        <a:pt x="287491" y="1343897"/>
                        <a:pt x="648774" y="1537826"/>
                        <a:pt x="982149" y="1471817"/>
                      </a:cubicBezTo>
                      <a:cubicBezTo>
                        <a:pt x="1003390" y="1465055"/>
                        <a:pt x="1025107" y="1460578"/>
                        <a:pt x="1046539" y="1455244"/>
                      </a:cubicBezTo>
                      <a:cubicBezTo>
                        <a:pt x="1186461" y="1420192"/>
                        <a:pt x="1310571" y="1358470"/>
                        <a:pt x="1406297" y="1246646"/>
                      </a:cubicBezTo>
                      <a:cubicBezTo>
                        <a:pt x="1445446" y="1200926"/>
                        <a:pt x="1480878" y="1152349"/>
                        <a:pt x="1520217" y="1106629"/>
                      </a:cubicBezTo>
                      <a:cubicBezTo>
                        <a:pt x="1532980" y="1104914"/>
                        <a:pt x="1535838" y="1115297"/>
                        <a:pt x="1539076" y="1123583"/>
                      </a:cubicBezTo>
                      <a:cubicBezTo>
                        <a:pt x="1559555" y="1174923"/>
                        <a:pt x="1581558" y="1225596"/>
                        <a:pt x="1598131" y="1278460"/>
                      </a:cubicBezTo>
                      <a:cubicBezTo>
                        <a:pt x="1663282" y="1487248"/>
                        <a:pt x="1702430" y="1701465"/>
                        <a:pt x="1735196" y="1917206"/>
                      </a:cubicBezTo>
                      <a:cubicBezTo>
                        <a:pt x="1738339" y="1937590"/>
                        <a:pt x="1739958" y="1958354"/>
                        <a:pt x="1758246" y="1972261"/>
                      </a:cubicBezTo>
                      <a:cubicBezTo>
                        <a:pt x="1908646" y="1944924"/>
                        <a:pt x="1960176" y="1865009"/>
                        <a:pt x="1920457" y="1721182"/>
                      </a:cubicBezTo>
                      <a:cubicBezTo>
                        <a:pt x="1919219" y="1716610"/>
                        <a:pt x="1919314" y="1711466"/>
                        <a:pt x="1917314" y="1707371"/>
                      </a:cubicBezTo>
                      <a:cubicBezTo>
                        <a:pt x="1886548" y="1645172"/>
                        <a:pt x="1897883" y="1590880"/>
                        <a:pt x="1948746" y="1544874"/>
                      </a:cubicBezTo>
                      <a:cubicBezTo>
                        <a:pt x="1973416" y="1522586"/>
                        <a:pt x="1971130" y="1500964"/>
                        <a:pt x="1949032" y="1480485"/>
                      </a:cubicBezTo>
                      <a:cubicBezTo>
                        <a:pt x="1920171" y="1453720"/>
                        <a:pt x="1925982" y="1434956"/>
                        <a:pt x="1956843" y="1414382"/>
                      </a:cubicBezTo>
                      <a:cubicBezTo>
                        <a:pt x="1990561" y="1391903"/>
                        <a:pt x="1994848" y="1362280"/>
                        <a:pt x="1968368" y="1329704"/>
                      </a:cubicBezTo>
                      <a:cubicBezTo>
                        <a:pt x="1950937" y="1308178"/>
                        <a:pt x="1944841" y="1281794"/>
                        <a:pt x="1939126" y="1255600"/>
                      </a:cubicBezTo>
                      <a:cubicBezTo>
                        <a:pt x="1927696" y="1203689"/>
                        <a:pt x="1933507" y="1194354"/>
                        <a:pt x="1985132" y="1185210"/>
                      </a:cubicBezTo>
                      <a:cubicBezTo>
                        <a:pt x="2018279" y="1179305"/>
                        <a:pt x="2049140" y="1168256"/>
                        <a:pt x="2077715" y="1150539"/>
                      </a:cubicBezTo>
                      <a:cubicBezTo>
                        <a:pt x="2126292" y="1120631"/>
                        <a:pt x="2134008" y="1096628"/>
                        <a:pt x="2112576" y="1043954"/>
                      </a:cubicBezTo>
                      <a:close/>
                    </a:path>
                  </a:pathLst>
                </a:custGeom>
                <a:solidFill>
                  <a:srgbClr val="C2B59B"/>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4EEF10-5DB5-4174-96E5-78DE562F0FE2}"/>
                    </a:ext>
                  </a:extLst>
                </p:cNvPr>
                <p:cNvSpPr/>
                <p:nvPr/>
              </p:nvSpPr>
              <p:spPr>
                <a:xfrm>
                  <a:off x="5254492" y="1898199"/>
                  <a:ext cx="862367" cy="731225"/>
                </a:xfrm>
                <a:custGeom>
                  <a:avLst/>
                  <a:gdLst>
                    <a:gd name="connsiteX0" fmla="*/ 836696 w 862367"/>
                    <a:gd name="connsiteY0" fmla="*/ 537782 h 731225"/>
                    <a:gd name="connsiteX1" fmla="*/ 833267 w 862367"/>
                    <a:gd name="connsiteY1" fmla="*/ 537782 h 731225"/>
                    <a:gd name="connsiteX2" fmla="*/ 686296 w 862367"/>
                    <a:gd name="connsiteY2" fmla="*/ 336613 h 731225"/>
                    <a:gd name="connsiteX3" fmla="*/ 673247 w 862367"/>
                    <a:gd name="connsiteY3" fmla="*/ 285560 h 731225"/>
                    <a:gd name="connsiteX4" fmla="*/ 684772 w 862367"/>
                    <a:gd name="connsiteY4" fmla="*/ 166211 h 731225"/>
                    <a:gd name="connsiteX5" fmla="*/ 690678 w 862367"/>
                    <a:gd name="connsiteY5" fmla="*/ 160973 h 731225"/>
                    <a:gd name="connsiteX6" fmla="*/ 648482 w 862367"/>
                    <a:gd name="connsiteY6" fmla="*/ 1619 h 731225"/>
                    <a:gd name="connsiteX7" fmla="*/ 642100 w 862367"/>
                    <a:gd name="connsiteY7" fmla="*/ 0 h 731225"/>
                    <a:gd name="connsiteX8" fmla="*/ 1544 w 862367"/>
                    <a:gd name="connsiteY8" fmla="*/ 285560 h 731225"/>
                    <a:gd name="connsiteX9" fmla="*/ 17546 w 862367"/>
                    <a:gd name="connsiteY9" fmla="*/ 338042 h 731225"/>
                    <a:gd name="connsiteX10" fmla="*/ 56218 w 862367"/>
                    <a:gd name="connsiteY10" fmla="*/ 680942 h 731225"/>
                    <a:gd name="connsiteX11" fmla="*/ 55360 w 862367"/>
                    <a:gd name="connsiteY11" fmla="*/ 731044 h 731225"/>
                    <a:gd name="connsiteX12" fmla="*/ 93079 w 862367"/>
                    <a:gd name="connsiteY12" fmla="*/ 729901 h 731225"/>
                    <a:gd name="connsiteX13" fmla="*/ 488557 w 862367"/>
                    <a:gd name="connsiteY13" fmla="*/ 654177 h 731225"/>
                    <a:gd name="connsiteX14" fmla="*/ 859651 w 862367"/>
                    <a:gd name="connsiteY14" fmla="*/ 579120 h 731225"/>
                    <a:gd name="connsiteX15" fmla="*/ 836696 w 862367"/>
                    <a:gd name="connsiteY15" fmla="*/ 537782 h 73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2367" h="731225">
                      <a:moveTo>
                        <a:pt x="836696" y="537782"/>
                      </a:moveTo>
                      <a:cubicBezTo>
                        <a:pt x="835553" y="537686"/>
                        <a:pt x="834410" y="537782"/>
                        <a:pt x="833267" y="537782"/>
                      </a:cubicBezTo>
                      <a:cubicBezTo>
                        <a:pt x="784213" y="470821"/>
                        <a:pt x="734969" y="403860"/>
                        <a:pt x="686296" y="336613"/>
                      </a:cubicBezTo>
                      <a:cubicBezTo>
                        <a:pt x="675533" y="321659"/>
                        <a:pt x="662293" y="307467"/>
                        <a:pt x="673247" y="285560"/>
                      </a:cubicBezTo>
                      <a:cubicBezTo>
                        <a:pt x="692297" y="247460"/>
                        <a:pt x="689535" y="206788"/>
                        <a:pt x="684772" y="166211"/>
                      </a:cubicBezTo>
                      <a:cubicBezTo>
                        <a:pt x="686868" y="164783"/>
                        <a:pt x="688868" y="163068"/>
                        <a:pt x="690678" y="160973"/>
                      </a:cubicBezTo>
                      <a:cubicBezTo>
                        <a:pt x="695726" y="102775"/>
                        <a:pt x="682010" y="49625"/>
                        <a:pt x="648482" y="1619"/>
                      </a:cubicBezTo>
                      <a:cubicBezTo>
                        <a:pt x="646482" y="476"/>
                        <a:pt x="644386" y="0"/>
                        <a:pt x="642100" y="0"/>
                      </a:cubicBezTo>
                      <a:cubicBezTo>
                        <a:pt x="430741" y="99917"/>
                        <a:pt x="216142" y="192691"/>
                        <a:pt x="1544" y="285560"/>
                      </a:cubicBezTo>
                      <a:cubicBezTo>
                        <a:pt x="-4552" y="306515"/>
                        <a:pt x="8783" y="322040"/>
                        <a:pt x="17546" y="338042"/>
                      </a:cubicBezTo>
                      <a:cubicBezTo>
                        <a:pt x="77268" y="447199"/>
                        <a:pt x="88221" y="561594"/>
                        <a:pt x="56218" y="680942"/>
                      </a:cubicBezTo>
                      <a:cubicBezTo>
                        <a:pt x="51740" y="697420"/>
                        <a:pt x="44692" y="714185"/>
                        <a:pt x="55360" y="731044"/>
                      </a:cubicBezTo>
                      <a:cubicBezTo>
                        <a:pt x="67933" y="730758"/>
                        <a:pt x="80887" y="732187"/>
                        <a:pt x="93079" y="729901"/>
                      </a:cubicBezTo>
                      <a:cubicBezTo>
                        <a:pt x="225000" y="705040"/>
                        <a:pt x="356922" y="680085"/>
                        <a:pt x="488557" y="654177"/>
                      </a:cubicBezTo>
                      <a:cubicBezTo>
                        <a:pt x="612382" y="629793"/>
                        <a:pt x="736017" y="604171"/>
                        <a:pt x="859651" y="579120"/>
                      </a:cubicBezTo>
                      <a:cubicBezTo>
                        <a:pt x="868414" y="556451"/>
                        <a:pt x="854698" y="545878"/>
                        <a:pt x="836696" y="537782"/>
                      </a:cubicBezTo>
                      <a:close/>
                    </a:path>
                  </a:pathLst>
                </a:custGeom>
                <a:solidFill>
                  <a:schemeClr val="accent3">
                    <a:alpha val="5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AEF851F-D471-4414-8522-AD1B7AD750DC}"/>
                    </a:ext>
                  </a:extLst>
                </p:cNvPr>
                <p:cNvSpPr/>
                <p:nvPr/>
              </p:nvSpPr>
              <p:spPr>
                <a:xfrm>
                  <a:off x="3994788" y="4089830"/>
                  <a:ext cx="1360045" cy="1174460"/>
                </a:xfrm>
                <a:custGeom>
                  <a:avLst/>
                  <a:gdLst>
                    <a:gd name="connsiteX0" fmla="*/ 1345830 w 1360045"/>
                    <a:gd name="connsiteY0" fmla="*/ 1134214 h 1174460"/>
                    <a:gd name="connsiteX1" fmla="*/ 798428 w 1360045"/>
                    <a:gd name="connsiteY1" fmla="*/ 1171171 h 1174460"/>
                    <a:gd name="connsiteX2" fmla="*/ 49192 w 1360045"/>
                    <a:gd name="connsiteY2" fmla="*/ 1004388 h 1174460"/>
                    <a:gd name="connsiteX3" fmla="*/ 12235 w 1360045"/>
                    <a:gd name="connsiteY3" fmla="*/ 979147 h 1174460"/>
                    <a:gd name="connsiteX4" fmla="*/ 1376 w 1360045"/>
                    <a:gd name="connsiteY4" fmla="*/ 919901 h 1174460"/>
                    <a:gd name="connsiteX5" fmla="*/ 158063 w 1360045"/>
                    <a:gd name="connsiteY5" fmla="*/ 306777 h 1174460"/>
                    <a:gd name="connsiteX6" fmla="*/ 660887 w 1360045"/>
                    <a:gd name="connsiteY6" fmla="*/ 72 h 1174460"/>
                    <a:gd name="connsiteX7" fmla="*/ 1081321 w 1360045"/>
                    <a:gd name="connsiteY7" fmla="*/ 148471 h 1174460"/>
                    <a:gd name="connsiteX8" fmla="*/ 1260200 w 1360045"/>
                    <a:gd name="connsiteY8" fmla="*/ 430316 h 1174460"/>
                    <a:gd name="connsiteX9" fmla="*/ 1342020 w 1360045"/>
                    <a:gd name="connsiteY9" fmla="*/ 863132 h 1174460"/>
                    <a:gd name="connsiteX10" fmla="*/ 1358403 w 1360045"/>
                    <a:gd name="connsiteY10" fmla="*/ 1076016 h 1174460"/>
                    <a:gd name="connsiteX11" fmla="*/ 1345830 w 1360045"/>
                    <a:gd name="connsiteY11" fmla="*/ 1134214 h 117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0045" h="1174460">
                      <a:moveTo>
                        <a:pt x="1345830" y="1134214"/>
                      </a:moveTo>
                      <a:cubicBezTo>
                        <a:pt x="1164760" y="1167551"/>
                        <a:pt x="982356" y="1181362"/>
                        <a:pt x="798428" y="1171171"/>
                      </a:cubicBezTo>
                      <a:cubicBezTo>
                        <a:pt x="539539" y="1156883"/>
                        <a:pt x="288841" y="1105067"/>
                        <a:pt x="49192" y="1004388"/>
                      </a:cubicBezTo>
                      <a:cubicBezTo>
                        <a:pt x="35285" y="998577"/>
                        <a:pt x="17283" y="998101"/>
                        <a:pt x="12235" y="979147"/>
                      </a:cubicBezTo>
                      <a:cubicBezTo>
                        <a:pt x="-2053" y="961430"/>
                        <a:pt x="-910" y="939904"/>
                        <a:pt x="1376" y="919901"/>
                      </a:cubicBezTo>
                      <a:cubicBezTo>
                        <a:pt x="25189" y="708351"/>
                        <a:pt x="58241" y="498515"/>
                        <a:pt x="158063" y="306777"/>
                      </a:cubicBezTo>
                      <a:cubicBezTo>
                        <a:pt x="263409" y="104371"/>
                        <a:pt x="431811" y="3215"/>
                        <a:pt x="660887" y="72"/>
                      </a:cubicBezTo>
                      <a:cubicBezTo>
                        <a:pt x="820050" y="-2119"/>
                        <a:pt x="960734" y="45887"/>
                        <a:pt x="1081321" y="148471"/>
                      </a:cubicBezTo>
                      <a:cubicBezTo>
                        <a:pt x="1169332" y="223433"/>
                        <a:pt x="1220195" y="324398"/>
                        <a:pt x="1260200" y="430316"/>
                      </a:cubicBezTo>
                      <a:cubicBezTo>
                        <a:pt x="1312778" y="569572"/>
                        <a:pt x="1325827" y="716638"/>
                        <a:pt x="1342020" y="863132"/>
                      </a:cubicBezTo>
                      <a:cubicBezTo>
                        <a:pt x="1349926" y="933998"/>
                        <a:pt x="1347545" y="1005435"/>
                        <a:pt x="1358403" y="1076016"/>
                      </a:cubicBezTo>
                      <a:cubicBezTo>
                        <a:pt x="1361546" y="1096590"/>
                        <a:pt x="1361546" y="1117354"/>
                        <a:pt x="1345830" y="1134214"/>
                      </a:cubicBezTo>
                      <a:close/>
                    </a:path>
                  </a:pathLst>
                </a:custGeom>
                <a:solidFill>
                  <a:schemeClr val="tx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70DDF88-E3D8-4EF2-AFD8-A96DB977A3BF}"/>
                    </a:ext>
                  </a:extLst>
                </p:cNvPr>
                <p:cNvSpPr/>
                <p:nvPr/>
              </p:nvSpPr>
              <p:spPr>
                <a:xfrm>
                  <a:off x="4209715" y="1365534"/>
                  <a:ext cx="1455896" cy="353523"/>
                </a:xfrm>
                <a:custGeom>
                  <a:avLst/>
                  <a:gdLst>
                    <a:gd name="connsiteX0" fmla="*/ 1455896 w 1455896"/>
                    <a:gd name="connsiteY0" fmla="*/ 214720 h 353523"/>
                    <a:gd name="connsiteX1" fmla="*/ 480536 w 1455896"/>
                    <a:gd name="connsiteY1" fmla="*/ 345975 h 353523"/>
                    <a:gd name="connsiteX2" fmla="*/ 0 w 1455896"/>
                    <a:gd name="connsiteY2" fmla="*/ 300350 h 353523"/>
                    <a:gd name="connsiteX3" fmla="*/ 493205 w 1455896"/>
                    <a:gd name="connsiteY3" fmla="*/ 35364 h 353523"/>
                    <a:gd name="connsiteX4" fmla="*/ 1251394 w 1455896"/>
                    <a:gd name="connsiteY4" fmla="*/ 88323 h 353523"/>
                    <a:gd name="connsiteX5" fmla="*/ 1455896 w 1455896"/>
                    <a:gd name="connsiteY5" fmla="*/ 214720 h 35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896" h="353523">
                      <a:moveTo>
                        <a:pt x="1455896" y="214720"/>
                      </a:moveTo>
                      <a:cubicBezTo>
                        <a:pt x="1140523" y="331020"/>
                        <a:pt x="815435" y="372073"/>
                        <a:pt x="480536" y="345975"/>
                      </a:cubicBezTo>
                      <a:cubicBezTo>
                        <a:pt x="320040" y="333497"/>
                        <a:pt x="159734" y="320638"/>
                        <a:pt x="0" y="300350"/>
                      </a:cubicBezTo>
                      <a:cubicBezTo>
                        <a:pt x="135446" y="158237"/>
                        <a:pt x="303657" y="76036"/>
                        <a:pt x="493205" y="35364"/>
                      </a:cubicBezTo>
                      <a:cubicBezTo>
                        <a:pt x="750665" y="-19881"/>
                        <a:pt x="1004983" y="-16261"/>
                        <a:pt x="1251394" y="88323"/>
                      </a:cubicBezTo>
                      <a:cubicBezTo>
                        <a:pt x="1325785" y="119756"/>
                        <a:pt x="1395984" y="159285"/>
                        <a:pt x="1455896" y="214720"/>
                      </a:cubicBezTo>
                      <a:close/>
                    </a:path>
                  </a:pathLst>
                </a:custGeom>
                <a:solidFill>
                  <a:schemeClr val="tx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F494A2F-1F77-4E7D-AF79-DE0DF1A00A2D}"/>
                    </a:ext>
                  </a:extLst>
                </p:cNvPr>
                <p:cNvSpPr/>
                <p:nvPr/>
              </p:nvSpPr>
              <p:spPr>
                <a:xfrm>
                  <a:off x="3945217" y="3916984"/>
                  <a:ext cx="1453694" cy="1307059"/>
                </a:xfrm>
                <a:custGeom>
                  <a:avLst/>
                  <a:gdLst>
                    <a:gd name="connsiteX0" fmla="*/ 149627 w 1453694"/>
                    <a:gd name="connsiteY0" fmla="*/ 405899 h 1307059"/>
                    <a:gd name="connsiteX1" fmla="*/ 309647 w 1453694"/>
                    <a:gd name="connsiteY1" fmla="*/ 155677 h 1307059"/>
                    <a:gd name="connsiteX2" fmla="*/ 635211 w 1453694"/>
                    <a:gd name="connsiteY2" fmla="*/ 6039 h 1307059"/>
                    <a:gd name="connsiteX3" fmla="*/ 1128225 w 1453694"/>
                    <a:gd name="connsiteY3" fmla="*/ 139580 h 1307059"/>
                    <a:gd name="connsiteX4" fmla="*/ 1317868 w 1453694"/>
                    <a:gd name="connsiteY4" fmla="*/ 412281 h 1307059"/>
                    <a:gd name="connsiteX5" fmla="*/ 1406736 w 1453694"/>
                    <a:gd name="connsiteY5" fmla="*/ 807282 h 1307059"/>
                    <a:gd name="connsiteX6" fmla="*/ 1435597 w 1453694"/>
                    <a:gd name="connsiteY6" fmla="*/ 1217334 h 1307059"/>
                    <a:gd name="connsiteX7" fmla="*/ 1453695 w 1453694"/>
                    <a:gd name="connsiteY7" fmla="*/ 1290295 h 1307059"/>
                    <a:gd name="connsiteX8" fmla="*/ 1395496 w 1453694"/>
                    <a:gd name="connsiteY8" fmla="*/ 1307059 h 1307059"/>
                    <a:gd name="connsiteX9" fmla="*/ 1274339 w 1453694"/>
                    <a:gd name="connsiteY9" fmla="*/ 550012 h 1307059"/>
                    <a:gd name="connsiteX10" fmla="*/ 383370 w 1453694"/>
                    <a:gd name="connsiteY10" fmla="*/ 287598 h 1307059"/>
                    <a:gd name="connsiteX11" fmla="*/ 161819 w 1453694"/>
                    <a:gd name="connsiteY11" fmla="*/ 620211 h 1307059"/>
                    <a:gd name="connsiteX12" fmla="*/ 73522 w 1453694"/>
                    <a:gd name="connsiteY12" fmla="*/ 1026929 h 1307059"/>
                    <a:gd name="connsiteX13" fmla="*/ 61997 w 1453694"/>
                    <a:gd name="connsiteY13" fmla="*/ 1151992 h 1307059"/>
                    <a:gd name="connsiteX14" fmla="*/ 7323 w 1453694"/>
                    <a:gd name="connsiteY14" fmla="*/ 1136466 h 1307059"/>
                    <a:gd name="connsiteX15" fmla="*/ 12466 w 1453694"/>
                    <a:gd name="connsiteY15" fmla="*/ 1020357 h 1307059"/>
                    <a:gd name="connsiteX16" fmla="*/ 116003 w 1453694"/>
                    <a:gd name="connsiteY16" fmla="*/ 467145 h 1307059"/>
                    <a:gd name="connsiteX17" fmla="*/ 149627 w 1453694"/>
                    <a:gd name="connsiteY17" fmla="*/ 405899 h 130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694" h="1307059">
                      <a:moveTo>
                        <a:pt x="149627" y="405899"/>
                      </a:moveTo>
                      <a:cubicBezTo>
                        <a:pt x="194013" y="316840"/>
                        <a:pt x="234208" y="225210"/>
                        <a:pt x="309647" y="155677"/>
                      </a:cubicBezTo>
                      <a:cubicBezTo>
                        <a:pt x="402134" y="70428"/>
                        <a:pt x="510433" y="22137"/>
                        <a:pt x="635211" y="6039"/>
                      </a:cubicBezTo>
                      <a:cubicBezTo>
                        <a:pt x="818663" y="-17583"/>
                        <a:pt x="982683" y="28328"/>
                        <a:pt x="1128225" y="139580"/>
                      </a:cubicBezTo>
                      <a:cubicBezTo>
                        <a:pt x="1219951" y="209684"/>
                        <a:pt x="1275958" y="306648"/>
                        <a:pt x="1317868" y="412281"/>
                      </a:cubicBezTo>
                      <a:cubicBezTo>
                        <a:pt x="1368160" y="539249"/>
                        <a:pt x="1392449" y="671837"/>
                        <a:pt x="1406736" y="807282"/>
                      </a:cubicBezTo>
                      <a:cubicBezTo>
                        <a:pt x="1421119" y="943681"/>
                        <a:pt x="1435406" y="1079888"/>
                        <a:pt x="1435597" y="1217334"/>
                      </a:cubicBezTo>
                      <a:cubicBezTo>
                        <a:pt x="1435597" y="1241623"/>
                        <a:pt x="1447408" y="1265911"/>
                        <a:pt x="1453695" y="1290295"/>
                      </a:cubicBezTo>
                      <a:cubicBezTo>
                        <a:pt x="1436359" y="1303059"/>
                        <a:pt x="1414928" y="1301725"/>
                        <a:pt x="1395496" y="1307059"/>
                      </a:cubicBezTo>
                      <a:cubicBezTo>
                        <a:pt x="1378351" y="1051027"/>
                        <a:pt x="1372161" y="794043"/>
                        <a:pt x="1274339" y="550012"/>
                      </a:cubicBezTo>
                      <a:cubicBezTo>
                        <a:pt x="1121177" y="168060"/>
                        <a:pt x="648165" y="94336"/>
                        <a:pt x="383370" y="287598"/>
                      </a:cubicBezTo>
                      <a:cubicBezTo>
                        <a:pt x="268784" y="371228"/>
                        <a:pt x="206110" y="490005"/>
                        <a:pt x="161819" y="620211"/>
                      </a:cubicBezTo>
                      <a:cubicBezTo>
                        <a:pt x="116861" y="752323"/>
                        <a:pt x="92381" y="888816"/>
                        <a:pt x="73522" y="1026929"/>
                      </a:cubicBezTo>
                      <a:cubicBezTo>
                        <a:pt x="67807" y="1068744"/>
                        <a:pt x="70379" y="1110749"/>
                        <a:pt x="61997" y="1151992"/>
                      </a:cubicBezTo>
                      <a:cubicBezTo>
                        <a:pt x="38660" y="1164946"/>
                        <a:pt x="24278" y="1146182"/>
                        <a:pt x="7323" y="1136466"/>
                      </a:cubicBezTo>
                      <a:cubicBezTo>
                        <a:pt x="-10203" y="1097033"/>
                        <a:pt x="8752" y="1058647"/>
                        <a:pt x="12466" y="1020357"/>
                      </a:cubicBezTo>
                      <a:cubicBezTo>
                        <a:pt x="30469" y="833000"/>
                        <a:pt x="56377" y="646786"/>
                        <a:pt x="116003" y="467145"/>
                      </a:cubicBezTo>
                      <a:cubicBezTo>
                        <a:pt x="123338" y="444666"/>
                        <a:pt x="129433" y="421425"/>
                        <a:pt x="149627" y="405899"/>
                      </a:cubicBezTo>
                      <a:close/>
                    </a:path>
                  </a:pathLst>
                </a:custGeom>
                <a:solidFill>
                  <a:schemeClr val="bg1">
                    <a:lumMod val="9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053D85B-173A-4494-B322-4E8EC6B08F76}"/>
                    </a:ext>
                  </a:extLst>
                </p:cNvPr>
                <p:cNvSpPr/>
                <p:nvPr/>
              </p:nvSpPr>
              <p:spPr>
                <a:xfrm>
                  <a:off x="4210001" y="3399148"/>
                  <a:ext cx="1276159" cy="421149"/>
                </a:xfrm>
                <a:custGeom>
                  <a:avLst/>
                  <a:gdLst>
                    <a:gd name="connsiteX0" fmla="*/ 63817 w 1276159"/>
                    <a:gd name="connsiteY0" fmla="*/ 0 h 421149"/>
                    <a:gd name="connsiteX1" fmla="*/ 548354 w 1276159"/>
                    <a:gd name="connsiteY1" fmla="*/ 143542 h 421149"/>
                    <a:gd name="connsiteX2" fmla="*/ 1086993 w 1276159"/>
                    <a:gd name="connsiteY2" fmla="*/ 171545 h 421149"/>
                    <a:gd name="connsiteX3" fmla="*/ 1276159 w 1276159"/>
                    <a:gd name="connsiteY3" fmla="*/ 163544 h 421149"/>
                    <a:gd name="connsiteX4" fmla="*/ 1226915 w 1276159"/>
                    <a:gd name="connsiteY4" fmla="*/ 292799 h 421149"/>
                    <a:gd name="connsiteX5" fmla="*/ 1198436 w 1276159"/>
                    <a:gd name="connsiteY5" fmla="*/ 410623 h 421149"/>
                    <a:gd name="connsiteX6" fmla="*/ 791623 w 1276159"/>
                    <a:gd name="connsiteY6" fmla="*/ 419386 h 421149"/>
                    <a:gd name="connsiteX7" fmla="*/ 133255 w 1276159"/>
                    <a:gd name="connsiteY7" fmla="*/ 287179 h 421149"/>
                    <a:gd name="connsiteX8" fmla="*/ 0 w 1276159"/>
                    <a:gd name="connsiteY8" fmla="*/ 239078 h 421149"/>
                    <a:gd name="connsiteX9" fmla="*/ 30480 w 1276159"/>
                    <a:gd name="connsiteY9" fmla="*/ 144399 h 421149"/>
                    <a:gd name="connsiteX10" fmla="*/ 63817 w 1276159"/>
                    <a:gd name="connsiteY10" fmla="*/ 0 h 42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6159" h="421149">
                      <a:moveTo>
                        <a:pt x="63817" y="0"/>
                      </a:moveTo>
                      <a:cubicBezTo>
                        <a:pt x="219456" y="67723"/>
                        <a:pt x="381857" y="113538"/>
                        <a:pt x="548354" y="143542"/>
                      </a:cubicBezTo>
                      <a:cubicBezTo>
                        <a:pt x="726472" y="175641"/>
                        <a:pt x="906875" y="177070"/>
                        <a:pt x="1086993" y="171545"/>
                      </a:cubicBezTo>
                      <a:cubicBezTo>
                        <a:pt x="1149953" y="169640"/>
                        <a:pt x="1212913" y="161163"/>
                        <a:pt x="1276159" y="163544"/>
                      </a:cubicBezTo>
                      <a:cubicBezTo>
                        <a:pt x="1254252" y="205073"/>
                        <a:pt x="1220343" y="249174"/>
                        <a:pt x="1226915" y="292799"/>
                      </a:cubicBezTo>
                      <a:cubicBezTo>
                        <a:pt x="1234154" y="340900"/>
                        <a:pt x="1210627" y="372332"/>
                        <a:pt x="1198436" y="410623"/>
                      </a:cubicBezTo>
                      <a:cubicBezTo>
                        <a:pt x="1063181" y="427292"/>
                        <a:pt x="927259" y="419100"/>
                        <a:pt x="791623" y="419386"/>
                      </a:cubicBezTo>
                      <a:cubicBezTo>
                        <a:pt x="563499" y="419767"/>
                        <a:pt x="346329" y="363284"/>
                        <a:pt x="133255" y="287179"/>
                      </a:cubicBezTo>
                      <a:cubicBezTo>
                        <a:pt x="88773" y="271272"/>
                        <a:pt x="44387" y="255079"/>
                        <a:pt x="0" y="239078"/>
                      </a:cubicBezTo>
                      <a:cubicBezTo>
                        <a:pt x="7525" y="210122"/>
                        <a:pt x="20002" y="168593"/>
                        <a:pt x="30480" y="144399"/>
                      </a:cubicBezTo>
                      <a:cubicBezTo>
                        <a:pt x="42291" y="94298"/>
                        <a:pt x="48673" y="51245"/>
                        <a:pt x="63817" y="0"/>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937DC2-67CD-4327-80AF-921A74DE899E}"/>
                    </a:ext>
                  </a:extLst>
                </p:cNvPr>
                <p:cNvSpPr/>
                <p:nvPr/>
              </p:nvSpPr>
              <p:spPr>
                <a:xfrm>
                  <a:off x="5902879" y="1893924"/>
                  <a:ext cx="256290" cy="586538"/>
                </a:xfrm>
                <a:custGeom>
                  <a:avLst/>
                  <a:gdLst>
                    <a:gd name="connsiteX0" fmla="*/ 35623 w 256290"/>
                    <a:gd name="connsiteY0" fmla="*/ 165057 h 586538"/>
                    <a:gd name="connsiteX1" fmla="*/ 0 w 256290"/>
                    <a:gd name="connsiteY1" fmla="*/ 5990 h 586538"/>
                    <a:gd name="connsiteX2" fmla="*/ 36100 w 256290"/>
                    <a:gd name="connsiteY2" fmla="*/ 20753 h 586538"/>
                    <a:gd name="connsiteX3" fmla="*/ 214122 w 256290"/>
                    <a:gd name="connsiteY3" fmla="*/ 310885 h 586538"/>
                    <a:gd name="connsiteX4" fmla="*/ 246888 w 256290"/>
                    <a:gd name="connsiteY4" fmla="*/ 558154 h 586538"/>
                    <a:gd name="connsiteX5" fmla="*/ 219933 w 256290"/>
                    <a:gd name="connsiteY5" fmla="*/ 586538 h 586538"/>
                    <a:gd name="connsiteX6" fmla="*/ 211169 w 256290"/>
                    <a:gd name="connsiteY6" fmla="*/ 583681 h 586538"/>
                    <a:gd name="connsiteX7" fmla="*/ 187738 w 256290"/>
                    <a:gd name="connsiteY7" fmla="*/ 546343 h 586538"/>
                    <a:gd name="connsiteX8" fmla="*/ 128969 w 256290"/>
                    <a:gd name="connsiteY8" fmla="*/ 487288 h 586538"/>
                    <a:gd name="connsiteX9" fmla="*/ 66104 w 256290"/>
                    <a:gd name="connsiteY9" fmla="*/ 405182 h 586538"/>
                    <a:gd name="connsiteX10" fmla="*/ 35623 w 256290"/>
                    <a:gd name="connsiteY10" fmla="*/ 165057 h 58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90" h="586538">
                      <a:moveTo>
                        <a:pt x="35623" y="165057"/>
                      </a:moveTo>
                      <a:cubicBezTo>
                        <a:pt x="33719" y="109812"/>
                        <a:pt x="8858" y="59711"/>
                        <a:pt x="0" y="5990"/>
                      </a:cubicBezTo>
                      <a:cubicBezTo>
                        <a:pt x="20288" y="-9250"/>
                        <a:pt x="27527" y="7895"/>
                        <a:pt x="36100" y="20753"/>
                      </a:cubicBezTo>
                      <a:cubicBezTo>
                        <a:pt x="99346" y="115051"/>
                        <a:pt x="162211" y="209539"/>
                        <a:pt x="214122" y="310885"/>
                      </a:cubicBezTo>
                      <a:cubicBezTo>
                        <a:pt x="254318" y="389371"/>
                        <a:pt x="266986" y="471476"/>
                        <a:pt x="246888" y="558154"/>
                      </a:cubicBezTo>
                      <a:cubicBezTo>
                        <a:pt x="243174" y="574061"/>
                        <a:pt x="235934" y="583681"/>
                        <a:pt x="219933" y="586538"/>
                      </a:cubicBezTo>
                      <a:cubicBezTo>
                        <a:pt x="217075" y="585586"/>
                        <a:pt x="214122" y="584633"/>
                        <a:pt x="211169" y="583681"/>
                      </a:cubicBezTo>
                      <a:cubicBezTo>
                        <a:pt x="209169" y="567584"/>
                        <a:pt x="196501" y="558249"/>
                        <a:pt x="187738" y="546343"/>
                      </a:cubicBezTo>
                      <a:cubicBezTo>
                        <a:pt x="158782" y="535961"/>
                        <a:pt x="145256" y="510243"/>
                        <a:pt x="128969" y="487288"/>
                      </a:cubicBezTo>
                      <a:cubicBezTo>
                        <a:pt x="108966" y="459094"/>
                        <a:pt x="90297" y="428328"/>
                        <a:pt x="66104" y="405182"/>
                      </a:cubicBezTo>
                      <a:cubicBezTo>
                        <a:pt x="-10477" y="331745"/>
                        <a:pt x="18859" y="248306"/>
                        <a:pt x="35623" y="165057"/>
                      </a:cubicBezTo>
                      <a:close/>
                    </a:path>
                  </a:pathLst>
                </a:custGeom>
                <a:solidFill>
                  <a:schemeClr val="accent3"/>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35BCFD7-F3E9-4FDE-A158-217DD180A330}"/>
                    </a:ext>
                  </a:extLst>
                </p:cNvPr>
                <p:cNvSpPr/>
                <p:nvPr/>
              </p:nvSpPr>
              <p:spPr>
                <a:xfrm>
                  <a:off x="4446981" y="2003936"/>
                  <a:ext cx="895328" cy="893657"/>
                </a:xfrm>
                <a:custGeom>
                  <a:avLst/>
                  <a:gdLst>
                    <a:gd name="connsiteX0" fmla="*/ 808960 w 895328"/>
                    <a:gd name="connsiteY0" fmla="*/ 179917 h 893657"/>
                    <a:gd name="connsiteX1" fmla="*/ 862776 w 895328"/>
                    <a:gd name="connsiteY1" fmla="*/ 625401 h 893657"/>
                    <a:gd name="connsiteX2" fmla="*/ 764384 w 895328"/>
                    <a:gd name="connsiteY2" fmla="*/ 763418 h 893657"/>
                    <a:gd name="connsiteX3" fmla="*/ 274132 w 895328"/>
                    <a:gd name="connsiteY3" fmla="*/ 859145 h 893657"/>
                    <a:gd name="connsiteX4" fmla="*/ 2 w 895328"/>
                    <a:gd name="connsiteY4" fmla="*/ 446617 h 893657"/>
                    <a:gd name="connsiteX5" fmla="*/ 292420 w 895328"/>
                    <a:gd name="connsiteY5" fmla="*/ 27517 h 893657"/>
                    <a:gd name="connsiteX6" fmla="*/ 793625 w 895328"/>
                    <a:gd name="connsiteY6" fmla="*/ 162201 h 893657"/>
                    <a:gd name="connsiteX7" fmla="*/ 808960 w 895328"/>
                    <a:gd name="connsiteY7" fmla="*/ 179917 h 89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28" h="893657">
                      <a:moveTo>
                        <a:pt x="808960" y="179917"/>
                      </a:moveTo>
                      <a:cubicBezTo>
                        <a:pt x="905830" y="318887"/>
                        <a:pt x="917355" y="468144"/>
                        <a:pt x="862776" y="625401"/>
                      </a:cubicBezTo>
                      <a:cubicBezTo>
                        <a:pt x="832582" y="673217"/>
                        <a:pt x="805436" y="722747"/>
                        <a:pt x="764384" y="763418"/>
                      </a:cubicBezTo>
                      <a:cubicBezTo>
                        <a:pt x="635986" y="890577"/>
                        <a:pt x="442724" y="929058"/>
                        <a:pt x="274132" y="859145"/>
                      </a:cubicBezTo>
                      <a:cubicBezTo>
                        <a:pt x="109254" y="790755"/>
                        <a:pt x="-570" y="625592"/>
                        <a:pt x="2" y="446617"/>
                      </a:cubicBezTo>
                      <a:cubicBezTo>
                        <a:pt x="574" y="259260"/>
                        <a:pt x="119065" y="89430"/>
                        <a:pt x="292420" y="27517"/>
                      </a:cubicBezTo>
                      <a:cubicBezTo>
                        <a:pt x="474728" y="-37634"/>
                        <a:pt x="671134" y="15135"/>
                        <a:pt x="793625" y="162201"/>
                      </a:cubicBezTo>
                      <a:cubicBezTo>
                        <a:pt x="798769" y="168201"/>
                        <a:pt x="803912" y="174012"/>
                        <a:pt x="808960" y="179917"/>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DADA633-C318-40B5-90AA-F40E2C72FD2B}"/>
                    </a:ext>
                  </a:extLst>
                </p:cNvPr>
                <p:cNvSpPr/>
                <p:nvPr/>
              </p:nvSpPr>
              <p:spPr>
                <a:xfrm>
                  <a:off x="5085634" y="2669152"/>
                  <a:ext cx="531663" cy="864870"/>
                </a:xfrm>
                <a:custGeom>
                  <a:avLst/>
                  <a:gdLst>
                    <a:gd name="connsiteX0" fmla="*/ 523113 w 531663"/>
                    <a:gd name="connsiteY0" fmla="*/ 0 h 864870"/>
                    <a:gd name="connsiteX1" fmla="*/ 522541 w 531663"/>
                    <a:gd name="connsiteY1" fmla="*/ 32195 h 864870"/>
                    <a:gd name="connsiteX2" fmla="*/ 413290 w 531663"/>
                    <a:gd name="connsiteY2" fmla="*/ 852583 h 864870"/>
                    <a:gd name="connsiteX3" fmla="*/ 407765 w 531663"/>
                    <a:gd name="connsiteY3" fmla="*/ 864870 h 864870"/>
                    <a:gd name="connsiteX4" fmla="*/ 0 w 531663"/>
                    <a:gd name="connsiteY4" fmla="*/ 369951 h 864870"/>
                    <a:gd name="connsiteX5" fmla="*/ 115538 w 531663"/>
                    <a:gd name="connsiteY5" fmla="*/ 333280 h 864870"/>
                    <a:gd name="connsiteX6" fmla="*/ 424815 w 531663"/>
                    <a:gd name="connsiteY6" fmla="*/ 126683 h 864870"/>
                    <a:gd name="connsiteX7" fmla="*/ 523113 w 531663"/>
                    <a:gd name="connsiteY7" fmla="*/ 0 h 86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63" h="864870">
                      <a:moveTo>
                        <a:pt x="523113" y="0"/>
                      </a:moveTo>
                      <a:cubicBezTo>
                        <a:pt x="540734" y="10858"/>
                        <a:pt x="526256" y="22955"/>
                        <a:pt x="522541" y="32195"/>
                      </a:cubicBezTo>
                      <a:cubicBezTo>
                        <a:pt x="415766" y="296323"/>
                        <a:pt x="387858" y="570833"/>
                        <a:pt x="413290" y="852583"/>
                      </a:cubicBezTo>
                      <a:cubicBezTo>
                        <a:pt x="413480" y="854964"/>
                        <a:pt x="411194" y="857536"/>
                        <a:pt x="407765" y="864870"/>
                      </a:cubicBezTo>
                      <a:cubicBezTo>
                        <a:pt x="270796" y="698659"/>
                        <a:pt x="135350" y="534257"/>
                        <a:pt x="0" y="369951"/>
                      </a:cubicBezTo>
                      <a:cubicBezTo>
                        <a:pt x="38481" y="357664"/>
                        <a:pt x="76581" y="343948"/>
                        <a:pt x="115538" y="333280"/>
                      </a:cubicBezTo>
                      <a:cubicBezTo>
                        <a:pt x="241745" y="298704"/>
                        <a:pt x="342805" y="226790"/>
                        <a:pt x="424815" y="126683"/>
                      </a:cubicBezTo>
                      <a:cubicBezTo>
                        <a:pt x="458534" y="85344"/>
                        <a:pt x="490347" y="42291"/>
                        <a:pt x="523113" y="0"/>
                      </a:cubicBezTo>
                      <a:close/>
                    </a:path>
                  </a:pathLst>
                </a:custGeom>
                <a:solidFill>
                  <a:schemeClr val="accent2"/>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071A61F-7357-40B3-9231-A12B024D1B34}"/>
                    </a:ext>
                  </a:extLst>
                </p:cNvPr>
                <p:cNvSpPr/>
                <p:nvPr/>
              </p:nvSpPr>
              <p:spPr>
                <a:xfrm>
                  <a:off x="5563849" y="2058981"/>
                  <a:ext cx="526767" cy="450897"/>
                </a:xfrm>
                <a:custGeom>
                  <a:avLst/>
                  <a:gdLst>
                    <a:gd name="connsiteX0" fmla="*/ 374653 w 526767"/>
                    <a:gd name="connsiteY0" fmla="*/ 0 h 450897"/>
                    <a:gd name="connsiteX1" fmla="*/ 363700 w 526767"/>
                    <a:gd name="connsiteY1" fmla="*/ 124873 h 450897"/>
                    <a:gd name="connsiteX2" fmla="*/ 376749 w 526767"/>
                    <a:gd name="connsiteY2" fmla="*/ 175927 h 450897"/>
                    <a:gd name="connsiteX3" fmla="*/ 526768 w 526767"/>
                    <a:gd name="connsiteY3" fmla="*/ 381191 h 450897"/>
                    <a:gd name="connsiteX4" fmla="*/ 147292 w 526767"/>
                    <a:gd name="connsiteY4" fmla="*/ 436436 h 450897"/>
                    <a:gd name="connsiteX5" fmla="*/ 3560 w 526767"/>
                    <a:gd name="connsiteY5" fmla="*/ 301847 h 450897"/>
                    <a:gd name="connsiteX6" fmla="*/ 49660 w 526767"/>
                    <a:gd name="connsiteY6" fmla="*/ 154496 h 450897"/>
                    <a:gd name="connsiteX7" fmla="*/ 374653 w 526767"/>
                    <a:gd name="connsiteY7" fmla="*/ 0 h 45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767" h="450897">
                      <a:moveTo>
                        <a:pt x="374653" y="0"/>
                      </a:moveTo>
                      <a:cubicBezTo>
                        <a:pt x="379702" y="42386"/>
                        <a:pt x="383607" y="84963"/>
                        <a:pt x="363700" y="124873"/>
                      </a:cubicBezTo>
                      <a:cubicBezTo>
                        <a:pt x="352746" y="146780"/>
                        <a:pt x="365986" y="160973"/>
                        <a:pt x="376749" y="175927"/>
                      </a:cubicBezTo>
                      <a:cubicBezTo>
                        <a:pt x="426469" y="244602"/>
                        <a:pt x="476762" y="312801"/>
                        <a:pt x="526768" y="381191"/>
                      </a:cubicBezTo>
                      <a:cubicBezTo>
                        <a:pt x="407610" y="449961"/>
                        <a:pt x="279308" y="466725"/>
                        <a:pt x="147292" y="436436"/>
                      </a:cubicBezTo>
                      <a:cubicBezTo>
                        <a:pt x="77569" y="420434"/>
                        <a:pt x="20895" y="380048"/>
                        <a:pt x="3560" y="301847"/>
                      </a:cubicBezTo>
                      <a:cubicBezTo>
                        <a:pt x="-9395" y="243269"/>
                        <a:pt x="14609" y="194405"/>
                        <a:pt x="49660" y="154496"/>
                      </a:cubicBezTo>
                      <a:cubicBezTo>
                        <a:pt x="135005" y="57436"/>
                        <a:pt x="246923" y="10668"/>
                        <a:pt x="374653" y="0"/>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BCF108A-D11B-40B0-89E9-24B60B2AFC54}"/>
                    </a:ext>
                  </a:extLst>
                </p:cNvPr>
                <p:cNvSpPr/>
                <p:nvPr/>
              </p:nvSpPr>
              <p:spPr>
                <a:xfrm>
                  <a:off x="4784703" y="2354441"/>
                  <a:ext cx="204728" cy="203655"/>
                </a:xfrm>
                <a:custGeom>
                  <a:avLst/>
                  <a:gdLst>
                    <a:gd name="connsiteX0" fmla="*/ 204728 w 204728"/>
                    <a:gd name="connsiteY0" fmla="*/ 101637 h 203655"/>
                    <a:gd name="connsiteX1" fmla="*/ 104144 w 204728"/>
                    <a:gd name="connsiteY1" fmla="*/ 203650 h 203655"/>
                    <a:gd name="connsiteX2" fmla="*/ 36 w 204728"/>
                    <a:gd name="connsiteY2" fmla="*/ 99351 h 203655"/>
                    <a:gd name="connsiteX3" fmla="*/ 104144 w 204728"/>
                    <a:gd name="connsiteY3" fmla="*/ 6 h 203655"/>
                    <a:gd name="connsiteX4" fmla="*/ 204728 w 204728"/>
                    <a:gd name="connsiteY4" fmla="*/ 101637 h 203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28" h="203655">
                      <a:moveTo>
                        <a:pt x="204728" y="101637"/>
                      </a:moveTo>
                      <a:cubicBezTo>
                        <a:pt x="204728" y="159645"/>
                        <a:pt x="161866" y="203079"/>
                        <a:pt x="104144" y="203650"/>
                      </a:cubicBezTo>
                      <a:cubicBezTo>
                        <a:pt x="45375" y="204222"/>
                        <a:pt x="-1488" y="157263"/>
                        <a:pt x="36" y="99351"/>
                      </a:cubicBezTo>
                      <a:cubicBezTo>
                        <a:pt x="1560" y="42297"/>
                        <a:pt x="46328" y="-566"/>
                        <a:pt x="104144" y="6"/>
                      </a:cubicBezTo>
                      <a:cubicBezTo>
                        <a:pt x="160532" y="482"/>
                        <a:pt x="204728" y="45249"/>
                        <a:pt x="204728" y="101637"/>
                      </a:cubicBezTo>
                      <a:close/>
                    </a:path>
                  </a:pathLst>
                </a:custGeom>
                <a:solidFill>
                  <a:schemeClr val="bg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F9C035A-0C70-4F40-958B-0DFC172DB14A}"/>
                    </a:ext>
                  </a:extLst>
                </p:cNvPr>
                <p:cNvSpPr/>
                <p:nvPr/>
              </p:nvSpPr>
              <p:spPr>
                <a:xfrm>
                  <a:off x="4246081" y="3481347"/>
                  <a:ext cx="1156435" cy="264799"/>
                </a:xfrm>
                <a:custGeom>
                  <a:avLst/>
                  <a:gdLst>
                    <a:gd name="connsiteX0" fmla="*/ 752971 w 1156435"/>
                    <a:gd name="connsiteY0" fmla="*/ 162403 h 264799"/>
                    <a:gd name="connsiteX1" fmla="*/ 780593 w 1156435"/>
                    <a:gd name="connsiteY1" fmla="*/ 162498 h 264799"/>
                    <a:gd name="connsiteX2" fmla="*/ 782117 w 1156435"/>
                    <a:gd name="connsiteY2" fmla="*/ 186596 h 264799"/>
                    <a:gd name="connsiteX3" fmla="*/ 763257 w 1156435"/>
                    <a:gd name="connsiteY3" fmla="*/ 244413 h 264799"/>
                    <a:gd name="connsiteX4" fmla="*/ 727253 w 1156435"/>
                    <a:gd name="connsiteY4" fmla="*/ 264701 h 264799"/>
                    <a:gd name="connsiteX5" fmla="*/ 711061 w 1156435"/>
                    <a:gd name="connsiteY5" fmla="*/ 256986 h 264799"/>
                    <a:gd name="connsiteX6" fmla="*/ 752971 w 1156435"/>
                    <a:gd name="connsiteY6" fmla="*/ 162403 h 264799"/>
                    <a:gd name="connsiteX7" fmla="*/ 999002 w 1156435"/>
                    <a:gd name="connsiteY7" fmla="*/ 158688 h 264799"/>
                    <a:gd name="connsiteX8" fmla="*/ 1026624 w 1156435"/>
                    <a:gd name="connsiteY8" fmla="*/ 158783 h 264799"/>
                    <a:gd name="connsiteX9" fmla="*/ 1028148 w 1156435"/>
                    <a:gd name="connsiteY9" fmla="*/ 182881 h 264799"/>
                    <a:gd name="connsiteX10" fmla="*/ 1009289 w 1156435"/>
                    <a:gd name="connsiteY10" fmla="*/ 240698 h 264799"/>
                    <a:gd name="connsiteX11" fmla="*/ 973284 w 1156435"/>
                    <a:gd name="connsiteY11" fmla="*/ 260986 h 264799"/>
                    <a:gd name="connsiteX12" fmla="*/ 957092 w 1156435"/>
                    <a:gd name="connsiteY12" fmla="*/ 253271 h 264799"/>
                    <a:gd name="connsiteX13" fmla="*/ 999002 w 1156435"/>
                    <a:gd name="connsiteY13" fmla="*/ 158688 h 264799"/>
                    <a:gd name="connsiteX14" fmla="*/ 893393 w 1156435"/>
                    <a:gd name="connsiteY14" fmla="*/ 156307 h 264799"/>
                    <a:gd name="connsiteX15" fmla="*/ 908514 w 1156435"/>
                    <a:gd name="connsiteY15" fmla="*/ 161927 h 264799"/>
                    <a:gd name="connsiteX16" fmla="*/ 905942 w 1156435"/>
                    <a:gd name="connsiteY16" fmla="*/ 187739 h 264799"/>
                    <a:gd name="connsiteX17" fmla="*/ 888321 w 1156435"/>
                    <a:gd name="connsiteY17" fmla="*/ 241270 h 264799"/>
                    <a:gd name="connsiteX18" fmla="*/ 852793 w 1156435"/>
                    <a:gd name="connsiteY18" fmla="*/ 261177 h 264799"/>
                    <a:gd name="connsiteX19" fmla="*/ 836696 w 1156435"/>
                    <a:gd name="connsiteY19" fmla="*/ 254510 h 264799"/>
                    <a:gd name="connsiteX20" fmla="*/ 876986 w 1156435"/>
                    <a:gd name="connsiteY20" fmla="*/ 158688 h 264799"/>
                    <a:gd name="connsiteX21" fmla="*/ 893393 w 1156435"/>
                    <a:gd name="connsiteY21" fmla="*/ 156307 h 264799"/>
                    <a:gd name="connsiteX22" fmla="*/ 1122255 w 1156435"/>
                    <a:gd name="connsiteY22" fmla="*/ 150687 h 264799"/>
                    <a:gd name="connsiteX23" fmla="*/ 1149878 w 1156435"/>
                    <a:gd name="connsiteY23" fmla="*/ 150782 h 264799"/>
                    <a:gd name="connsiteX24" fmla="*/ 1151401 w 1156435"/>
                    <a:gd name="connsiteY24" fmla="*/ 174881 h 264799"/>
                    <a:gd name="connsiteX25" fmla="*/ 1132542 w 1156435"/>
                    <a:gd name="connsiteY25" fmla="*/ 232697 h 264799"/>
                    <a:gd name="connsiteX26" fmla="*/ 1096537 w 1156435"/>
                    <a:gd name="connsiteY26" fmla="*/ 252986 h 264799"/>
                    <a:gd name="connsiteX27" fmla="*/ 1080345 w 1156435"/>
                    <a:gd name="connsiteY27" fmla="*/ 245270 h 264799"/>
                    <a:gd name="connsiteX28" fmla="*/ 1122255 w 1156435"/>
                    <a:gd name="connsiteY28" fmla="*/ 150687 h 264799"/>
                    <a:gd name="connsiteX29" fmla="*/ 630861 w 1156435"/>
                    <a:gd name="connsiteY29" fmla="*/ 150687 h 264799"/>
                    <a:gd name="connsiteX30" fmla="*/ 658483 w 1156435"/>
                    <a:gd name="connsiteY30" fmla="*/ 150782 h 264799"/>
                    <a:gd name="connsiteX31" fmla="*/ 660007 w 1156435"/>
                    <a:gd name="connsiteY31" fmla="*/ 174881 h 264799"/>
                    <a:gd name="connsiteX32" fmla="*/ 641147 w 1156435"/>
                    <a:gd name="connsiteY32" fmla="*/ 232697 h 264799"/>
                    <a:gd name="connsiteX33" fmla="*/ 605143 w 1156435"/>
                    <a:gd name="connsiteY33" fmla="*/ 252986 h 264799"/>
                    <a:gd name="connsiteX34" fmla="*/ 588951 w 1156435"/>
                    <a:gd name="connsiteY34" fmla="*/ 245270 h 264799"/>
                    <a:gd name="connsiteX35" fmla="*/ 630861 w 1156435"/>
                    <a:gd name="connsiteY35" fmla="*/ 150687 h 264799"/>
                    <a:gd name="connsiteX36" fmla="*/ 529253 w 1156435"/>
                    <a:gd name="connsiteY36" fmla="*/ 130018 h 264799"/>
                    <a:gd name="connsiteX37" fmla="*/ 544373 w 1156435"/>
                    <a:gd name="connsiteY37" fmla="*/ 135638 h 264799"/>
                    <a:gd name="connsiteX38" fmla="*/ 541801 w 1156435"/>
                    <a:gd name="connsiteY38" fmla="*/ 161450 h 264799"/>
                    <a:gd name="connsiteX39" fmla="*/ 524180 w 1156435"/>
                    <a:gd name="connsiteY39" fmla="*/ 214981 h 264799"/>
                    <a:gd name="connsiteX40" fmla="*/ 488652 w 1156435"/>
                    <a:gd name="connsiteY40" fmla="*/ 234888 h 264799"/>
                    <a:gd name="connsiteX41" fmla="*/ 472555 w 1156435"/>
                    <a:gd name="connsiteY41" fmla="*/ 228221 h 264799"/>
                    <a:gd name="connsiteX42" fmla="*/ 512846 w 1156435"/>
                    <a:gd name="connsiteY42" fmla="*/ 132399 h 264799"/>
                    <a:gd name="connsiteX43" fmla="*/ 529253 w 1156435"/>
                    <a:gd name="connsiteY43" fmla="*/ 130018 h 264799"/>
                    <a:gd name="connsiteX44" fmla="*/ 401617 w 1156435"/>
                    <a:gd name="connsiteY44" fmla="*/ 107825 h 264799"/>
                    <a:gd name="connsiteX45" fmla="*/ 416738 w 1156435"/>
                    <a:gd name="connsiteY45" fmla="*/ 113445 h 264799"/>
                    <a:gd name="connsiteX46" fmla="*/ 414166 w 1156435"/>
                    <a:gd name="connsiteY46" fmla="*/ 139257 h 264799"/>
                    <a:gd name="connsiteX47" fmla="*/ 396545 w 1156435"/>
                    <a:gd name="connsiteY47" fmla="*/ 192788 h 264799"/>
                    <a:gd name="connsiteX48" fmla="*/ 361017 w 1156435"/>
                    <a:gd name="connsiteY48" fmla="*/ 212695 h 264799"/>
                    <a:gd name="connsiteX49" fmla="*/ 344920 w 1156435"/>
                    <a:gd name="connsiteY49" fmla="*/ 206028 h 264799"/>
                    <a:gd name="connsiteX50" fmla="*/ 385210 w 1156435"/>
                    <a:gd name="connsiteY50" fmla="*/ 110206 h 264799"/>
                    <a:gd name="connsiteX51" fmla="*/ 401617 w 1156435"/>
                    <a:gd name="connsiteY51" fmla="*/ 107825 h 264799"/>
                    <a:gd name="connsiteX52" fmla="*/ 266529 w 1156435"/>
                    <a:gd name="connsiteY52" fmla="*/ 79821 h 264799"/>
                    <a:gd name="connsiteX53" fmla="*/ 294151 w 1156435"/>
                    <a:gd name="connsiteY53" fmla="*/ 79916 h 264799"/>
                    <a:gd name="connsiteX54" fmla="*/ 295675 w 1156435"/>
                    <a:gd name="connsiteY54" fmla="*/ 104015 h 264799"/>
                    <a:gd name="connsiteX55" fmla="*/ 276815 w 1156435"/>
                    <a:gd name="connsiteY55" fmla="*/ 161831 h 264799"/>
                    <a:gd name="connsiteX56" fmla="*/ 240811 w 1156435"/>
                    <a:gd name="connsiteY56" fmla="*/ 182120 h 264799"/>
                    <a:gd name="connsiteX57" fmla="*/ 224619 w 1156435"/>
                    <a:gd name="connsiteY57" fmla="*/ 174404 h 264799"/>
                    <a:gd name="connsiteX58" fmla="*/ 266529 w 1156435"/>
                    <a:gd name="connsiteY58" fmla="*/ 79821 h 264799"/>
                    <a:gd name="connsiteX59" fmla="*/ 149753 w 1156435"/>
                    <a:gd name="connsiteY59" fmla="*/ 39245 h 264799"/>
                    <a:gd name="connsiteX60" fmla="*/ 177375 w 1156435"/>
                    <a:gd name="connsiteY60" fmla="*/ 39340 h 264799"/>
                    <a:gd name="connsiteX61" fmla="*/ 178899 w 1156435"/>
                    <a:gd name="connsiteY61" fmla="*/ 63439 h 264799"/>
                    <a:gd name="connsiteX62" fmla="*/ 160040 w 1156435"/>
                    <a:gd name="connsiteY62" fmla="*/ 121255 h 264799"/>
                    <a:gd name="connsiteX63" fmla="*/ 124035 w 1156435"/>
                    <a:gd name="connsiteY63" fmla="*/ 141544 h 264799"/>
                    <a:gd name="connsiteX64" fmla="*/ 107843 w 1156435"/>
                    <a:gd name="connsiteY64" fmla="*/ 133828 h 264799"/>
                    <a:gd name="connsiteX65" fmla="*/ 149753 w 1156435"/>
                    <a:gd name="connsiteY65" fmla="*/ 39245 h 264799"/>
                    <a:gd name="connsiteX66" fmla="*/ 57098 w 1156435"/>
                    <a:gd name="connsiteY66" fmla="*/ 2 h 264799"/>
                    <a:gd name="connsiteX67" fmla="*/ 72219 w 1156435"/>
                    <a:gd name="connsiteY67" fmla="*/ 5622 h 264799"/>
                    <a:gd name="connsiteX68" fmla="*/ 69647 w 1156435"/>
                    <a:gd name="connsiteY68" fmla="*/ 31434 h 264799"/>
                    <a:gd name="connsiteX69" fmla="*/ 52026 w 1156435"/>
                    <a:gd name="connsiteY69" fmla="*/ 84965 h 264799"/>
                    <a:gd name="connsiteX70" fmla="*/ 16498 w 1156435"/>
                    <a:gd name="connsiteY70" fmla="*/ 104872 h 264799"/>
                    <a:gd name="connsiteX71" fmla="*/ 401 w 1156435"/>
                    <a:gd name="connsiteY71" fmla="*/ 98205 h 264799"/>
                    <a:gd name="connsiteX72" fmla="*/ 40692 w 1156435"/>
                    <a:gd name="connsiteY72" fmla="*/ 2383 h 264799"/>
                    <a:gd name="connsiteX73" fmla="*/ 57098 w 1156435"/>
                    <a:gd name="connsiteY73" fmla="*/ 2 h 26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156435" h="264799">
                      <a:moveTo>
                        <a:pt x="752971" y="162403"/>
                      </a:moveTo>
                      <a:cubicBezTo>
                        <a:pt x="761829" y="160403"/>
                        <a:pt x="772687" y="159165"/>
                        <a:pt x="780593" y="162498"/>
                      </a:cubicBezTo>
                      <a:cubicBezTo>
                        <a:pt x="793071" y="167642"/>
                        <a:pt x="784308" y="178881"/>
                        <a:pt x="782117" y="186596"/>
                      </a:cubicBezTo>
                      <a:cubicBezTo>
                        <a:pt x="776783" y="206123"/>
                        <a:pt x="769163" y="224982"/>
                        <a:pt x="763257" y="244413"/>
                      </a:cubicBezTo>
                      <a:cubicBezTo>
                        <a:pt x="758209" y="260987"/>
                        <a:pt x="746303" y="265559"/>
                        <a:pt x="727253" y="264701"/>
                      </a:cubicBezTo>
                      <a:cubicBezTo>
                        <a:pt x="723538" y="264225"/>
                        <a:pt x="714871" y="266321"/>
                        <a:pt x="711061" y="256986"/>
                      </a:cubicBezTo>
                      <a:cubicBezTo>
                        <a:pt x="706584" y="246223"/>
                        <a:pt x="741636" y="164879"/>
                        <a:pt x="752971" y="162403"/>
                      </a:cubicBezTo>
                      <a:close/>
                      <a:moveTo>
                        <a:pt x="999002" y="158688"/>
                      </a:moveTo>
                      <a:cubicBezTo>
                        <a:pt x="1007860" y="156688"/>
                        <a:pt x="1018718" y="155450"/>
                        <a:pt x="1026624" y="158783"/>
                      </a:cubicBezTo>
                      <a:cubicBezTo>
                        <a:pt x="1039102" y="163927"/>
                        <a:pt x="1030339" y="175166"/>
                        <a:pt x="1028148" y="182881"/>
                      </a:cubicBezTo>
                      <a:cubicBezTo>
                        <a:pt x="1022814" y="202408"/>
                        <a:pt x="1015194" y="221267"/>
                        <a:pt x="1009289" y="240698"/>
                      </a:cubicBezTo>
                      <a:cubicBezTo>
                        <a:pt x="1004240" y="257272"/>
                        <a:pt x="992429" y="261844"/>
                        <a:pt x="973284" y="260986"/>
                      </a:cubicBezTo>
                      <a:cubicBezTo>
                        <a:pt x="969569" y="260510"/>
                        <a:pt x="960902" y="262606"/>
                        <a:pt x="957092" y="253271"/>
                      </a:cubicBezTo>
                      <a:cubicBezTo>
                        <a:pt x="952615" y="242508"/>
                        <a:pt x="987667" y="161164"/>
                        <a:pt x="999002" y="158688"/>
                      </a:cubicBezTo>
                      <a:close/>
                      <a:moveTo>
                        <a:pt x="893393" y="156307"/>
                      </a:moveTo>
                      <a:cubicBezTo>
                        <a:pt x="898870" y="156379"/>
                        <a:pt x="904133" y="157784"/>
                        <a:pt x="908514" y="161927"/>
                      </a:cubicBezTo>
                      <a:cubicBezTo>
                        <a:pt x="917182" y="170213"/>
                        <a:pt x="908419" y="179453"/>
                        <a:pt x="905942" y="187739"/>
                      </a:cubicBezTo>
                      <a:cubicBezTo>
                        <a:pt x="900513" y="205742"/>
                        <a:pt x="892893" y="223077"/>
                        <a:pt x="888321" y="241270"/>
                      </a:cubicBezTo>
                      <a:cubicBezTo>
                        <a:pt x="883844" y="258986"/>
                        <a:pt x="872605" y="262987"/>
                        <a:pt x="852793" y="261177"/>
                      </a:cubicBezTo>
                      <a:cubicBezTo>
                        <a:pt x="849650" y="260701"/>
                        <a:pt x="840982" y="263844"/>
                        <a:pt x="836696" y="254510"/>
                      </a:cubicBezTo>
                      <a:cubicBezTo>
                        <a:pt x="832219" y="244604"/>
                        <a:pt x="866414" y="161069"/>
                        <a:pt x="876986" y="158688"/>
                      </a:cubicBezTo>
                      <a:cubicBezTo>
                        <a:pt x="882225" y="157498"/>
                        <a:pt x="887916" y="156236"/>
                        <a:pt x="893393" y="156307"/>
                      </a:cubicBezTo>
                      <a:close/>
                      <a:moveTo>
                        <a:pt x="1122255" y="150687"/>
                      </a:moveTo>
                      <a:cubicBezTo>
                        <a:pt x="1131113" y="148687"/>
                        <a:pt x="1141972" y="147448"/>
                        <a:pt x="1149878" y="150782"/>
                      </a:cubicBezTo>
                      <a:cubicBezTo>
                        <a:pt x="1162355" y="155926"/>
                        <a:pt x="1153592" y="167165"/>
                        <a:pt x="1151401" y="174881"/>
                      </a:cubicBezTo>
                      <a:cubicBezTo>
                        <a:pt x="1146067" y="194407"/>
                        <a:pt x="1138447" y="213266"/>
                        <a:pt x="1132542" y="232697"/>
                      </a:cubicBezTo>
                      <a:cubicBezTo>
                        <a:pt x="1127493" y="249366"/>
                        <a:pt x="1115683" y="253843"/>
                        <a:pt x="1096537" y="252986"/>
                      </a:cubicBezTo>
                      <a:cubicBezTo>
                        <a:pt x="1092823" y="252509"/>
                        <a:pt x="1084155" y="254605"/>
                        <a:pt x="1080345" y="245270"/>
                      </a:cubicBezTo>
                      <a:cubicBezTo>
                        <a:pt x="1075868" y="234507"/>
                        <a:pt x="1110920" y="153164"/>
                        <a:pt x="1122255" y="150687"/>
                      </a:cubicBezTo>
                      <a:close/>
                      <a:moveTo>
                        <a:pt x="630861" y="150687"/>
                      </a:moveTo>
                      <a:cubicBezTo>
                        <a:pt x="639719" y="148687"/>
                        <a:pt x="650577" y="147448"/>
                        <a:pt x="658483" y="150782"/>
                      </a:cubicBezTo>
                      <a:cubicBezTo>
                        <a:pt x="670961" y="155926"/>
                        <a:pt x="662198" y="167165"/>
                        <a:pt x="660007" y="174881"/>
                      </a:cubicBezTo>
                      <a:cubicBezTo>
                        <a:pt x="654673" y="194407"/>
                        <a:pt x="647053" y="213266"/>
                        <a:pt x="641147" y="232697"/>
                      </a:cubicBezTo>
                      <a:cubicBezTo>
                        <a:pt x="636099" y="249366"/>
                        <a:pt x="624288" y="253843"/>
                        <a:pt x="605143" y="252986"/>
                      </a:cubicBezTo>
                      <a:cubicBezTo>
                        <a:pt x="601428" y="252509"/>
                        <a:pt x="592761" y="254605"/>
                        <a:pt x="588951" y="245270"/>
                      </a:cubicBezTo>
                      <a:cubicBezTo>
                        <a:pt x="584474" y="234507"/>
                        <a:pt x="619526" y="153164"/>
                        <a:pt x="630861" y="150687"/>
                      </a:cubicBezTo>
                      <a:close/>
                      <a:moveTo>
                        <a:pt x="529253" y="130018"/>
                      </a:moveTo>
                      <a:cubicBezTo>
                        <a:pt x="534729" y="130090"/>
                        <a:pt x="539992" y="131495"/>
                        <a:pt x="544373" y="135638"/>
                      </a:cubicBezTo>
                      <a:cubicBezTo>
                        <a:pt x="553041" y="143924"/>
                        <a:pt x="544278" y="153164"/>
                        <a:pt x="541801" y="161450"/>
                      </a:cubicBezTo>
                      <a:cubicBezTo>
                        <a:pt x="536372" y="179453"/>
                        <a:pt x="528752" y="196788"/>
                        <a:pt x="524180" y="214981"/>
                      </a:cubicBezTo>
                      <a:cubicBezTo>
                        <a:pt x="519703" y="232698"/>
                        <a:pt x="508464" y="236698"/>
                        <a:pt x="488652" y="234888"/>
                      </a:cubicBezTo>
                      <a:cubicBezTo>
                        <a:pt x="485509" y="234412"/>
                        <a:pt x="476841" y="237555"/>
                        <a:pt x="472555" y="228221"/>
                      </a:cubicBezTo>
                      <a:cubicBezTo>
                        <a:pt x="468078" y="218315"/>
                        <a:pt x="502273" y="134780"/>
                        <a:pt x="512846" y="132399"/>
                      </a:cubicBezTo>
                      <a:cubicBezTo>
                        <a:pt x="518085" y="131209"/>
                        <a:pt x="523776" y="129947"/>
                        <a:pt x="529253" y="130018"/>
                      </a:cubicBezTo>
                      <a:close/>
                      <a:moveTo>
                        <a:pt x="401617" y="107825"/>
                      </a:moveTo>
                      <a:cubicBezTo>
                        <a:pt x="407094" y="107897"/>
                        <a:pt x="412357" y="109302"/>
                        <a:pt x="416738" y="113445"/>
                      </a:cubicBezTo>
                      <a:cubicBezTo>
                        <a:pt x="425406" y="121731"/>
                        <a:pt x="416643" y="130971"/>
                        <a:pt x="414166" y="139257"/>
                      </a:cubicBezTo>
                      <a:cubicBezTo>
                        <a:pt x="408737" y="157260"/>
                        <a:pt x="401117" y="174595"/>
                        <a:pt x="396545" y="192788"/>
                      </a:cubicBezTo>
                      <a:cubicBezTo>
                        <a:pt x="392068" y="210504"/>
                        <a:pt x="380829" y="214505"/>
                        <a:pt x="361017" y="212695"/>
                      </a:cubicBezTo>
                      <a:cubicBezTo>
                        <a:pt x="357874" y="212219"/>
                        <a:pt x="349206" y="215362"/>
                        <a:pt x="344920" y="206028"/>
                      </a:cubicBezTo>
                      <a:cubicBezTo>
                        <a:pt x="340443" y="196122"/>
                        <a:pt x="374638" y="112587"/>
                        <a:pt x="385210" y="110206"/>
                      </a:cubicBezTo>
                      <a:cubicBezTo>
                        <a:pt x="390449" y="109016"/>
                        <a:pt x="396141" y="107754"/>
                        <a:pt x="401617" y="107825"/>
                      </a:cubicBezTo>
                      <a:close/>
                      <a:moveTo>
                        <a:pt x="266529" y="79821"/>
                      </a:moveTo>
                      <a:cubicBezTo>
                        <a:pt x="275387" y="77821"/>
                        <a:pt x="286245" y="76582"/>
                        <a:pt x="294151" y="79916"/>
                      </a:cubicBezTo>
                      <a:cubicBezTo>
                        <a:pt x="306629" y="85060"/>
                        <a:pt x="297866" y="96299"/>
                        <a:pt x="295675" y="104015"/>
                      </a:cubicBezTo>
                      <a:cubicBezTo>
                        <a:pt x="290341" y="123541"/>
                        <a:pt x="282721" y="142400"/>
                        <a:pt x="276815" y="161831"/>
                      </a:cubicBezTo>
                      <a:cubicBezTo>
                        <a:pt x="271767" y="178405"/>
                        <a:pt x="259956" y="182977"/>
                        <a:pt x="240811" y="182120"/>
                      </a:cubicBezTo>
                      <a:cubicBezTo>
                        <a:pt x="237096" y="181643"/>
                        <a:pt x="228429" y="183739"/>
                        <a:pt x="224619" y="174404"/>
                      </a:cubicBezTo>
                      <a:cubicBezTo>
                        <a:pt x="220142" y="163641"/>
                        <a:pt x="255194" y="82298"/>
                        <a:pt x="266529" y="79821"/>
                      </a:cubicBezTo>
                      <a:close/>
                      <a:moveTo>
                        <a:pt x="149753" y="39245"/>
                      </a:moveTo>
                      <a:cubicBezTo>
                        <a:pt x="158611" y="37245"/>
                        <a:pt x="169469" y="36007"/>
                        <a:pt x="177375" y="39340"/>
                      </a:cubicBezTo>
                      <a:cubicBezTo>
                        <a:pt x="189853" y="44484"/>
                        <a:pt x="181090" y="55723"/>
                        <a:pt x="178899" y="63439"/>
                      </a:cubicBezTo>
                      <a:cubicBezTo>
                        <a:pt x="173565" y="82965"/>
                        <a:pt x="165945" y="101824"/>
                        <a:pt x="160040" y="121255"/>
                      </a:cubicBezTo>
                      <a:cubicBezTo>
                        <a:pt x="155087" y="137829"/>
                        <a:pt x="143180" y="142401"/>
                        <a:pt x="124035" y="141544"/>
                      </a:cubicBezTo>
                      <a:cubicBezTo>
                        <a:pt x="120320" y="141067"/>
                        <a:pt x="111653" y="143163"/>
                        <a:pt x="107843" y="133828"/>
                      </a:cubicBezTo>
                      <a:cubicBezTo>
                        <a:pt x="103366" y="123065"/>
                        <a:pt x="138418" y="41722"/>
                        <a:pt x="149753" y="39245"/>
                      </a:cubicBezTo>
                      <a:close/>
                      <a:moveTo>
                        <a:pt x="57098" y="2"/>
                      </a:moveTo>
                      <a:cubicBezTo>
                        <a:pt x="62575" y="73"/>
                        <a:pt x="67837" y="1478"/>
                        <a:pt x="72219" y="5622"/>
                      </a:cubicBezTo>
                      <a:cubicBezTo>
                        <a:pt x="80887" y="13908"/>
                        <a:pt x="72124" y="23148"/>
                        <a:pt x="69647" y="31434"/>
                      </a:cubicBezTo>
                      <a:cubicBezTo>
                        <a:pt x="64218" y="49437"/>
                        <a:pt x="56598" y="66772"/>
                        <a:pt x="52026" y="84965"/>
                      </a:cubicBezTo>
                      <a:cubicBezTo>
                        <a:pt x="47645" y="102681"/>
                        <a:pt x="36310" y="106682"/>
                        <a:pt x="16498" y="104872"/>
                      </a:cubicBezTo>
                      <a:cubicBezTo>
                        <a:pt x="13355" y="104396"/>
                        <a:pt x="4687" y="107539"/>
                        <a:pt x="401" y="98205"/>
                      </a:cubicBezTo>
                      <a:cubicBezTo>
                        <a:pt x="-4076" y="88299"/>
                        <a:pt x="30119" y="4764"/>
                        <a:pt x="40692" y="2383"/>
                      </a:cubicBezTo>
                      <a:cubicBezTo>
                        <a:pt x="45930" y="1192"/>
                        <a:pt x="51621" y="-70"/>
                        <a:pt x="57098" y="2"/>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9DA9CC1A-129A-4974-8A5C-051C9B4473DF}"/>
                    </a:ext>
                  </a:extLst>
                </p:cNvPr>
                <p:cNvSpPr/>
                <p:nvPr/>
              </p:nvSpPr>
              <p:spPr>
                <a:xfrm>
                  <a:off x="4712410" y="3157750"/>
                  <a:ext cx="210667" cy="276961"/>
                </a:xfrm>
                <a:custGeom>
                  <a:avLst/>
                  <a:gdLst>
                    <a:gd name="connsiteX0" fmla="*/ 23942 w 210667"/>
                    <a:gd name="connsiteY0" fmla="*/ 202346 h 276961"/>
                    <a:gd name="connsiteX1" fmla="*/ 179866 w 210667"/>
                    <a:gd name="connsiteY1" fmla="*/ 210824 h 276961"/>
                    <a:gd name="connsiteX2" fmla="*/ 200250 w 210667"/>
                    <a:gd name="connsiteY2" fmla="*/ 233493 h 276961"/>
                    <a:gd name="connsiteX3" fmla="*/ 199011 w 210667"/>
                    <a:gd name="connsiteY3" fmla="*/ 256544 h 276961"/>
                    <a:gd name="connsiteX4" fmla="*/ 176342 w 210667"/>
                    <a:gd name="connsiteY4" fmla="*/ 276927 h 276961"/>
                    <a:gd name="connsiteX5" fmla="*/ 20418 w 210667"/>
                    <a:gd name="connsiteY5" fmla="*/ 268450 h 276961"/>
                    <a:gd name="connsiteX6" fmla="*/ 34 w 210667"/>
                    <a:gd name="connsiteY6" fmla="*/ 245780 h 276961"/>
                    <a:gd name="connsiteX7" fmla="*/ 1273 w 210667"/>
                    <a:gd name="connsiteY7" fmla="*/ 222730 h 276961"/>
                    <a:gd name="connsiteX8" fmla="*/ 23942 w 210667"/>
                    <a:gd name="connsiteY8" fmla="*/ 202346 h 276961"/>
                    <a:gd name="connsiteX9" fmla="*/ 28609 w 210667"/>
                    <a:gd name="connsiteY9" fmla="*/ 101095 h 276961"/>
                    <a:gd name="connsiteX10" fmla="*/ 184533 w 210667"/>
                    <a:gd name="connsiteY10" fmla="*/ 109573 h 276961"/>
                    <a:gd name="connsiteX11" fmla="*/ 204917 w 210667"/>
                    <a:gd name="connsiteY11" fmla="*/ 132242 h 276961"/>
                    <a:gd name="connsiteX12" fmla="*/ 203679 w 210667"/>
                    <a:gd name="connsiteY12" fmla="*/ 155293 h 276961"/>
                    <a:gd name="connsiteX13" fmla="*/ 181009 w 210667"/>
                    <a:gd name="connsiteY13" fmla="*/ 175676 h 276961"/>
                    <a:gd name="connsiteX14" fmla="*/ 25085 w 210667"/>
                    <a:gd name="connsiteY14" fmla="*/ 167199 h 276961"/>
                    <a:gd name="connsiteX15" fmla="*/ 4701 w 210667"/>
                    <a:gd name="connsiteY15" fmla="*/ 144529 h 276961"/>
                    <a:gd name="connsiteX16" fmla="*/ 5940 w 210667"/>
                    <a:gd name="connsiteY16" fmla="*/ 121479 h 276961"/>
                    <a:gd name="connsiteX17" fmla="*/ 28609 w 210667"/>
                    <a:gd name="connsiteY17" fmla="*/ 101095 h 276961"/>
                    <a:gd name="connsiteX18" fmla="*/ 34325 w 210667"/>
                    <a:gd name="connsiteY18" fmla="*/ 34 h 276961"/>
                    <a:gd name="connsiteX19" fmla="*/ 190249 w 210667"/>
                    <a:gd name="connsiteY19" fmla="*/ 8512 h 276961"/>
                    <a:gd name="connsiteX20" fmla="*/ 210633 w 210667"/>
                    <a:gd name="connsiteY20" fmla="*/ 31181 h 276961"/>
                    <a:gd name="connsiteX21" fmla="*/ 209394 w 210667"/>
                    <a:gd name="connsiteY21" fmla="*/ 54232 h 276961"/>
                    <a:gd name="connsiteX22" fmla="*/ 186725 w 210667"/>
                    <a:gd name="connsiteY22" fmla="*/ 74615 h 276961"/>
                    <a:gd name="connsiteX23" fmla="*/ 30801 w 210667"/>
                    <a:gd name="connsiteY23" fmla="*/ 66138 h 276961"/>
                    <a:gd name="connsiteX24" fmla="*/ 10417 w 210667"/>
                    <a:gd name="connsiteY24" fmla="*/ 43468 h 276961"/>
                    <a:gd name="connsiteX25" fmla="*/ 11656 w 210667"/>
                    <a:gd name="connsiteY25" fmla="*/ 20418 h 276961"/>
                    <a:gd name="connsiteX26" fmla="*/ 34325 w 210667"/>
                    <a:gd name="connsiteY26" fmla="*/ 34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0667" h="276961">
                      <a:moveTo>
                        <a:pt x="23942" y="202346"/>
                      </a:moveTo>
                      <a:lnTo>
                        <a:pt x="179866" y="210824"/>
                      </a:lnTo>
                      <a:cubicBezTo>
                        <a:pt x="191773" y="211490"/>
                        <a:pt x="200916" y="221682"/>
                        <a:pt x="200250" y="233493"/>
                      </a:cubicBezTo>
                      <a:lnTo>
                        <a:pt x="199011" y="256544"/>
                      </a:lnTo>
                      <a:cubicBezTo>
                        <a:pt x="198440" y="268450"/>
                        <a:pt x="188248" y="277594"/>
                        <a:pt x="176342" y="276927"/>
                      </a:cubicBezTo>
                      <a:lnTo>
                        <a:pt x="20418" y="268450"/>
                      </a:lnTo>
                      <a:cubicBezTo>
                        <a:pt x="8511" y="267783"/>
                        <a:pt x="-633" y="257591"/>
                        <a:pt x="34" y="245780"/>
                      </a:cubicBezTo>
                      <a:lnTo>
                        <a:pt x="1273" y="222730"/>
                      </a:lnTo>
                      <a:cubicBezTo>
                        <a:pt x="1939" y="210824"/>
                        <a:pt x="12131" y="201679"/>
                        <a:pt x="23942" y="202346"/>
                      </a:cubicBezTo>
                      <a:close/>
                      <a:moveTo>
                        <a:pt x="28609" y="101095"/>
                      </a:moveTo>
                      <a:lnTo>
                        <a:pt x="184533" y="109573"/>
                      </a:lnTo>
                      <a:cubicBezTo>
                        <a:pt x="196440" y="110239"/>
                        <a:pt x="205583" y="120431"/>
                        <a:pt x="204917" y="132242"/>
                      </a:cubicBezTo>
                      <a:lnTo>
                        <a:pt x="203679" y="155293"/>
                      </a:lnTo>
                      <a:cubicBezTo>
                        <a:pt x="203012" y="167199"/>
                        <a:pt x="192915" y="176343"/>
                        <a:pt x="181009" y="175676"/>
                      </a:cubicBezTo>
                      <a:lnTo>
                        <a:pt x="25085" y="167199"/>
                      </a:lnTo>
                      <a:cubicBezTo>
                        <a:pt x="13179" y="166532"/>
                        <a:pt x="4034" y="156340"/>
                        <a:pt x="4701" y="144529"/>
                      </a:cubicBezTo>
                      <a:lnTo>
                        <a:pt x="5940" y="121479"/>
                      </a:lnTo>
                      <a:cubicBezTo>
                        <a:pt x="6606" y="109573"/>
                        <a:pt x="16798" y="100429"/>
                        <a:pt x="28609" y="101095"/>
                      </a:cubicBezTo>
                      <a:close/>
                      <a:moveTo>
                        <a:pt x="34325" y="34"/>
                      </a:moveTo>
                      <a:lnTo>
                        <a:pt x="190249" y="8512"/>
                      </a:lnTo>
                      <a:cubicBezTo>
                        <a:pt x="202156" y="9178"/>
                        <a:pt x="211299" y="19370"/>
                        <a:pt x="210633" y="31181"/>
                      </a:cubicBezTo>
                      <a:lnTo>
                        <a:pt x="209394" y="54232"/>
                      </a:lnTo>
                      <a:cubicBezTo>
                        <a:pt x="208728" y="66138"/>
                        <a:pt x="198631" y="75282"/>
                        <a:pt x="186725" y="74615"/>
                      </a:cubicBezTo>
                      <a:lnTo>
                        <a:pt x="30801" y="66138"/>
                      </a:lnTo>
                      <a:cubicBezTo>
                        <a:pt x="18894" y="65471"/>
                        <a:pt x="9750" y="55279"/>
                        <a:pt x="10417" y="43468"/>
                      </a:cubicBezTo>
                      <a:lnTo>
                        <a:pt x="11656" y="20418"/>
                      </a:lnTo>
                      <a:cubicBezTo>
                        <a:pt x="12322" y="8512"/>
                        <a:pt x="22514" y="-632"/>
                        <a:pt x="34325" y="34"/>
                      </a:cubicBezTo>
                      <a:close/>
                    </a:path>
                  </a:pathLst>
                </a:custGeom>
                <a:solidFill>
                  <a:schemeClr val="accent3"/>
                </a:solidFill>
                <a:ln w="9525" cap="flat">
                  <a:noFill/>
                  <a:prstDash val="solid"/>
                  <a:miter/>
                </a:ln>
              </p:spPr>
              <p:txBody>
                <a:bodyPr wrap="square" rtlCol="0" anchor="ctr">
                  <a:noAutofit/>
                </a:bodyPr>
                <a:lstStyle/>
                <a:p>
                  <a:endParaRPr lang="en-US"/>
                </a:p>
              </p:txBody>
            </p:sp>
          </p:grpSp>
          <p:sp>
            <p:nvSpPr>
              <p:cNvPr id="28" name="Freeform: Shape 27">
                <a:extLst>
                  <a:ext uri="{FF2B5EF4-FFF2-40B4-BE49-F238E27FC236}">
                    <a16:creationId xmlns:a16="http://schemas.microsoft.com/office/drawing/2014/main" id="{655CFEDC-C817-484E-9089-F488DEF31BE5}"/>
                  </a:ext>
                </a:extLst>
              </p:cNvPr>
              <p:cNvSpPr/>
              <p:nvPr/>
            </p:nvSpPr>
            <p:spPr>
              <a:xfrm>
                <a:off x="2591782" y="1726708"/>
                <a:ext cx="1568591" cy="2418945"/>
              </a:xfrm>
              <a:custGeom>
                <a:avLst/>
                <a:gdLst>
                  <a:gd name="connsiteX0" fmla="*/ 228711 w 1568591"/>
                  <a:gd name="connsiteY0" fmla="*/ 1971430 h 2418945"/>
                  <a:gd name="connsiteX1" fmla="*/ 288814 w 1568591"/>
                  <a:gd name="connsiteY1" fmla="*/ 1968667 h 2418945"/>
                  <a:gd name="connsiteX2" fmla="*/ 472932 w 1568591"/>
                  <a:gd name="connsiteY2" fmla="*/ 1985527 h 2418945"/>
                  <a:gd name="connsiteX3" fmla="*/ 671053 w 1568591"/>
                  <a:gd name="connsiteY3" fmla="*/ 2126878 h 2418945"/>
                  <a:gd name="connsiteX4" fmla="*/ 713534 w 1568591"/>
                  <a:gd name="connsiteY4" fmla="*/ 2200887 h 2418945"/>
                  <a:gd name="connsiteX5" fmla="*/ 926703 w 1568591"/>
                  <a:gd name="connsiteY5" fmla="*/ 2316235 h 2418945"/>
                  <a:gd name="connsiteX6" fmla="*/ 1075960 w 1568591"/>
                  <a:gd name="connsiteY6" fmla="*/ 2119258 h 2418945"/>
                  <a:gd name="connsiteX7" fmla="*/ 1041003 w 1568591"/>
                  <a:gd name="connsiteY7" fmla="*/ 1714540 h 2418945"/>
                  <a:gd name="connsiteX8" fmla="*/ 890032 w 1568591"/>
                  <a:gd name="connsiteY8" fmla="*/ 962161 h 2418945"/>
                  <a:gd name="connsiteX9" fmla="*/ 884031 w 1568591"/>
                  <a:gd name="connsiteY9" fmla="*/ 579922 h 2418945"/>
                  <a:gd name="connsiteX10" fmla="*/ 1119013 w 1568591"/>
                  <a:gd name="connsiteY10" fmla="*/ 275980 h 2418945"/>
                  <a:gd name="connsiteX11" fmla="*/ 1342279 w 1568591"/>
                  <a:gd name="connsiteY11" fmla="*/ 198922 h 2418945"/>
                  <a:gd name="connsiteX12" fmla="*/ 1406002 w 1568591"/>
                  <a:gd name="connsiteY12" fmla="*/ 140915 h 2418945"/>
                  <a:gd name="connsiteX13" fmla="*/ 1470581 w 1568591"/>
                  <a:gd name="connsiteY13" fmla="*/ 21091 h 2418945"/>
                  <a:gd name="connsiteX14" fmla="*/ 1545352 w 1568591"/>
                  <a:gd name="connsiteY14" fmla="*/ 23377 h 2418945"/>
                  <a:gd name="connsiteX15" fmla="*/ 1534875 w 1568591"/>
                  <a:gd name="connsiteY15" fmla="*/ 337606 h 2418945"/>
                  <a:gd name="connsiteX16" fmla="*/ 1511348 w 1568591"/>
                  <a:gd name="connsiteY16" fmla="*/ 408758 h 2418945"/>
                  <a:gd name="connsiteX17" fmla="*/ 1464485 w 1568591"/>
                  <a:gd name="connsiteY17" fmla="*/ 472385 h 2418945"/>
                  <a:gd name="connsiteX18" fmla="*/ 1398381 w 1568591"/>
                  <a:gd name="connsiteY18" fmla="*/ 482196 h 2418945"/>
                  <a:gd name="connsiteX19" fmla="*/ 1368759 w 1568591"/>
                  <a:gd name="connsiteY19" fmla="*/ 295696 h 2418945"/>
                  <a:gd name="connsiteX20" fmla="*/ 1121395 w 1568591"/>
                  <a:gd name="connsiteY20" fmla="*/ 390184 h 2418945"/>
                  <a:gd name="connsiteX21" fmla="*/ 970614 w 1568591"/>
                  <a:gd name="connsiteY21" fmla="*/ 691174 h 2418945"/>
                  <a:gd name="connsiteX22" fmla="*/ 1040813 w 1568591"/>
                  <a:gd name="connsiteY22" fmla="*/ 1225813 h 2418945"/>
                  <a:gd name="connsiteX23" fmla="*/ 1174925 w 1568591"/>
                  <a:gd name="connsiteY23" fmla="*/ 1923233 h 2418945"/>
                  <a:gd name="connsiteX24" fmla="*/ 1150160 w 1568591"/>
                  <a:gd name="connsiteY24" fmla="*/ 2232510 h 2418945"/>
                  <a:gd name="connsiteX25" fmla="*/ 943277 w 1568591"/>
                  <a:gd name="connsiteY25" fmla="*/ 2414342 h 2418945"/>
                  <a:gd name="connsiteX26" fmla="*/ 662956 w 1568591"/>
                  <a:gd name="connsiteY26" fmla="*/ 2303757 h 2418945"/>
                  <a:gd name="connsiteX27" fmla="*/ 598377 w 1568591"/>
                  <a:gd name="connsiteY27" fmla="*/ 2198982 h 2418945"/>
                  <a:gd name="connsiteX28" fmla="*/ 395494 w 1568591"/>
                  <a:gd name="connsiteY28" fmla="*/ 2073633 h 2418945"/>
                  <a:gd name="connsiteX29" fmla="*/ 305293 w 1568591"/>
                  <a:gd name="connsiteY29" fmla="*/ 2072966 h 2418945"/>
                  <a:gd name="connsiteX30" fmla="*/ 220329 w 1568591"/>
                  <a:gd name="connsiteY30" fmla="*/ 2074871 h 2418945"/>
                  <a:gd name="connsiteX31" fmla="*/ 62214 w 1568591"/>
                  <a:gd name="connsiteY31" fmla="*/ 2095445 h 2418945"/>
                  <a:gd name="connsiteX32" fmla="*/ 492 w 1568591"/>
                  <a:gd name="connsiteY32" fmla="*/ 2039819 h 2418945"/>
                  <a:gd name="connsiteX33" fmla="*/ 51070 w 1568591"/>
                  <a:gd name="connsiteY33" fmla="*/ 1974954 h 2418945"/>
                  <a:gd name="connsiteX34" fmla="*/ 191754 w 1568591"/>
                  <a:gd name="connsiteY34" fmla="*/ 1968763 h 2418945"/>
                  <a:gd name="connsiteX35" fmla="*/ 228711 w 1568591"/>
                  <a:gd name="connsiteY35" fmla="*/ 1971430 h 241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68591" h="2418945">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chemeClr val="tx1"/>
              </a:solidFill>
              <a:ln w="9525" cap="flat">
                <a:noFill/>
                <a:prstDash val="solid"/>
                <a:miter/>
              </a:ln>
            </p:spPr>
            <p:txBody>
              <a:bodyPr rtlCol="0" anchor="ctr"/>
              <a:lstStyle/>
              <a:p>
                <a:endParaRPr lang="en-US"/>
              </a:p>
            </p:txBody>
          </p:sp>
        </p:grpSp>
      </p:grpSp>
      <p:sp>
        <p:nvSpPr>
          <p:cNvPr id="48" name="Rounded Rectangle 2">
            <a:extLst>
              <a:ext uri="{FF2B5EF4-FFF2-40B4-BE49-F238E27FC236}">
                <a16:creationId xmlns:a16="http://schemas.microsoft.com/office/drawing/2014/main" id="{1AEB5ECE-254B-4D7E-8D93-C8A7D3B0EDFD}"/>
              </a:ext>
            </a:extLst>
          </p:cNvPr>
          <p:cNvSpPr>
            <a:spLocks noChangeAspect="1"/>
          </p:cNvSpPr>
          <p:nvPr/>
        </p:nvSpPr>
        <p:spPr>
          <a:xfrm>
            <a:off x="9128235" y="5254437"/>
            <a:ext cx="566911" cy="720000"/>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9" name="Rounded Rectangle 2">
            <a:extLst>
              <a:ext uri="{FF2B5EF4-FFF2-40B4-BE49-F238E27FC236}">
                <a16:creationId xmlns:a16="http://schemas.microsoft.com/office/drawing/2014/main" id="{98C62B6B-2FB2-49A1-998C-B1E5F1D54EBF}"/>
              </a:ext>
            </a:extLst>
          </p:cNvPr>
          <p:cNvSpPr>
            <a:spLocks noChangeAspect="1"/>
          </p:cNvSpPr>
          <p:nvPr/>
        </p:nvSpPr>
        <p:spPr>
          <a:xfrm>
            <a:off x="7015935" y="5254437"/>
            <a:ext cx="400799" cy="720000"/>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72997915"/>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3950</TotalTime>
  <Words>605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맑은 고딕</vt:lpstr>
      <vt:lpstr>Arial</vt:lpstr>
      <vt:lpstr>Arial</vt:lpstr>
      <vt:lpstr>Arial Unicode MS</vt:lpstr>
      <vt:lpstr>Calibri</vt:lpstr>
      <vt:lpstr>HY견명조</vt:lpstr>
      <vt:lpstr>Open Sans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TechCare</cp:lastModifiedBy>
  <cp:revision>134</cp:revision>
  <dcterms:created xsi:type="dcterms:W3CDTF">2020-01-20T05:08:25Z</dcterms:created>
  <dcterms:modified xsi:type="dcterms:W3CDTF">2022-04-27T10:12:30Z</dcterms:modified>
</cp:coreProperties>
</file>