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8" r:id="rId3"/>
    <p:sldId id="299" r:id="rId4"/>
    <p:sldId id="300" r:id="rId5"/>
    <p:sldId id="301" r:id="rId6"/>
    <p:sldId id="302" r:id="rId7"/>
    <p:sldId id="303" r:id="rId8"/>
    <p:sldId id="304" r:id="rId9"/>
    <p:sldId id="305" r:id="rId10"/>
    <p:sldId id="309" r:id="rId11"/>
    <p:sldId id="310" r:id="rId12"/>
    <p:sldId id="311" r:id="rId13"/>
    <p:sldId id="312" r:id="rId14"/>
    <p:sldId id="307" r:id="rId15"/>
    <p:sldId id="308" r:id="rId16"/>
    <p:sldId id="313" r:id="rId17"/>
    <p:sldId id="314" r:id="rId18"/>
    <p:sldId id="315" r:id="rId19"/>
    <p:sldId id="316" r:id="rId20"/>
    <p:sldId id="317" r:id="rId21"/>
    <p:sldId id="318" r:id="rId22"/>
    <p:sldId id="319" r:id="rId23"/>
    <p:sldId id="320" r:id="rId24"/>
    <p:sldId id="321" r:id="rId25"/>
    <p:sldId id="322" r:id="rId26"/>
    <p:sldId id="324" r:id="rId27"/>
    <p:sldId id="325" r:id="rId28"/>
    <p:sldId id="326" r:id="rId29"/>
    <p:sldId id="327" r:id="rId30"/>
    <p:sldId id="328" r:id="rId31"/>
    <p:sldId id="329" r:id="rId32"/>
    <p:sldId id="330" r:id="rId33"/>
    <p:sldId id="331" r:id="rId34"/>
    <p:sldId id="33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96" autoAdjust="0"/>
  </p:normalViewPr>
  <p:slideViewPr>
    <p:cSldViewPr>
      <p:cViewPr varScale="1">
        <p:scale>
          <a:sx n="99" d="100"/>
          <a:sy n="99" d="100"/>
        </p:scale>
        <p:origin x="133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1"/>
            <a:ext cx="9144000" cy="1447800"/>
          </a:xfrm>
        </p:spPr>
        <p:txBody>
          <a:bodyPr/>
          <a:lstStyle>
            <a:lvl1pPr>
              <a:defRPr b="1">
                <a:solidFill>
                  <a:srgbClr val="00863D"/>
                </a:solidFill>
              </a:defRPr>
            </a:lvl1pPr>
          </a:lstStyle>
          <a:p>
            <a:r>
              <a:rPr lang="en-US"/>
              <a:t>Click to edit Master title style</a:t>
            </a:r>
          </a:p>
        </p:txBody>
      </p:sp>
      <p:sp>
        <p:nvSpPr>
          <p:cNvPr id="5" name="Footer Placeholder 4"/>
          <p:cNvSpPr>
            <a:spLocks noGrp="1"/>
          </p:cNvSpPr>
          <p:nvPr>
            <p:ph type="ftr" sz="quarter" idx="11"/>
          </p:nvPr>
        </p:nvSpPr>
        <p:spPr>
          <a:xfrm>
            <a:off x="25400" y="6467475"/>
            <a:ext cx="4165600" cy="365125"/>
          </a:xfrm>
        </p:spPr>
        <p:txBody>
          <a:bodyPr/>
          <a:lstStyle>
            <a:lvl1pPr>
              <a:defRPr b="1">
                <a:solidFill>
                  <a:srgbClr val="00863D"/>
                </a:solidFill>
              </a:defRPr>
            </a:lvl1pPr>
          </a:lstStyle>
          <a:p>
            <a:r>
              <a:rPr lang="en-US"/>
              <a:t>ThS. Hồ Đức Lĩnh – K.CNTT -  UDA – 0905 28 68 87</a:t>
            </a:r>
            <a:endParaRPr lang="en-US" dirty="0"/>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7" name="TextBox 6"/>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145133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632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19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69332"/>
            <a:ext cx="9144000" cy="926068"/>
          </a:xfrm>
        </p:spPr>
        <p:txBody>
          <a:bodyPr/>
          <a:lstStyle>
            <a:lvl1pPr>
              <a:defRPr b="1">
                <a:solidFill>
                  <a:srgbClr val="00863D"/>
                </a:solidFill>
              </a:defRPr>
            </a:lvl1pPr>
          </a:lstStyle>
          <a:p>
            <a:r>
              <a:rPr lang="en-US" dirty="0"/>
              <a:t>Click to edit Master title style</a:t>
            </a:r>
          </a:p>
        </p:txBody>
      </p:sp>
      <p:sp>
        <p:nvSpPr>
          <p:cNvPr id="3" name="Content Placeholder 2"/>
          <p:cNvSpPr>
            <a:spLocks noGrp="1"/>
          </p:cNvSpPr>
          <p:nvPr>
            <p:ph idx="1"/>
          </p:nvPr>
        </p:nvSpPr>
        <p:spPr>
          <a:xfrm>
            <a:off x="0" y="1447800"/>
            <a:ext cx="91440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0" y="6492875"/>
            <a:ext cx="3352800" cy="365125"/>
          </a:xfrm>
        </p:spPr>
        <p:txBody>
          <a:bodyPr/>
          <a:lstStyle>
            <a:lvl1pPr>
              <a:defRPr b="1">
                <a:solidFill>
                  <a:srgbClr val="00863D"/>
                </a:solidFill>
              </a:defRPr>
            </a:lvl1pPr>
          </a:lstStyle>
          <a:p>
            <a:r>
              <a:rPr lang="en-US" dirty="0" err="1"/>
              <a:t>ThS</a:t>
            </a:r>
            <a:r>
              <a:rPr lang="en-US" dirty="0"/>
              <a:t>. </a:t>
            </a:r>
            <a:r>
              <a:rPr lang="en-US" dirty="0" err="1"/>
              <a:t>Hồ</a:t>
            </a:r>
            <a:r>
              <a:rPr lang="en-US" dirty="0"/>
              <a:t> </a:t>
            </a:r>
            <a:r>
              <a:rPr lang="en-US" dirty="0" err="1"/>
              <a:t>Đức</a:t>
            </a:r>
            <a:r>
              <a:rPr lang="en-US" dirty="0"/>
              <a:t> </a:t>
            </a:r>
            <a:r>
              <a:rPr lang="en-US" dirty="0" err="1"/>
              <a:t>Lĩnh</a:t>
            </a:r>
            <a:r>
              <a:rPr lang="en-US" dirty="0"/>
              <a:t>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7" name="TextBox 6"/>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76081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90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83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9" name="Slide Number Placeholder 8"/>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749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69332"/>
            <a:ext cx="9144000" cy="1078468"/>
          </a:xfrm>
        </p:spPr>
        <p:txBody>
          <a:bodyPr/>
          <a:lstStyle>
            <a:lvl1pPr>
              <a:defRPr b="1">
                <a:solidFill>
                  <a:srgbClr val="00863D"/>
                </a:solidFill>
              </a:defRPr>
            </a:lvl1pPr>
          </a:lstStyle>
          <a:p>
            <a:r>
              <a:rPr lang="en-US"/>
              <a:t>Click to edit Master title style</a:t>
            </a:r>
          </a:p>
        </p:txBody>
      </p:sp>
      <p:sp>
        <p:nvSpPr>
          <p:cNvPr id="5" name="Slide Number Placeholder 4"/>
          <p:cNvSpPr>
            <a:spLocks noGrp="1"/>
          </p:cNvSpPr>
          <p:nvPr>
            <p:ph type="sldNum" sz="quarter" idx="12"/>
          </p:nvPr>
        </p:nvSpPr>
        <p:spPr>
          <a:xfrm>
            <a:off x="7010400" y="6477000"/>
            <a:ext cx="2133600" cy="365125"/>
          </a:xfrm>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6" name="TextBox 5"/>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
        <p:nvSpPr>
          <p:cNvPr id="7" name="Footer Placeholder 4"/>
          <p:cNvSpPr txBox="1">
            <a:spLocks/>
          </p:cNvSpPr>
          <p:nvPr userDrawn="1"/>
        </p:nvSpPr>
        <p:spPr>
          <a:xfrm>
            <a:off x="0" y="6492875"/>
            <a:ext cx="3352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rgbClr val="00863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ThS. Hồ Đức Lĩnh - K.CNTT  - UDA – 0905 28 68 87</a:t>
            </a:r>
            <a:endParaRPr lang="en-US" dirty="0"/>
          </a:p>
        </p:txBody>
      </p:sp>
    </p:spTree>
    <p:extLst>
      <p:ext uri="{BB962C8B-B14F-4D97-AF65-F5344CB8AC3E}">
        <p14:creationId xmlns:p14="http://schemas.microsoft.com/office/powerpoint/2010/main" val="338853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4" name="Slide Number Placeholder 3"/>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6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973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893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7161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2460" y="1981200"/>
            <a:ext cx="9144000" cy="1470025"/>
          </a:xfrm>
        </p:spPr>
        <p:txBody>
          <a:bodyPr>
            <a:normAutofit/>
          </a:bodyPr>
          <a:lstStyle/>
          <a:p>
            <a:r>
              <a:rPr lang="en-US" sz="4000" b="1" dirty="0">
                <a:solidFill>
                  <a:srgbClr val="C00000"/>
                </a:solidFill>
                <a:latin typeface="Arial" pitchFamily="34" charset="0"/>
                <a:cs typeface="Arial" pitchFamily="34" charset="0"/>
              </a:rPr>
              <a:t>NODE JS</a:t>
            </a:r>
            <a:br>
              <a:rPr lang="en-US" sz="4000" b="1" dirty="0">
                <a:solidFill>
                  <a:srgbClr val="C00000"/>
                </a:solidFill>
                <a:latin typeface="Arial" pitchFamily="34" charset="0"/>
                <a:cs typeface="Arial" pitchFamily="34" charset="0"/>
              </a:rPr>
            </a:br>
            <a:r>
              <a:rPr lang="en-US" sz="2800" b="1" dirty="0">
                <a:solidFill>
                  <a:srgbClr val="00863D"/>
                </a:solidFill>
                <a:latin typeface="Arial" pitchFamily="34" charset="0"/>
                <a:cs typeface="Arial" pitchFamily="34" charset="0"/>
              </a:rPr>
              <a:t>(BASIC)</a:t>
            </a:r>
            <a:endParaRPr lang="en-US" sz="4000" b="1" dirty="0">
              <a:solidFill>
                <a:srgbClr val="00863D"/>
              </a:solidFill>
              <a:latin typeface="Arial" pitchFamily="34" charset="0"/>
              <a:cs typeface="Arial" pitchFamily="34" charset="0"/>
            </a:endParaRPr>
          </a:p>
        </p:txBody>
      </p:sp>
      <p:sp>
        <p:nvSpPr>
          <p:cNvPr id="9" name="Subtitle 8"/>
          <p:cNvSpPr>
            <a:spLocks noGrp="1"/>
          </p:cNvSpPr>
          <p:nvPr>
            <p:ph type="subTitle" idx="4294967295"/>
          </p:nvPr>
        </p:nvSpPr>
        <p:spPr>
          <a:xfrm>
            <a:off x="0" y="5638800"/>
            <a:ext cx="9144000" cy="1219200"/>
          </a:xfrm>
        </p:spPr>
        <p:txBody>
          <a:bodyPr>
            <a:normAutofit/>
          </a:bodyPr>
          <a:lstStyle/>
          <a:p>
            <a:pPr marL="0" indent="0" algn="ctr">
              <a:buNone/>
            </a:pPr>
            <a:r>
              <a:rPr lang="en-US" sz="2000" dirty="0">
                <a:solidFill>
                  <a:srgbClr val="C00000"/>
                </a:solidFill>
                <a:latin typeface="Arial" pitchFamily="34" charset="0"/>
                <a:cs typeface="Arial" pitchFamily="34" charset="0"/>
              </a:rPr>
              <a:t>Training: Lê Hồng Phương</a:t>
            </a:r>
          </a:p>
          <a:p>
            <a:pPr marL="0" indent="0" algn="ctr">
              <a:buNone/>
            </a:pPr>
            <a:r>
              <a:rPr lang="en-US" sz="2000" dirty="0">
                <a:solidFill>
                  <a:srgbClr val="C00000"/>
                </a:solidFill>
                <a:latin typeface="Arial" pitchFamily="34" charset="0"/>
                <a:cs typeface="Arial" pitchFamily="34" charset="0"/>
              </a:rPr>
              <a:t>Mail: lehongphuongcntt@gmail.com</a:t>
            </a:r>
          </a:p>
          <a:p>
            <a:pPr marL="0" indent="0" algn="ctr">
              <a:buNone/>
            </a:pPr>
            <a:r>
              <a:rPr lang="en-US" sz="2000" dirty="0">
                <a:solidFill>
                  <a:srgbClr val="C00000"/>
                </a:solidFill>
                <a:latin typeface="Arial" pitchFamily="34" charset="0"/>
                <a:cs typeface="Arial" pitchFamily="34" charset="0"/>
              </a:rPr>
              <a:t>Phone: 037 955 8185</a:t>
            </a:r>
          </a:p>
        </p:txBody>
      </p:sp>
      <p:sp>
        <p:nvSpPr>
          <p:cNvPr id="5" name="TextBox 4"/>
          <p:cNvSpPr txBox="1"/>
          <p:nvPr/>
        </p:nvSpPr>
        <p:spPr>
          <a:xfrm>
            <a:off x="0" y="6823"/>
            <a:ext cx="9144000" cy="830997"/>
          </a:xfrm>
          <a:prstGeom prst="rect">
            <a:avLst/>
          </a:prstGeom>
          <a:noFill/>
        </p:spPr>
        <p:txBody>
          <a:bodyPr wrap="square" rtlCol="0">
            <a:spAutoFit/>
          </a:bodyPr>
          <a:lstStyle/>
          <a:p>
            <a:pPr algn="ctr"/>
            <a:r>
              <a:rPr lang="en-US" sz="2400" b="1" dirty="0">
                <a:solidFill>
                  <a:srgbClr val="FF0000"/>
                </a:solidFill>
              </a:rPr>
              <a:t>TRƯỜNG ĐẠI HỌC ĐÔNG Á</a:t>
            </a:r>
          </a:p>
          <a:p>
            <a:pPr algn="ctr"/>
            <a:r>
              <a:rPr lang="en-US" sz="2400" b="1" dirty="0">
                <a:solidFill>
                  <a:srgbClr val="00863D"/>
                </a:solidFill>
              </a:rPr>
              <a:t>KHOA CÔNG NGHỆ THÔNG TIN</a:t>
            </a:r>
          </a:p>
        </p:txBody>
      </p:sp>
      <p:pic>
        <p:nvPicPr>
          <p:cNvPr id="6" name="Picture 2" descr="http://donga.edu.vn/Portals/0/01_template/da.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t="16734" r="77614" b="12705"/>
          <a:stretch/>
        </p:blipFill>
        <p:spPr bwMode="auto">
          <a:xfrm>
            <a:off x="3275856" y="941695"/>
            <a:ext cx="2447368" cy="8871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9144000" cy="838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white"/>
                </a:solidFill>
                <a:latin typeface="Arial" pitchFamily="34" charset="0"/>
                <a:cs typeface="Arial" pitchFamily="34" charset="0"/>
              </a:rPr>
              <a:t>TRƯỜNG ĐẠI HỌC ĐÔNG Á</a:t>
            </a:r>
          </a:p>
          <a:p>
            <a:pPr algn="ctr"/>
            <a:r>
              <a:rPr lang="en-US" sz="2200" b="1" dirty="0">
                <a:solidFill>
                  <a:prstClr val="white"/>
                </a:solidFill>
                <a:latin typeface="Arial" pitchFamily="34" charset="0"/>
                <a:cs typeface="Arial" pitchFamily="34" charset="0"/>
              </a:rPr>
              <a:t>KHOA CÔNG NGHỆ THÔNG TIN</a:t>
            </a:r>
          </a:p>
        </p:txBody>
      </p:sp>
      <p:pic>
        <p:nvPicPr>
          <p:cNvPr id="3" name="Picture 2">
            <a:extLst>
              <a:ext uri="{FF2B5EF4-FFF2-40B4-BE49-F238E27FC236}">
                <a16:creationId xmlns:a16="http://schemas.microsoft.com/office/drawing/2014/main" id="{30809C4C-5A34-46C5-A527-AE0A0968FA1F}"/>
              </a:ext>
            </a:extLst>
          </p:cNvPr>
          <p:cNvPicPr>
            <a:picLocks noChangeAspect="1"/>
          </p:cNvPicPr>
          <p:nvPr/>
        </p:nvPicPr>
        <p:blipFill>
          <a:blip r:embed="rId4"/>
          <a:stretch>
            <a:fillRect/>
          </a:stretch>
        </p:blipFill>
        <p:spPr>
          <a:xfrm>
            <a:off x="2708840" y="3352800"/>
            <a:ext cx="3581400" cy="2188947"/>
          </a:xfrm>
          <a:prstGeom prst="rect">
            <a:avLst/>
          </a:prstGeom>
        </p:spPr>
      </p:pic>
    </p:spTree>
    <p:extLst>
      <p:ext uri="{BB962C8B-B14F-4D97-AF65-F5344CB8AC3E}">
        <p14:creationId xmlns:p14="http://schemas.microsoft.com/office/powerpoint/2010/main" val="82291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BA96D7C-D926-48CF-9813-B66AC99429DE}"/>
              </a:ext>
            </a:extLst>
          </p:cNvPr>
          <p:cNvPicPr>
            <a:picLocks noChangeAspect="1"/>
          </p:cNvPicPr>
          <p:nvPr/>
        </p:nvPicPr>
        <p:blipFill>
          <a:blip r:embed="rId2"/>
          <a:stretch>
            <a:fillRect/>
          </a:stretch>
        </p:blipFill>
        <p:spPr>
          <a:xfrm>
            <a:off x="685257" y="1143000"/>
            <a:ext cx="7773485" cy="4839375"/>
          </a:xfrm>
          <a:prstGeom prst="rect">
            <a:avLst/>
          </a:prstGeom>
        </p:spPr>
      </p:pic>
    </p:spTree>
    <p:extLst>
      <p:ext uri="{BB962C8B-B14F-4D97-AF65-F5344CB8AC3E}">
        <p14:creationId xmlns:p14="http://schemas.microsoft.com/office/powerpoint/2010/main" val="160116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DF2E87E-387E-410C-BE37-DD18F124FB60}"/>
              </a:ext>
            </a:extLst>
          </p:cNvPr>
          <p:cNvPicPr>
            <a:picLocks noChangeAspect="1"/>
          </p:cNvPicPr>
          <p:nvPr/>
        </p:nvPicPr>
        <p:blipFill>
          <a:blip r:embed="rId2"/>
          <a:stretch>
            <a:fillRect/>
          </a:stretch>
        </p:blipFill>
        <p:spPr>
          <a:xfrm>
            <a:off x="699547" y="1143000"/>
            <a:ext cx="7744906" cy="5077534"/>
          </a:xfrm>
          <a:prstGeom prst="rect">
            <a:avLst/>
          </a:prstGeom>
        </p:spPr>
      </p:pic>
    </p:spTree>
    <p:extLst>
      <p:ext uri="{BB962C8B-B14F-4D97-AF65-F5344CB8AC3E}">
        <p14:creationId xmlns:p14="http://schemas.microsoft.com/office/powerpoint/2010/main" val="241164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75E9449-4973-49B0-ACB9-0D84CDB52198}"/>
              </a:ext>
            </a:extLst>
          </p:cNvPr>
          <p:cNvPicPr>
            <a:picLocks noChangeAspect="1"/>
          </p:cNvPicPr>
          <p:nvPr/>
        </p:nvPicPr>
        <p:blipFill>
          <a:blip r:embed="rId2"/>
          <a:stretch>
            <a:fillRect/>
          </a:stretch>
        </p:blipFill>
        <p:spPr>
          <a:xfrm>
            <a:off x="642389" y="934254"/>
            <a:ext cx="7859222" cy="5048955"/>
          </a:xfrm>
          <a:prstGeom prst="rect">
            <a:avLst/>
          </a:prstGeom>
        </p:spPr>
      </p:pic>
    </p:spTree>
    <p:extLst>
      <p:ext uri="{BB962C8B-B14F-4D97-AF65-F5344CB8AC3E}">
        <p14:creationId xmlns:p14="http://schemas.microsoft.com/office/powerpoint/2010/main" val="314001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B2AFCF9-EA30-4BCF-B39B-136EE8698254}"/>
              </a:ext>
            </a:extLst>
          </p:cNvPr>
          <p:cNvPicPr>
            <a:picLocks noChangeAspect="1"/>
          </p:cNvPicPr>
          <p:nvPr/>
        </p:nvPicPr>
        <p:blipFill>
          <a:blip r:embed="rId2"/>
          <a:stretch>
            <a:fillRect/>
          </a:stretch>
        </p:blipFill>
        <p:spPr>
          <a:xfrm>
            <a:off x="637626" y="1143000"/>
            <a:ext cx="7868748" cy="3696216"/>
          </a:xfrm>
          <a:prstGeom prst="rect">
            <a:avLst/>
          </a:prstGeom>
        </p:spPr>
      </p:pic>
    </p:spTree>
    <p:extLst>
      <p:ext uri="{BB962C8B-B14F-4D97-AF65-F5344CB8AC3E}">
        <p14:creationId xmlns:p14="http://schemas.microsoft.com/office/powerpoint/2010/main" val="191334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6BBB5F3-6B48-4819-B0CA-39584935DD19}"/>
              </a:ext>
            </a:extLst>
          </p:cNvPr>
          <p:cNvPicPr>
            <a:picLocks noChangeAspect="1"/>
          </p:cNvPicPr>
          <p:nvPr/>
        </p:nvPicPr>
        <p:blipFill>
          <a:blip r:embed="rId2"/>
          <a:stretch>
            <a:fillRect/>
          </a:stretch>
        </p:blipFill>
        <p:spPr>
          <a:xfrm>
            <a:off x="666205" y="1143000"/>
            <a:ext cx="7811590" cy="3410426"/>
          </a:xfrm>
          <a:prstGeom prst="rect">
            <a:avLst/>
          </a:prstGeom>
        </p:spPr>
      </p:pic>
      <p:sp>
        <p:nvSpPr>
          <p:cNvPr id="5" name="TextBox 4">
            <a:extLst>
              <a:ext uri="{FF2B5EF4-FFF2-40B4-BE49-F238E27FC236}">
                <a16:creationId xmlns:a16="http://schemas.microsoft.com/office/drawing/2014/main" id="{10FFC774-9C74-4CA4-A4D9-DD710598A694}"/>
              </a:ext>
            </a:extLst>
          </p:cNvPr>
          <p:cNvSpPr txBox="1"/>
          <p:nvPr/>
        </p:nvSpPr>
        <p:spPr>
          <a:xfrm>
            <a:off x="457200" y="5029200"/>
            <a:ext cx="8382000" cy="1631216"/>
          </a:xfrm>
          <a:prstGeom prst="rect">
            <a:avLst/>
          </a:prstGeom>
          <a:noFill/>
        </p:spPr>
        <p:txBody>
          <a:bodyPr wrap="square" rtlCol="0">
            <a:spAutoFit/>
          </a:bodyPr>
          <a:lstStyle/>
          <a:p>
            <a:r>
              <a:rPr lang="vi-VN" sz="2000" b="1" dirty="0"/>
              <a:t>Lời kết.</a:t>
            </a:r>
          </a:p>
          <a:p>
            <a:r>
              <a:rPr lang="vi-VN" sz="2000" dirty="0"/>
              <a:t>-Như vậy đã giới thiệu xong với mọi người cơ bản về module fs trong node.js. Module này chỉ giới thiệu cơ bản những thứ cần thiết đối với mọi người thôi, còn thực sự thì module này hỗ trợ chúng ta khoảng 50-60 phương thức</a:t>
            </a:r>
            <a:r>
              <a:rPr lang="en-US" sz="2000" dirty="0"/>
              <a:t>: </a:t>
            </a:r>
            <a:r>
              <a:rPr lang="en-US" sz="2000" b="1" dirty="0"/>
              <a:t>https://nodejs.org/api/fs.html</a:t>
            </a:r>
            <a:r>
              <a:rPr lang="vi-VN" sz="2000" b="1" dirty="0"/>
              <a:t>. </a:t>
            </a:r>
            <a:endParaRPr lang="en-US" sz="2000" b="1" dirty="0"/>
          </a:p>
        </p:txBody>
      </p:sp>
    </p:spTree>
    <p:extLst>
      <p:ext uri="{BB962C8B-B14F-4D97-AF65-F5344CB8AC3E}">
        <p14:creationId xmlns:p14="http://schemas.microsoft.com/office/powerpoint/2010/main" val="4218541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2C4B626-88B0-4F55-B539-9C27583E225B}"/>
              </a:ext>
            </a:extLst>
          </p:cNvPr>
          <p:cNvPicPr>
            <a:picLocks noChangeAspect="1"/>
          </p:cNvPicPr>
          <p:nvPr/>
        </p:nvPicPr>
        <p:blipFill>
          <a:blip r:embed="rId2"/>
          <a:stretch>
            <a:fillRect/>
          </a:stretch>
        </p:blipFill>
        <p:spPr>
          <a:xfrm>
            <a:off x="623336" y="1180786"/>
            <a:ext cx="7897327" cy="4496427"/>
          </a:xfrm>
          <a:prstGeom prst="rect">
            <a:avLst/>
          </a:prstGeom>
        </p:spPr>
      </p:pic>
    </p:spTree>
    <p:extLst>
      <p:ext uri="{BB962C8B-B14F-4D97-AF65-F5344CB8AC3E}">
        <p14:creationId xmlns:p14="http://schemas.microsoft.com/office/powerpoint/2010/main" val="106577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76A4C84-9B84-48D6-989C-3B321E82EEEC}"/>
              </a:ext>
            </a:extLst>
          </p:cNvPr>
          <p:cNvPicPr>
            <a:picLocks noChangeAspect="1"/>
          </p:cNvPicPr>
          <p:nvPr/>
        </p:nvPicPr>
        <p:blipFill>
          <a:blip r:embed="rId2"/>
          <a:stretch>
            <a:fillRect/>
          </a:stretch>
        </p:blipFill>
        <p:spPr>
          <a:xfrm>
            <a:off x="675731" y="914400"/>
            <a:ext cx="7792537" cy="3862725"/>
          </a:xfrm>
          <a:prstGeom prst="rect">
            <a:avLst/>
          </a:prstGeom>
        </p:spPr>
      </p:pic>
      <p:pic>
        <p:nvPicPr>
          <p:cNvPr id="6" name="Picture 5">
            <a:extLst>
              <a:ext uri="{FF2B5EF4-FFF2-40B4-BE49-F238E27FC236}">
                <a16:creationId xmlns:a16="http://schemas.microsoft.com/office/drawing/2014/main" id="{C133F4D2-9503-41E7-8F2E-1311D5EF8BD6}"/>
              </a:ext>
            </a:extLst>
          </p:cNvPr>
          <p:cNvPicPr>
            <a:picLocks noChangeAspect="1"/>
          </p:cNvPicPr>
          <p:nvPr/>
        </p:nvPicPr>
        <p:blipFill>
          <a:blip r:embed="rId3"/>
          <a:stretch>
            <a:fillRect/>
          </a:stretch>
        </p:blipFill>
        <p:spPr>
          <a:xfrm>
            <a:off x="381000" y="4809807"/>
            <a:ext cx="8268854" cy="2048193"/>
          </a:xfrm>
          <a:prstGeom prst="rect">
            <a:avLst/>
          </a:prstGeom>
        </p:spPr>
      </p:pic>
    </p:spTree>
    <p:extLst>
      <p:ext uri="{BB962C8B-B14F-4D97-AF65-F5344CB8AC3E}">
        <p14:creationId xmlns:p14="http://schemas.microsoft.com/office/powerpoint/2010/main" val="4099671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ACC0D-B8FC-4B68-9AF6-1EF5A528EDB8}"/>
              </a:ext>
            </a:extLst>
          </p:cNvPr>
          <p:cNvPicPr>
            <a:picLocks noChangeAspect="1"/>
          </p:cNvPicPr>
          <p:nvPr/>
        </p:nvPicPr>
        <p:blipFill>
          <a:blip r:embed="rId2"/>
          <a:stretch>
            <a:fillRect/>
          </a:stretch>
        </p:blipFill>
        <p:spPr>
          <a:xfrm>
            <a:off x="1026552" y="934254"/>
            <a:ext cx="6925901" cy="5906540"/>
          </a:xfrm>
          <a:prstGeom prst="rect">
            <a:avLst/>
          </a:prstGeom>
        </p:spPr>
      </p:pic>
    </p:spTree>
    <p:extLst>
      <p:ext uri="{BB962C8B-B14F-4D97-AF65-F5344CB8AC3E}">
        <p14:creationId xmlns:p14="http://schemas.microsoft.com/office/powerpoint/2010/main" val="9787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BDB3863-3CA9-4EBF-99EB-D50FCBDE7A59}"/>
              </a:ext>
            </a:extLst>
          </p:cNvPr>
          <p:cNvPicPr>
            <a:picLocks noChangeAspect="1"/>
          </p:cNvPicPr>
          <p:nvPr/>
        </p:nvPicPr>
        <p:blipFill>
          <a:blip r:embed="rId2"/>
          <a:stretch>
            <a:fillRect/>
          </a:stretch>
        </p:blipFill>
        <p:spPr>
          <a:xfrm>
            <a:off x="570941" y="1090286"/>
            <a:ext cx="8002117" cy="4677428"/>
          </a:xfrm>
          <a:prstGeom prst="rect">
            <a:avLst/>
          </a:prstGeom>
        </p:spPr>
      </p:pic>
    </p:spTree>
    <p:extLst>
      <p:ext uri="{BB962C8B-B14F-4D97-AF65-F5344CB8AC3E}">
        <p14:creationId xmlns:p14="http://schemas.microsoft.com/office/powerpoint/2010/main" val="255990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33FA42-23A3-4523-BE7B-AE61471331B2}"/>
              </a:ext>
            </a:extLst>
          </p:cNvPr>
          <p:cNvPicPr>
            <a:picLocks noChangeAspect="1"/>
          </p:cNvPicPr>
          <p:nvPr/>
        </p:nvPicPr>
        <p:blipFill>
          <a:blip r:embed="rId2"/>
          <a:stretch>
            <a:fillRect/>
          </a:stretch>
        </p:blipFill>
        <p:spPr>
          <a:xfrm>
            <a:off x="1014090" y="934254"/>
            <a:ext cx="7115820" cy="5847546"/>
          </a:xfrm>
          <a:prstGeom prst="rect">
            <a:avLst/>
          </a:prstGeom>
        </p:spPr>
      </p:pic>
    </p:spTree>
    <p:extLst>
      <p:ext uri="{BB962C8B-B14F-4D97-AF65-F5344CB8AC3E}">
        <p14:creationId xmlns:p14="http://schemas.microsoft.com/office/powerpoint/2010/main" val="367308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27E6847-E3DA-4047-B0F2-B73B68B933C3}"/>
              </a:ext>
            </a:extLst>
          </p:cNvPr>
          <p:cNvPicPr>
            <a:picLocks noChangeAspect="1"/>
          </p:cNvPicPr>
          <p:nvPr/>
        </p:nvPicPr>
        <p:blipFill>
          <a:blip r:embed="rId2"/>
          <a:stretch>
            <a:fillRect/>
          </a:stretch>
        </p:blipFill>
        <p:spPr>
          <a:xfrm>
            <a:off x="661442" y="1447523"/>
            <a:ext cx="7821116" cy="3962953"/>
          </a:xfrm>
          <a:prstGeom prst="rect">
            <a:avLst/>
          </a:prstGeom>
        </p:spPr>
      </p:pic>
    </p:spTree>
    <p:extLst>
      <p:ext uri="{BB962C8B-B14F-4D97-AF65-F5344CB8AC3E}">
        <p14:creationId xmlns:p14="http://schemas.microsoft.com/office/powerpoint/2010/main" val="1808383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DB312A1-B8D3-456A-A9DB-12ADA4C5E96C}"/>
              </a:ext>
            </a:extLst>
          </p:cNvPr>
          <p:cNvPicPr>
            <a:picLocks noChangeAspect="1"/>
          </p:cNvPicPr>
          <p:nvPr/>
        </p:nvPicPr>
        <p:blipFill>
          <a:blip r:embed="rId2"/>
          <a:stretch>
            <a:fillRect/>
          </a:stretch>
        </p:blipFill>
        <p:spPr>
          <a:xfrm>
            <a:off x="599520" y="953919"/>
            <a:ext cx="7944959" cy="5811061"/>
          </a:xfrm>
          <a:prstGeom prst="rect">
            <a:avLst/>
          </a:prstGeom>
        </p:spPr>
      </p:pic>
    </p:spTree>
    <p:extLst>
      <p:ext uri="{BB962C8B-B14F-4D97-AF65-F5344CB8AC3E}">
        <p14:creationId xmlns:p14="http://schemas.microsoft.com/office/powerpoint/2010/main" val="4054980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0D25BCA-CF0F-4B96-B5C3-BCBFD63918BE}"/>
              </a:ext>
            </a:extLst>
          </p:cNvPr>
          <p:cNvPicPr>
            <a:picLocks noChangeAspect="1"/>
          </p:cNvPicPr>
          <p:nvPr/>
        </p:nvPicPr>
        <p:blipFill>
          <a:blip r:embed="rId2"/>
          <a:stretch>
            <a:fillRect/>
          </a:stretch>
        </p:blipFill>
        <p:spPr>
          <a:xfrm>
            <a:off x="818626" y="934254"/>
            <a:ext cx="7506748" cy="3496163"/>
          </a:xfrm>
          <a:prstGeom prst="rect">
            <a:avLst/>
          </a:prstGeom>
        </p:spPr>
      </p:pic>
    </p:spTree>
    <p:extLst>
      <p:ext uri="{BB962C8B-B14F-4D97-AF65-F5344CB8AC3E}">
        <p14:creationId xmlns:p14="http://schemas.microsoft.com/office/powerpoint/2010/main" val="406233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D90A6F-2929-41B8-A3CE-B38E20EC0169}"/>
              </a:ext>
            </a:extLst>
          </p:cNvPr>
          <p:cNvPicPr>
            <a:picLocks noChangeAspect="1"/>
          </p:cNvPicPr>
          <p:nvPr/>
        </p:nvPicPr>
        <p:blipFill>
          <a:blip r:embed="rId2"/>
          <a:stretch>
            <a:fillRect/>
          </a:stretch>
        </p:blipFill>
        <p:spPr>
          <a:xfrm>
            <a:off x="742415" y="934254"/>
            <a:ext cx="7659169" cy="5742380"/>
          </a:xfrm>
          <a:prstGeom prst="rect">
            <a:avLst/>
          </a:prstGeom>
        </p:spPr>
      </p:pic>
    </p:spTree>
    <p:extLst>
      <p:ext uri="{BB962C8B-B14F-4D97-AF65-F5344CB8AC3E}">
        <p14:creationId xmlns:p14="http://schemas.microsoft.com/office/powerpoint/2010/main" val="1994812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2A16873-CFE8-490A-A52E-3D1433B69751}"/>
              </a:ext>
            </a:extLst>
          </p:cNvPr>
          <p:cNvPicPr>
            <a:picLocks noChangeAspect="1"/>
          </p:cNvPicPr>
          <p:nvPr/>
        </p:nvPicPr>
        <p:blipFill>
          <a:blip r:embed="rId2"/>
          <a:stretch>
            <a:fillRect/>
          </a:stretch>
        </p:blipFill>
        <p:spPr>
          <a:xfrm>
            <a:off x="628099" y="966209"/>
            <a:ext cx="7887801" cy="5477639"/>
          </a:xfrm>
          <a:prstGeom prst="rect">
            <a:avLst/>
          </a:prstGeom>
        </p:spPr>
      </p:pic>
    </p:spTree>
    <p:extLst>
      <p:ext uri="{BB962C8B-B14F-4D97-AF65-F5344CB8AC3E}">
        <p14:creationId xmlns:p14="http://schemas.microsoft.com/office/powerpoint/2010/main" val="174512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2DC1EB8-2B09-4D01-817F-FF89FA645D64}"/>
              </a:ext>
            </a:extLst>
          </p:cNvPr>
          <p:cNvPicPr>
            <a:picLocks noChangeAspect="1"/>
          </p:cNvPicPr>
          <p:nvPr/>
        </p:nvPicPr>
        <p:blipFill>
          <a:blip r:embed="rId2"/>
          <a:stretch>
            <a:fillRect/>
          </a:stretch>
        </p:blipFill>
        <p:spPr>
          <a:xfrm>
            <a:off x="551889" y="904108"/>
            <a:ext cx="8040222" cy="5496692"/>
          </a:xfrm>
          <a:prstGeom prst="rect">
            <a:avLst/>
          </a:prstGeom>
        </p:spPr>
      </p:pic>
    </p:spTree>
    <p:extLst>
      <p:ext uri="{BB962C8B-B14F-4D97-AF65-F5344CB8AC3E}">
        <p14:creationId xmlns:p14="http://schemas.microsoft.com/office/powerpoint/2010/main" val="448808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A609EF9-245C-44CB-87FC-3500A7D96D14}"/>
              </a:ext>
            </a:extLst>
          </p:cNvPr>
          <p:cNvPicPr>
            <a:picLocks noChangeAspect="1"/>
          </p:cNvPicPr>
          <p:nvPr/>
        </p:nvPicPr>
        <p:blipFill>
          <a:blip r:embed="rId2"/>
          <a:stretch>
            <a:fillRect/>
          </a:stretch>
        </p:blipFill>
        <p:spPr>
          <a:xfrm>
            <a:off x="1039613" y="934254"/>
            <a:ext cx="7064774" cy="5618946"/>
          </a:xfrm>
          <a:prstGeom prst="rect">
            <a:avLst/>
          </a:prstGeom>
        </p:spPr>
      </p:pic>
    </p:spTree>
    <p:extLst>
      <p:ext uri="{BB962C8B-B14F-4D97-AF65-F5344CB8AC3E}">
        <p14:creationId xmlns:p14="http://schemas.microsoft.com/office/powerpoint/2010/main" val="267884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D868814-2EF3-4145-B358-7D198BDEE688}"/>
              </a:ext>
            </a:extLst>
          </p:cNvPr>
          <p:cNvPicPr>
            <a:picLocks noChangeAspect="1"/>
          </p:cNvPicPr>
          <p:nvPr/>
        </p:nvPicPr>
        <p:blipFill>
          <a:blip r:embed="rId2"/>
          <a:stretch>
            <a:fillRect/>
          </a:stretch>
        </p:blipFill>
        <p:spPr>
          <a:xfrm>
            <a:off x="537599" y="1143000"/>
            <a:ext cx="8068801" cy="2743583"/>
          </a:xfrm>
          <a:prstGeom prst="rect">
            <a:avLst/>
          </a:prstGeom>
        </p:spPr>
      </p:pic>
      <p:pic>
        <p:nvPicPr>
          <p:cNvPr id="6" name="Picture 5">
            <a:extLst>
              <a:ext uri="{FF2B5EF4-FFF2-40B4-BE49-F238E27FC236}">
                <a16:creationId xmlns:a16="http://schemas.microsoft.com/office/drawing/2014/main" id="{152D2222-6141-40CE-BF43-90A32C28B0C2}"/>
              </a:ext>
            </a:extLst>
          </p:cNvPr>
          <p:cNvPicPr>
            <a:picLocks noChangeAspect="1"/>
          </p:cNvPicPr>
          <p:nvPr/>
        </p:nvPicPr>
        <p:blipFill>
          <a:blip r:embed="rId3"/>
          <a:stretch>
            <a:fillRect/>
          </a:stretch>
        </p:blipFill>
        <p:spPr>
          <a:xfrm>
            <a:off x="618572" y="4078123"/>
            <a:ext cx="7906853" cy="1800476"/>
          </a:xfrm>
          <a:prstGeom prst="rect">
            <a:avLst/>
          </a:prstGeom>
        </p:spPr>
      </p:pic>
    </p:spTree>
    <p:extLst>
      <p:ext uri="{BB962C8B-B14F-4D97-AF65-F5344CB8AC3E}">
        <p14:creationId xmlns:p14="http://schemas.microsoft.com/office/powerpoint/2010/main" val="125826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8" name="Picture 7" descr="Graphical user interface, text, application&#10;&#10;Description automatically generated">
            <a:extLst>
              <a:ext uri="{FF2B5EF4-FFF2-40B4-BE49-F238E27FC236}">
                <a16:creationId xmlns:a16="http://schemas.microsoft.com/office/drawing/2014/main" id="{D2005675-F49A-4590-869F-9A3207B03BDD}"/>
              </a:ext>
            </a:extLst>
          </p:cNvPr>
          <p:cNvPicPr>
            <a:picLocks noChangeAspect="1"/>
          </p:cNvPicPr>
          <p:nvPr/>
        </p:nvPicPr>
        <p:blipFill>
          <a:blip r:embed="rId2"/>
          <a:stretch>
            <a:fillRect/>
          </a:stretch>
        </p:blipFill>
        <p:spPr>
          <a:xfrm>
            <a:off x="928179" y="1028365"/>
            <a:ext cx="7287642" cy="4801270"/>
          </a:xfrm>
          <a:prstGeom prst="rect">
            <a:avLst/>
          </a:prstGeom>
        </p:spPr>
      </p:pic>
    </p:spTree>
    <p:extLst>
      <p:ext uri="{BB962C8B-B14F-4D97-AF65-F5344CB8AC3E}">
        <p14:creationId xmlns:p14="http://schemas.microsoft.com/office/powerpoint/2010/main" val="757441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 Teams&#10;&#10;Description automatically generated">
            <a:extLst>
              <a:ext uri="{FF2B5EF4-FFF2-40B4-BE49-F238E27FC236}">
                <a16:creationId xmlns:a16="http://schemas.microsoft.com/office/drawing/2014/main" id="{04B834E2-65EC-45B8-99E2-058EF492354C}"/>
              </a:ext>
            </a:extLst>
          </p:cNvPr>
          <p:cNvPicPr>
            <a:picLocks noChangeAspect="1"/>
          </p:cNvPicPr>
          <p:nvPr/>
        </p:nvPicPr>
        <p:blipFill>
          <a:blip r:embed="rId2"/>
          <a:stretch>
            <a:fillRect/>
          </a:stretch>
        </p:blipFill>
        <p:spPr>
          <a:xfrm>
            <a:off x="985337" y="1143000"/>
            <a:ext cx="7173326" cy="5106113"/>
          </a:xfrm>
          <a:prstGeom prst="rect">
            <a:avLst/>
          </a:prstGeom>
        </p:spPr>
      </p:pic>
    </p:spTree>
    <p:extLst>
      <p:ext uri="{BB962C8B-B14F-4D97-AF65-F5344CB8AC3E}">
        <p14:creationId xmlns:p14="http://schemas.microsoft.com/office/powerpoint/2010/main" val="366988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75164A42-54E9-4A64-9F53-2EC14EDB6689}"/>
              </a:ext>
            </a:extLst>
          </p:cNvPr>
          <p:cNvPicPr>
            <a:picLocks noChangeAspect="1"/>
          </p:cNvPicPr>
          <p:nvPr/>
        </p:nvPicPr>
        <p:blipFill>
          <a:blip r:embed="rId2"/>
          <a:stretch>
            <a:fillRect/>
          </a:stretch>
        </p:blipFill>
        <p:spPr>
          <a:xfrm>
            <a:off x="928179" y="980420"/>
            <a:ext cx="7287642" cy="5753903"/>
          </a:xfrm>
          <a:prstGeom prst="rect">
            <a:avLst/>
          </a:prstGeom>
        </p:spPr>
      </p:pic>
    </p:spTree>
    <p:extLst>
      <p:ext uri="{BB962C8B-B14F-4D97-AF65-F5344CB8AC3E}">
        <p14:creationId xmlns:p14="http://schemas.microsoft.com/office/powerpoint/2010/main" val="135128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E9C0FD7-0D0F-4A7B-A379-A61D17151F68}"/>
              </a:ext>
            </a:extLst>
          </p:cNvPr>
          <p:cNvPicPr>
            <a:picLocks noChangeAspect="1"/>
          </p:cNvPicPr>
          <p:nvPr/>
        </p:nvPicPr>
        <p:blipFill>
          <a:blip r:embed="rId2"/>
          <a:stretch>
            <a:fillRect/>
          </a:stretch>
        </p:blipFill>
        <p:spPr>
          <a:xfrm>
            <a:off x="637626" y="1219200"/>
            <a:ext cx="7868748" cy="3343742"/>
          </a:xfrm>
          <a:prstGeom prst="rect">
            <a:avLst/>
          </a:prstGeom>
        </p:spPr>
      </p:pic>
    </p:spTree>
    <p:extLst>
      <p:ext uri="{BB962C8B-B14F-4D97-AF65-F5344CB8AC3E}">
        <p14:creationId xmlns:p14="http://schemas.microsoft.com/office/powerpoint/2010/main" val="51820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2FAE7F3B-7362-44E5-BD65-17ABB0476F68}"/>
              </a:ext>
            </a:extLst>
          </p:cNvPr>
          <p:cNvPicPr>
            <a:picLocks noChangeAspect="1"/>
          </p:cNvPicPr>
          <p:nvPr/>
        </p:nvPicPr>
        <p:blipFill>
          <a:blip r:embed="rId2"/>
          <a:stretch>
            <a:fillRect/>
          </a:stretch>
        </p:blipFill>
        <p:spPr>
          <a:xfrm>
            <a:off x="966284" y="980420"/>
            <a:ext cx="7211431" cy="5877580"/>
          </a:xfrm>
          <a:prstGeom prst="rect">
            <a:avLst/>
          </a:prstGeom>
        </p:spPr>
      </p:pic>
    </p:spTree>
    <p:extLst>
      <p:ext uri="{BB962C8B-B14F-4D97-AF65-F5344CB8AC3E}">
        <p14:creationId xmlns:p14="http://schemas.microsoft.com/office/powerpoint/2010/main" val="866187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D81232A4-4C9D-45B1-8EA7-CF7CD27988C3}"/>
              </a:ext>
            </a:extLst>
          </p:cNvPr>
          <p:cNvPicPr>
            <a:picLocks noChangeAspect="1"/>
          </p:cNvPicPr>
          <p:nvPr/>
        </p:nvPicPr>
        <p:blipFill>
          <a:blip r:embed="rId2"/>
          <a:stretch>
            <a:fillRect/>
          </a:stretch>
        </p:blipFill>
        <p:spPr>
          <a:xfrm>
            <a:off x="985337" y="1299865"/>
            <a:ext cx="7173326" cy="4258269"/>
          </a:xfrm>
          <a:prstGeom prst="rect">
            <a:avLst/>
          </a:prstGeom>
        </p:spPr>
      </p:pic>
    </p:spTree>
    <p:extLst>
      <p:ext uri="{BB962C8B-B14F-4D97-AF65-F5344CB8AC3E}">
        <p14:creationId xmlns:p14="http://schemas.microsoft.com/office/powerpoint/2010/main" val="2471909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2F537C7C-D072-4441-B14B-88FBDB2C1E5E}"/>
              </a:ext>
            </a:extLst>
          </p:cNvPr>
          <p:cNvPicPr>
            <a:picLocks noChangeAspect="1"/>
          </p:cNvPicPr>
          <p:nvPr/>
        </p:nvPicPr>
        <p:blipFill>
          <a:blip r:embed="rId2"/>
          <a:stretch>
            <a:fillRect/>
          </a:stretch>
        </p:blipFill>
        <p:spPr>
          <a:xfrm>
            <a:off x="951995" y="980420"/>
            <a:ext cx="7240010" cy="5877580"/>
          </a:xfrm>
          <a:prstGeom prst="rect">
            <a:avLst/>
          </a:prstGeom>
        </p:spPr>
      </p:pic>
    </p:spTree>
    <p:extLst>
      <p:ext uri="{BB962C8B-B14F-4D97-AF65-F5344CB8AC3E}">
        <p14:creationId xmlns:p14="http://schemas.microsoft.com/office/powerpoint/2010/main" val="3372686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6950E05A-CA39-499B-A51B-96EEC77C1398}"/>
              </a:ext>
            </a:extLst>
          </p:cNvPr>
          <p:cNvPicPr>
            <a:picLocks noChangeAspect="1"/>
          </p:cNvPicPr>
          <p:nvPr/>
        </p:nvPicPr>
        <p:blipFill>
          <a:blip r:embed="rId2"/>
          <a:stretch>
            <a:fillRect/>
          </a:stretch>
        </p:blipFill>
        <p:spPr>
          <a:xfrm>
            <a:off x="956758" y="1075996"/>
            <a:ext cx="7230484" cy="4706007"/>
          </a:xfrm>
          <a:prstGeom prst="rect">
            <a:avLst/>
          </a:prstGeom>
        </p:spPr>
      </p:pic>
    </p:spTree>
    <p:extLst>
      <p:ext uri="{BB962C8B-B14F-4D97-AF65-F5344CB8AC3E}">
        <p14:creationId xmlns:p14="http://schemas.microsoft.com/office/powerpoint/2010/main" val="513527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5" name="Picture 4" descr="Text&#10;&#10;Description automatically generated with medium confidence">
            <a:extLst>
              <a:ext uri="{FF2B5EF4-FFF2-40B4-BE49-F238E27FC236}">
                <a16:creationId xmlns:a16="http://schemas.microsoft.com/office/drawing/2014/main" id="{67797333-1D2B-44A1-AC36-0821E815C516}"/>
              </a:ext>
            </a:extLst>
          </p:cNvPr>
          <p:cNvPicPr>
            <a:picLocks noChangeAspect="1"/>
          </p:cNvPicPr>
          <p:nvPr/>
        </p:nvPicPr>
        <p:blipFill>
          <a:blip r:embed="rId2"/>
          <a:stretch>
            <a:fillRect/>
          </a:stretch>
        </p:blipFill>
        <p:spPr>
          <a:xfrm>
            <a:off x="1285416" y="885470"/>
            <a:ext cx="6573167" cy="5087060"/>
          </a:xfrm>
          <a:prstGeom prst="rect">
            <a:avLst/>
          </a:prstGeom>
        </p:spPr>
      </p:pic>
    </p:spTree>
    <p:extLst>
      <p:ext uri="{BB962C8B-B14F-4D97-AF65-F5344CB8AC3E}">
        <p14:creationId xmlns:p14="http://schemas.microsoft.com/office/powerpoint/2010/main" val="141917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8752DA0-90AE-4450-913F-310E7D86F40B}"/>
              </a:ext>
            </a:extLst>
          </p:cNvPr>
          <p:cNvPicPr>
            <a:picLocks noChangeAspect="1"/>
          </p:cNvPicPr>
          <p:nvPr/>
        </p:nvPicPr>
        <p:blipFill>
          <a:blip r:embed="rId2"/>
          <a:stretch>
            <a:fillRect/>
          </a:stretch>
        </p:blipFill>
        <p:spPr>
          <a:xfrm>
            <a:off x="713836" y="1171260"/>
            <a:ext cx="7716327" cy="4515480"/>
          </a:xfrm>
          <a:prstGeom prst="rect">
            <a:avLst/>
          </a:prstGeom>
        </p:spPr>
      </p:pic>
    </p:spTree>
    <p:extLst>
      <p:ext uri="{BB962C8B-B14F-4D97-AF65-F5344CB8AC3E}">
        <p14:creationId xmlns:p14="http://schemas.microsoft.com/office/powerpoint/2010/main" val="199538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C81D13C-8C7F-49CD-B5F3-246F72E06BC0}"/>
              </a:ext>
            </a:extLst>
          </p:cNvPr>
          <p:cNvPicPr>
            <a:picLocks noChangeAspect="1"/>
          </p:cNvPicPr>
          <p:nvPr/>
        </p:nvPicPr>
        <p:blipFill>
          <a:blip r:embed="rId2"/>
          <a:stretch>
            <a:fillRect/>
          </a:stretch>
        </p:blipFill>
        <p:spPr>
          <a:xfrm>
            <a:off x="694784" y="1076313"/>
            <a:ext cx="7754432" cy="2286319"/>
          </a:xfrm>
          <a:prstGeom prst="rect">
            <a:avLst/>
          </a:prstGeom>
        </p:spPr>
      </p:pic>
    </p:spTree>
    <p:extLst>
      <p:ext uri="{BB962C8B-B14F-4D97-AF65-F5344CB8AC3E}">
        <p14:creationId xmlns:p14="http://schemas.microsoft.com/office/powerpoint/2010/main" val="174724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40B7858-BC63-4B49-9986-766DC5D0E6FE}"/>
              </a:ext>
            </a:extLst>
          </p:cNvPr>
          <p:cNvPicPr>
            <a:picLocks noChangeAspect="1"/>
          </p:cNvPicPr>
          <p:nvPr/>
        </p:nvPicPr>
        <p:blipFill>
          <a:blip r:embed="rId2"/>
          <a:stretch>
            <a:fillRect/>
          </a:stretch>
        </p:blipFill>
        <p:spPr>
          <a:xfrm>
            <a:off x="694784" y="1252233"/>
            <a:ext cx="7754432" cy="4353533"/>
          </a:xfrm>
          <a:prstGeom prst="rect">
            <a:avLst/>
          </a:prstGeom>
        </p:spPr>
      </p:pic>
    </p:spTree>
    <p:extLst>
      <p:ext uri="{BB962C8B-B14F-4D97-AF65-F5344CB8AC3E}">
        <p14:creationId xmlns:p14="http://schemas.microsoft.com/office/powerpoint/2010/main" val="416131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D635277-698B-4918-81BF-9A8A07AA3D4A}"/>
              </a:ext>
            </a:extLst>
          </p:cNvPr>
          <p:cNvPicPr>
            <a:picLocks noChangeAspect="1"/>
          </p:cNvPicPr>
          <p:nvPr/>
        </p:nvPicPr>
        <p:blipFill>
          <a:blip r:embed="rId2"/>
          <a:stretch>
            <a:fillRect/>
          </a:stretch>
        </p:blipFill>
        <p:spPr>
          <a:xfrm>
            <a:off x="690021" y="1219200"/>
            <a:ext cx="7763958" cy="5306165"/>
          </a:xfrm>
          <a:prstGeom prst="rect">
            <a:avLst/>
          </a:prstGeom>
        </p:spPr>
      </p:pic>
    </p:spTree>
    <p:extLst>
      <p:ext uri="{BB962C8B-B14F-4D97-AF65-F5344CB8AC3E}">
        <p14:creationId xmlns:p14="http://schemas.microsoft.com/office/powerpoint/2010/main" val="149520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429D8E9-0E48-4444-B84E-DBFF064C13B2}"/>
              </a:ext>
            </a:extLst>
          </p:cNvPr>
          <p:cNvPicPr>
            <a:picLocks noChangeAspect="1"/>
          </p:cNvPicPr>
          <p:nvPr/>
        </p:nvPicPr>
        <p:blipFill>
          <a:blip r:embed="rId2"/>
          <a:stretch>
            <a:fillRect/>
          </a:stretch>
        </p:blipFill>
        <p:spPr>
          <a:xfrm>
            <a:off x="666205" y="1504681"/>
            <a:ext cx="7811590" cy="3848637"/>
          </a:xfrm>
          <a:prstGeom prst="rect">
            <a:avLst/>
          </a:prstGeom>
        </p:spPr>
      </p:pic>
    </p:spTree>
    <p:extLst>
      <p:ext uri="{BB962C8B-B14F-4D97-AF65-F5344CB8AC3E}">
        <p14:creationId xmlns:p14="http://schemas.microsoft.com/office/powerpoint/2010/main" val="31330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0157EF0-F02A-4192-A567-139401C9F475}"/>
              </a:ext>
            </a:extLst>
          </p:cNvPr>
          <p:cNvPicPr>
            <a:picLocks noChangeAspect="1"/>
          </p:cNvPicPr>
          <p:nvPr/>
        </p:nvPicPr>
        <p:blipFill>
          <a:blip r:embed="rId2"/>
          <a:stretch>
            <a:fillRect/>
          </a:stretch>
        </p:blipFill>
        <p:spPr>
          <a:xfrm>
            <a:off x="666205" y="1066800"/>
            <a:ext cx="7811590" cy="5515745"/>
          </a:xfrm>
          <a:prstGeom prst="rect">
            <a:avLst/>
          </a:prstGeom>
        </p:spPr>
      </p:pic>
    </p:spTree>
    <p:extLst>
      <p:ext uri="{BB962C8B-B14F-4D97-AF65-F5344CB8AC3E}">
        <p14:creationId xmlns:p14="http://schemas.microsoft.com/office/powerpoint/2010/main" val="23308905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356</Words>
  <Application>Microsoft Office PowerPoint</Application>
  <PresentationFormat>On-screen Show (4:3)</PresentationFormat>
  <Paragraphs>43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Roboto</vt:lpstr>
      <vt:lpstr>1_Office Theme</vt:lpstr>
      <vt:lpstr>NODE JS (BASIC)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GIAO DIỆN WEBSITE (Front-End Dev)</dc:title>
  <dc:creator>Admin74</dc:creator>
  <cp:lastModifiedBy>Lê Hồng Phương</cp:lastModifiedBy>
  <cp:revision>188</cp:revision>
  <dcterms:created xsi:type="dcterms:W3CDTF">2018-08-20T03:32:53Z</dcterms:created>
  <dcterms:modified xsi:type="dcterms:W3CDTF">2021-09-30T07:02:23Z</dcterms:modified>
</cp:coreProperties>
</file>