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96" autoAdjust="0"/>
  </p:normalViewPr>
  <p:slideViewPr>
    <p:cSldViewPr>
      <p:cViewPr varScale="1">
        <p:scale>
          <a:sx n="99" d="100"/>
          <a:sy n="99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1"/>
            <a:ext cx="9144000" cy="1447800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" y="6467475"/>
            <a:ext cx="41656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ThS. Hồ Đức Lĩnh – K.CNTT -  UDA – 0905 28 68 87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9260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10784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492875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rgbClr val="0086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ThS. Hồ Đức Lĩnh - K.CNTT  - UDA – 0905 28 68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72460" y="1981200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NODE JS</a:t>
            </a:r>
            <a:b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(BASIC)</a:t>
            </a:r>
            <a:endParaRPr lang="en-US" sz="4000" b="1" dirty="0">
              <a:solidFill>
                <a:srgbClr val="0086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0" y="5638800"/>
            <a:ext cx="91440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Training: Lê Hồng Phương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Mail: lehongphuongcntt@gmail.com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Phone: 037 955 8185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TRƯỜNG ĐẠI HỌC ĐÔNG Á</a:t>
            </a:r>
          </a:p>
          <a:p>
            <a:pPr algn="ctr"/>
            <a:r>
              <a:rPr lang="en-US" sz="2400" b="1" dirty="0">
                <a:solidFill>
                  <a:srgbClr val="00863D"/>
                </a:solidFill>
              </a:rPr>
              <a:t>KHOA CÔNG NGHỆ THÔNG TIN</a:t>
            </a:r>
          </a:p>
        </p:txBody>
      </p:sp>
      <p:pic>
        <p:nvPicPr>
          <p:cNvPr id="6" name="Picture 2" descr="http://donga.edu.vn/Portals/0/01_template/d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734" r="77614" b="12705"/>
          <a:stretch/>
        </p:blipFill>
        <p:spPr bwMode="auto">
          <a:xfrm>
            <a:off x="3275856" y="941695"/>
            <a:ext cx="2447368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TRƯỜNG ĐẠI HỌC ĐÔNG Á</a:t>
            </a:r>
          </a:p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9C4C-5A34-46C5-A527-AE0A0968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40" y="3352800"/>
            <a:ext cx="3581400" cy="21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32DB5D-622C-4EDE-8AD9-6CA23A56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3" y="1143000"/>
            <a:ext cx="787827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5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2A0B3E-2521-4BF7-B1D2-F302E2C5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16" y="980420"/>
            <a:ext cx="7192967" cy="58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3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91D4297-3DE2-45B1-ABE9-208CF7A9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9" y="1219200"/>
            <a:ext cx="788780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2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8E75BE6-1B8B-4C4A-9065-A7936554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990252"/>
            <a:ext cx="782111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F0203B2-9173-4EEB-9B13-68FFC5E7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6" y="1061536"/>
            <a:ext cx="7868748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2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F91A88-E455-4F47-9CF1-29813243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7" y="1247470"/>
            <a:ext cx="792590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3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1176C489-91BA-44B0-8FD0-76EC5042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6" y="1371600"/>
            <a:ext cx="789732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317E0-6AA3-4D92-848E-085E36B9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1252233"/>
            <a:ext cx="778301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1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6E9F3B-A475-4D5A-B554-2D60E6CEB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0" y="1143000"/>
            <a:ext cx="794495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35FDC26-DD19-40D0-B566-A5425178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82" y="457200"/>
            <a:ext cx="635283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Anonymous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DC0651-FC16-469B-8CC8-A2E0EE11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1000085"/>
            <a:ext cx="6925642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D67A7AE-913A-493C-9B6D-7A7088E8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980420"/>
            <a:ext cx="7821116" cy="57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9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AF00247-F016-4931-9288-BF143FA3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57200"/>
            <a:ext cx="73723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6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67E95B2-AEF1-4CD3-9650-557C4B9C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3" y="457200"/>
            <a:ext cx="787827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680706F-AE2D-4204-98FB-B94EFC1D0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7" y="457200"/>
            <a:ext cx="795448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40568F-EAF0-4568-8956-B029FE50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6" y="1104575"/>
            <a:ext cx="789732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31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DFDB816-911F-465E-A0FC-8452AD36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4" y="381000"/>
            <a:ext cx="787435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AD436D-6F0D-4418-AE7E-35A89F18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6" y="457200"/>
            <a:ext cx="786874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Hướng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đối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tượng</a:t>
            </a:r>
            <a:r>
              <a:rPr lang="en-US" sz="2800" b="1" dirty="0">
                <a:solidFill>
                  <a:srgbClr val="1B1B1B"/>
                </a:solidFill>
                <a:latin typeface="Roboto" panose="02000000000000000000" pitchFamily="2" charset="0"/>
              </a:rPr>
              <a:t>(OOP)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7B96713-D6E9-410C-9D7B-25CA3B07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467032"/>
            <a:ext cx="780206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Anonymous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E2F1E3-3CE2-4C34-9CED-A3ABE44C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1090286"/>
            <a:ext cx="704948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Anonymous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1BC8737-826C-4D8B-A80E-A42C3B63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00" y="995023"/>
            <a:ext cx="6982799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4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3F36DD-57D1-4164-9AEE-C086A45D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1142266"/>
            <a:ext cx="775443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16D40AA-3FF7-4165-924C-2DDA51E4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1" y="980420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A59ABCE-07F3-46A4-B8CC-17D5E727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9" y="1266523"/>
            <a:ext cx="785922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3F75FC2-8FFA-4210-9020-BFC32195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7" y="960590"/>
            <a:ext cx="7925906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50784-9193-4732-A136-A505D29B1DDF}"/>
              </a:ext>
            </a:extLst>
          </p:cNvPr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Callback Function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</a:rPr>
              <a:t>Javascript</a:t>
            </a:r>
            <a:endParaRPr lang="en-US" sz="2800" b="1" i="0" dirty="0">
              <a:solidFill>
                <a:srgbClr val="1B1B1B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4021F4-FB47-4C78-ACCF-7BA03E4B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6" y="1143000"/>
            <a:ext cx="786874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39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191</Words>
  <Application>Microsoft Office PowerPoint</Application>
  <PresentationFormat>On-screen Show (4:3)</PresentationFormat>
  <Paragraphs>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Roboto</vt:lpstr>
      <vt:lpstr>1_Office Theme</vt:lpstr>
      <vt:lpstr>NODE JS (BASIC)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GIAO DIỆN WEBSITE (Front-End Dev)</dc:title>
  <dc:creator>Admin74</dc:creator>
  <cp:lastModifiedBy>Lê Hồng Phương</cp:lastModifiedBy>
  <cp:revision>187</cp:revision>
  <dcterms:created xsi:type="dcterms:W3CDTF">2018-08-20T03:32:53Z</dcterms:created>
  <dcterms:modified xsi:type="dcterms:W3CDTF">2021-09-19T10:07:32Z</dcterms:modified>
</cp:coreProperties>
</file>