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6" r:id="rId3"/>
    <p:sldId id="268" r:id="rId4"/>
    <p:sldId id="269" r:id="rId5"/>
    <p:sldId id="276" r:id="rId6"/>
    <p:sldId id="277" r:id="rId7"/>
    <p:sldId id="278" r:id="rId8"/>
    <p:sldId id="279" r:id="rId9"/>
    <p:sldId id="270" r:id="rId10"/>
    <p:sldId id="271" r:id="rId11"/>
    <p:sldId id="272" r:id="rId12"/>
    <p:sldId id="273" r:id="rId13"/>
    <p:sldId id="280" r:id="rId14"/>
    <p:sldId id="281" r:id="rId15"/>
    <p:sldId id="282" r:id="rId16"/>
    <p:sldId id="283" r:id="rId17"/>
    <p:sldId id="274" r:id="rId18"/>
    <p:sldId id="275" r:id="rId19"/>
    <p:sldId id="284" r:id="rId20"/>
    <p:sldId id="285" r:id="rId21"/>
    <p:sldId id="286" r:id="rId22"/>
    <p:sldId id="287" r:id="rId23"/>
    <p:sldId id="288" r:id="rId24"/>
    <p:sldId id="289" r:id="rId25"/>
    <p:sldId id="267" r:id="rId26"/>
    <p:sldId id="290" r:id="rId27"/>
    <p:sldId id="291" r:id="rId28"/>
    <p:sldId id="292" r:id="rId29"/>
    <p:sldId id="293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796" autoAdjust="0"/>
  </p:normalViewPr>
  <p:slideViewPr>
    <p:cSldViewPr>
      <p:cViewPr varScale="1">
        <p:scale>
          <a:sx n="99" d="100"/>
          <a:sy n="99" d="100"/>
        </p:scale>
        <p:origin x="1338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33601"/>
            <a:ext cx="9144000" cy="1447800"/>
          </a:xfrm>
        </p:spPr>
        <p:txBody>
          <a:bodyPr/>
          <a:lstStyle>
            <a:lvl1pPr>
              <a:defRPr b="1">
                <a:solidFill>
                  <a:srgbClr val="00863D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400" y="6467475"/>
            <a:ext cx="4165600" cy="365125"/>
          </a:xfrm>
        </p:spPr>
        <p:txBody>
          <a:bodyPr/>
          <a:lstStyle>
            <a:lvl1pPr>
              <a:defRPr b="1">
                <a:solidFill>
                  <a:srgbClr val="00863D"/>
                </a:solidFill>
              </a:defRPr>
            </a:lvl1pPr>
          </a:lstStyle>
          <a:p>
            <a:r>
              <a:rPr lang="en-US"/>
              <a:t>ThS. Hồ Đức Lĩnh – K.CNTT -  UDA – 0905 28 68 87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964A8-3A11-432D-8549-C1D8B3E7E5D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0" y="0"/>
            <a:ext cx="9144000" cy="338554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1600" b="1" dirty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TR</a:t>
            </a:r>
            <a:r>
              <a:rPr lang="vi-VN" sz="1600" b="1" dirty="0">
                <a:solidFill>
                  <a:prstClr val="white"/>
                </a:solidFill>
                <a:cs typeface="Arial" pitchFamily="34" charset="0"/>
              </a:rPr>
              <a:t>ƯỜNG</a:t>
            </a:r>
            <a:r>
              <a:rPr lang="en-AU" sz="1600" b="1" dirty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 ĐẠI HỌC ĐÔNG Á  - KHOA CÔNG NGHỆ THÔNG TIN</a:t>
            </a:r>
            <a:endParaRPr lang="en-US" sz="1600" b="1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1339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ThS. Hồ Đức Lĩnh – K.CNTT -  UDA – 0905 28 68 87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964A8-3A11-432D-8549-C1D8B3E7E5D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6325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ThS. Hồ Đức Lĩnh – K.CNTT -  UDA – 0905 28 68 87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964A8-3A11-432D-8549-C1D8B3E7E5D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1903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9332"/>
            <a:ext cx="9144000" cy="926068"/>
          </a:xfrm>
        </p:spPr>
        <p:txBody>
          <a:bodyPr/>
          <a:lstStyle>
            <a:lvl1pPr>
              <a:defRPr b="1">
                <a:solidFill>
                  <a:srgbClr val="00863D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47800"/>
            <a:ext cx="9144000" cy="48768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3352800" cy="365125"/>
          </a:xfrm>
        </p:spPr>
        <p:txBody>
          <a:bodyPr/>
          <a:lstStyle>
            <a:lvl1pPr>
              <a:defRPr b="1">
                <a:solidFill>
                  <a:srgbClr val="00863D"/>
                </a:solidFill>
              </a:defRPr>
            </a:lvl1pPr>
          </a:lstStyle>
          <a:p>
            <a:r>
              <a:rPr lang="en-US" dirty="0" err="1"/>
              <a:t>ThS</a:t>
            </a:r>
            <a:r>
              <a:rPr lang="en-US" dirty="0"/>
              <a:t>. </a:t>
            </a:r>
            <a:r>
              <a:rPr lang="en-US" dirty="0" err="1"/>
              <a:t>Hồ</a:t>
            </a:r>
            <a:r>
              <a:rPr lang="en-US" dirty="0"/>
              <a:t> </a:t>
            </a:r>
            <a:r>
              <a:rPr lang="en-US" dirty="0" err="1"/>
              <a:t>Đức</a:t>
            </a:r>
            <a:r>
              <a:rPr lang="en-US" dirty="0"/>
              <a:t> </a:t>
            </a:r>
            <a:r>
              <a:rPr lang="en-US" dirty="0" err="1"/>
              <a:t>Lĩnh</a:t>
            </a:r>
            <a:r>
              <a:rPr lang="en-US" dirty="0"/>
              <a:t> – K.CNTT -  UDA – 0905 28 68 87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964A8-3A11-432D-8549-C1D8B3E7E5D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0" y="0"/>
            <a:ext cx="9144000" cy="338554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1600" b="1" dirty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TR</a:t>
            </a:r>
            <a:r>
              <a:rPr lang="vi-VN" sz="1600" b="1" dirty="0">
                <a:solidFill>
                  <a:prstClr val="white"/>
                </a:solidFill>
                <a:cs typeface="Arial" pitchFamily="34" charset="0"/>
              </a:rPr>
              <a:t>ƯỜNG</a:t>
            </a:r>
            <a:r>
              <a:rPr lang="en-AU" sz="1600" b="1" dirty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 ĐẠI HỌC ĐÔNG Á  - KHOA CÔNG NGHỆ THÔNG TIN</a:t>
            </a:r>
            <a:endParaRPr lang="en-US" sz="1600" b="1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0817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ThS. Hồ Đức Lĩnh – K.CNTT -  UDA – 0905 28 68 87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964A8-3A11-432D-8549-C1D8B3E7E5D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9084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ThS. Hồ Đức Lĩnh – K.CNTT -  UDA – 0905 28 68 87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964A8-3A11-432D-8549-C1D8B3E7E5D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6834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ThS. Hồ Đức Lĩnh – K.CNTT -  UDA – 0905 28 68 87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964A8-3A11-432D-8549-C1D8B3E7E5D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7491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9332"/>
            <a:ext cx="9144000" cy="1078468"/>
          </a:xfrm>
        </p:spPr>
        <p:txBody>
          <a:bodyPr/>
          <a:lstStyle>
            <a:lvl1pPr>
              <a:defRPr b="1">
                <a:solidFill>
                  <a:srgbClr val="00863D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10400" y="6477000"/>
            <a:ext cx="2133600" cy="365125"/>
          </a:xfrm>
        </p:spPr>
        <p:txBody>
          <a:bodyPr/>
          <a:lstStyle/>
          <a:p>
            <a:fld id="{565964A8-3A11-432D-8549-C1D8B3E7E5D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0" y="0"/>
            <a:ext cx="9144000" cy="338554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1600" b="1" dirty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TR</a:t>
            </a:r>
            <a:r>
              <a:rPr lang="vi-VN" sz="1600" b="1" dirty="0">
                <a:solidFill>
                  <a:prstClr val="white"/>
                </a:solidFill>
                <a:cs typeface="Arial" pitchFamily="34" charset="0"/>
              </a:rPr>
              <a:t>ƯỜNG</a:t>
            </a:r>
            <a:r>
              <a:rPr lang="en-AU" sz="1600" b="1" dirty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 ĐẠI HỌC ĐÔNG Á  - KHOA CÔNG NGHỆ THÔNG TIN</a:t>
            </a:r>
            <a:endParaRPr lang="en-US" sz="1600" b="1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Footer Placeholder 4"/>
          <p:cNvSpPr txBox="1">
            <a:spLocks/>
          </p:cNvSpPr>
          <p:nvPr userDrawn="1"/>
        </p:nvSpPr>
        <p:spPr>
          <a:xfrm>
            <a:off x="0" y="6492875"/>
            <a:ext cx="3352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b="1" kern="1200">
                <a:solidFill>
                  <a:srgbClr val="00863D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ThS. Hồ Đức Lĩnh - K.CNTT  - UDA – 0905 28 68 87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532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ThS. Hồ Đức Lĩnh – K.CNTT -  UDA – 0905 28 68 87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964A8-3A11-432D-8549-C1D8B3E7E5D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3644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ThS. Hồ Đức Lĩnh – K.CNTT -  UDA – 0905 28 68 87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964A8-3A11-432D-8549-C1D8B3E7E5D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9734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ThS. Hồ Đức Lĩnh – K.CNTT -  UDA – 0905 28 68 87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964A8-3A11-432D-8549-C1D8B3E7E5D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8936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ThS. Hồ Đức Lĩnh – K.CNTT -  UDA – 0905 28 68 87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964A8-3A11-432D-8549-C1D8B3E7E5D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7161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-72460" y="1981200"/>
            <a:ext cx="9144000" cy="1470025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NODE JS</a:t>
            </a:r>
            <a:br>
              <a:rPr lang="en-US" sz="40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</a:br>
            <a:r>
              <a:rPr lang="en-US" sz="2800" b="1" dirty="0">
                <a:solidFill>
                  <a:srgbClr val="00863D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sz="2800" b="1" dirty="0" err="1">
                <a:solidFill>
                  <a:srgbClr val="00863D"/>
                </a:solidFill>
                <a:latin typeface="Arial" pitchFamily="34" charset="0"/>
                <a:cs typeface="Arial" pitchFamily="34" charset="0"/>
              </a:rPr>
              <a:t>Chương</a:t>
            </a:r>
            <a:r>
              <a:rPr lang="en-US" sz="2800" b="1" dirty="0">
                <a:solidFill>
                  <a:srgbClr val="00863D"/>
                </a:solidFill>
                <a:latin typeface="Arial" pitchFamily="34" charset="0"/>
                <a:cs typeface="Arial" pitchFamily="34" charset="0"/>
              </a:rPr>
              <a:t> 3: NodeJS kết </a:t>
            </a:r>
            <a:r>
              <a:rPr lang="en-US" sz="2800" b="1" dirty="0" err="1">
                <a:solidFill>
                  <a:srgbClr val="00863D"/>
                </a:solidFill>
                <a:latin typeface="Arial" pitchFamily="34" charset="0"/>
                <a:cs typeface="Arial" pitchFamily="34" charset="0"/>
              </a:rPr>
              <a:t>nối</a:t>
            </a:r>
            <a:r>
              <a:rPr lang="en-US" sz="2800" b="1" dirty="0">
                <a:solidFill>
                  <a:srgbClr val="00863D"/>
                </a:solidFill>
                <a:latin typeface="Arial" pitchFamily="34" charset="0"/>
                <a:cs typeface="Arial" pitchFamily="34" charset="0"/>
              </a:rPr>
              <a:t> MongoDB </a:t>
            </a:r>
            <a:r>
              <a:rPr lang="en-US" sz="2800" b="1" dirty="0" err="1">
                <a:solidFill>
                  <a:srgbClr val="00863D"/>
                </a:solidFill>
                <a:latin typeface="Arial" pitchFamily="34" charset="0"/>
                <a:cs typeface="Arial" pitchFamily="34" charset="0"/>
              </a:rPr>
              <a:t>với</a:t>
            </a:r>
            <a:r>
              <a:rPr lang="en-US" sz="2800" b="1" dirty="0">
                <a:solidFill>
                  <a:srgbClr val="00863D"/>
                </a:solidFill>
                <a:latin typeface="Arial" pitchFamily="34" charset="0"/>
                <a:cs typeface="Arial" pitchFamily="34" charset="0"/>
              </a:rPr>
              <a:t> Mongoose)</a:t>
            </a:r>
            <a:endParaRPr lang="en-US" sz="4000" b="1" dirty="0">
              <a:solidFill>
                <a:srgbClr val="00863D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Subtitle 8"/>
          <p:cNvSpPr>
            <a:spLocks noGrp="1"/>
          </p:cNvSpPr>
          <p:nvPr>
            <p:ph type="subTitle" idx="4294967295"/>
          </p:nvPr>
        </p:nvSpPr>
        <p:spPr>
          <a:xfrm>
            <a:off x="0" y="5638800"/>
            <a:ext cx="9144000" cy="12192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Training: Lê Hồng Phương</a:t>
            </a:r>
          </a:p>
          <a:p>
            <a:pPr marL="0" indent="0" algn="ctr">
              <a:buNone/>
            </a:pPr>
            <a:r>
              <a:rPr lang="en-US" sz="20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Mail: lehongphuongcntt@gmail.com</a:t>
            </a:r>
          </a:p>
          <a:p>
            <a:pPr marL="0" indent="0" algn="ctr">
              <a:buNone/>
            </a:pPr>
            <a:r>
              <a:rPr lang="en-US" sz="20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Phone: 037 955 8185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6823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TRƯỜNG ĐẠI HỌC ĐÔNG Á</a:t>
            </a:r>
          </a:p>
          <a:p>
            <a:pPr algn="ctr"/>
            <a:r>
              <a:rPr lang="en-US" sz="2400" b="1" dirty="0">
                <a:solidFill>
                  <a:srgbClr val="00863D"/>
                </a:solidFill>
              </a:rPr>
              <a:t>KHOA CÔNG NGHỆ THÔNG TIN</a:t>
            </a:r>
          </a:p>
        </p:txBody>
      </p:sp>
      <p:pic>
        <p:nvPicPr>
          <p:cNvPr id="6" name="Picture 2" descr="http://donga.edu.vn/Portals/0/01_template/da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6734" r="77614" b="12705"/>
          <a:stretch/>
        </p:blipFill>
        <p:spPr bwMode="auto">
          <a:xfrm>
            <a:off x="3275856" y="941695"/>
            <a:ext cx="2447368" cy="887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TRƯỜNG ĐẠI HỌC ĐÔNG Á</a:t>
            </a:r>
          </a:p>
          <a:p>
            <a:pPr algn="ctr"/>
            <a:r>
              <a:rPr lang="en-US" sz="2200" b="1" dirty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KHOA CÔNG NGHỆ THÔNG TIN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0809C4C-5A34-46C5-A527-AE0A0968FA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8840" y="3352800"/>
            <a:ext cx="3581400" cy="2188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9101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74D4F2EC-BEC8-452A-9B94-CDA7C21FE4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0999"/>
            <a:ext cx="9144000" cy="6190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1438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7E43805-7947-4782-9D22-79FB8BB618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221" y="533400"/>
            <a:ext cx="7203558" cy="632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9977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F91EF169-2B7D-4408-B536-D32CBB516B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901" y="406400"/>
            <a:ext cx="7152199" cy="638333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600759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40FB1A05-9AF0-405B-977C-927390B8FD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599" y="533400"/>
            <a:ext cx="7706801" cy="5039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3268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C8C8DA7F-978F-4084-A941-3BFB74DDC6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310" y="457200"/>
            <a:ext cx="7735380" cy="5163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2257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28AAD980-CF38-4428-A943-42426406C8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836" y="457200"/>
            <a:ext cx="7716327" cy="5525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2865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2F52F6D6-7800-4A3E-8509-B652C3465F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685800"/>
            <a:ext cx="7678222" cy="3153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8107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D2126751-1CE0-46F5-82A6-360D7DDE48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073" y="656838"/>
            <a:ext cx="7725853" cy="5544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3416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, application, email&#10;&#10;Description automatically generated">
            <a:extLst>
              <a:ext uri="{FF2B5EF4-FFF2-40B4-BE49-F238E27FC236}">
                <a16:creationId xmlns:a16="http://schemas.microsoft.com/office/drawing/2014/main" id="{E22CEC4D-8135-4096-B7F0-619F87C905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310" y="823549"/>
            <a:ext cx="7735380" cy="5210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0996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82880AF7-07C5-437F-B43D-CFBCDE4AF7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359" y="457200"/>
            <a:ext cx="7093281" cy="632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939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able&#10;&#10;Description automatically generated with medium confidence">
            <a:extLst>
              <a:ext uri="{FF2B5EF4-FFF2-40B4-BE49-F238E27FC236}">
                <a16:creationId xmlns:a16="http://schemas.microsoft.com/office/drawing/2014/main" id="{1AA270F0-48BD-4828-B310-3D9C5D1FDD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836" y="446168"/>
            <a:ext cx="8078327" cy="6392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9119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1353212A-25BA-4FA8-A11B-6720C44145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2555" y="609600"/>
            <a:ext cx="5898889" cy="624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7222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CBE2F6B8-1D02-4CDE-93EC-3516D0C327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542" y="457200"/>
            <a:ext cx="7270916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1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5F706C8C-A1BA-434E-BC4F-06A021E62C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494" y="609600"/>
            <a:ext cx="7783011" cy="5991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5082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, letter&#10;&#10;Description automatically generated">
            <a:extLst>
              <a:ext uri="{FF2B5EF4-FFF2-40B4-BE49-F238E27FC236}">
                <a16:creationId xmlns:a16="http://schemas.microsoft.com/office/drawing/2014/main" id="{3DDD09F4-28CE-4DD6-AFFA-616BA31817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178" y="661601"/>
            <a:ext cx="7649643" cy="5534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0480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EFD78676-F1A8-4F31-9782-2303F6AC62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494" y="457200"/>
            <a:ext cx="7783011" cy="6301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1100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CC13D84D-670C-4968-BCC9-547C2681A2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968" y="533399"/>
            <a:ext cx="7802064" cy="6163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5898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E52FE0A0-DDF8-42AB-BA05-ACB10EE933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365" y="457200"/>
            <a:ext cx="7297270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4480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00EC58D6-69C3-4467-A169-FCC0FB0FAE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678" y="381000"/>
            <a:ext cx="7830643" cy="5029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8131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655B8BED-82F6-44F1-A21C-AB55B42877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257" y="456785"/>
            <a:ext cx="7773485" cy="5944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3878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AA3E7AA5-146C-49FE-9EBB-FBABBF8D5B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021" y="457200"/>
            <a:ext cx="7763958" cy="4515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388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DFE4DA27-6758-4A6D-80B4-1E922E99DD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073" y="685800"/>
            <a:ext cx="8087854" cy="4191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63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A3A0ECAB-7B3C-4747-AE10-5458059E58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257" y="431726"/>
            <a:ext cx="8135485" cy="6401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017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email&#10;&#10;Description automatically generated">
            <a:extLst>
              <a:ext uri="{FF2B5EF4-FFF2-40B4-BE49-F238E27FC236}">
                <a16:creationId xmlns:a16="http://schemas.microsoft.com/office/drawing/2014/main" id="{FC2AA9CE-4000-452F-B4EF-18603429CD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599" y="609600"/>
            <a:ext cx="8068801" cy="4744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5028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3D5C368D-20B7-474F-8248-07ABFC52FE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88" y="436858"/>
            <a:ext cx="8963025" cy="632242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793367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01E69AB1-E66F-47E2-8EA3-92BEB4CA33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941" y="680654"/>
            <a:ext cx="8002117" cy="5496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3803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D089A8C5-2794-4480-86C2-78137D8CDC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625" y="613969"/>
            <a:ext cx="8230749" cy="5630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1165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F0948B59-6F70-4575-A108-9504C1B3F0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788" y="457200"/>
            <a:ext cx="8146423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321444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583</TotalTime>
  <Words>51</Words>
  <Application>Microsoft Office PowerPoint</Application>
  <PresentationFormat>On-screen Show (4:3)</PresentationFormat>
  <Paragraphs>8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2" baseType="lpstr">
      <vt:lpstr>Arial</vt:lpstr>
      <vt:lpstr>Calibri</vt:lpstr>
      <vt:lpstr>1_Office Theme</vt:lpstr>
      <vt:lpstr>NODE JS (Chương 3: NodeJS kết nối MongoDB với Mongoose)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LẬP TRÌNH GIAO DIỆN WEBSITE (Front-End Dev)</dc:title>
  <dc:creator>Admin74</dc:creator>
  <cp:lastModifiedBy>Lê Hồng Phương</cp:lastModifiedBy>
  <cp:revision>202</cp:revision>
  <dcterms:created xsi:type="dcterms:W3CDTF">2018-08-20T03:32:53Z</dcterms:created>
  <dcterms:modified xsi:type="dcterms:W3CDTF">2021-09-28T08:26:43Z</dcterms:modified>
</cp:coreProperties>
</file>