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22" r:id="rId23"/>
    <p:sldId id="323" r:id="rId24"/>
    <p:sldId id="324" r:id="rId25"/>
    <p:sldId id="325" r:id="rId26"/>
    <p:sldId id="326" r:id="rId27"/>
    <p:sldId id="327" r:id="rId28"/>
    <p:sldId id="319" r:id="rId29"/>
    <p:sldId id="320" r:id="rId30"/>
    <p:sldId id="321" r:id="rId31"/>
    <p:sldId id="328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6" autoAdjust="0"/>
  </p:normalViewPr>
  <p:slideViewPr>
    <p:cSldViewPr>
      <p:cViewPr varScale="1">
        <p:scale>
          <a:sx n="99" d="100"/>
          <a:sy n="99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3: NodeJS kết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MongoDB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Mongoose)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AEFD72-7881-450B-BD3A-28125EB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2" y="457200"/>
            <a:ext cx="73247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D4C278-1A28-4882-879F-D88585A8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57200"/>
            <a:ext cx="7735380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990360-373E-43BD-BFF1-3A07197B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390101"/>
            <a:ext cx="768774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93BA1F-0B94-400D-A804-C1022481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609206"/>
            <a:ext cx="780206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D6BD48-6844-4874-A19F-F2CD6046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532996"/>
            <a:ext cx="7811590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1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1E9758-85DA-40FD-99C1-E14BC220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509180"/>
            <a:ext cx="7792537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1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B2ACF2-CFA8-4572-8521-D0A3A26B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780680"/>
            <a:ext cx="778301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0A6F66-2487-4B38-A09D-D6EEE83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533400"/>
            <a:ext cx="766869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89F2BC-54A2-46B1-9A07-BEA8CBCF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457200"/>
            <a:ext cx="772585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5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82DD31-57F1-4A1A-B3BF-56E0609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533400"/>
            <a:ext cx="7716327" cy="60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3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D39B47-C19F-4AD4-AFDD-3D1558AF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609600"/>
            <a:ext cx="778301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2C1ACE1-DB7C-4C9B-B45C-B91CEC4C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461548"/>
            <a:ext cx="7668695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AC5E31-145B-44C1-8EC1-D7886971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446780"/>
            <a:ext cx="7783011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854A15-11F2-4F95-867A-C462DBDD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457200"/>
            <a:ext cx="768774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2C2E10-2821-4D1B-BBC0-0777D544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699706"/>
            <a:ext cx="775443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668FB8-8EA4-4695-8305-59F3DE5E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599680"/>
            <a:ext cx="7783011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1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E7B67C-7D14-4E75-B63E-7AA7EA38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7" y="1161733"/>
            <a:ext cx="759248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A6A747-AC45-4738-A360-3B76FC83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375811"/>
            <a:ext cx="7706801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1F7664-1C66-4FBA-ADE3-9D6D202B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6" y="457200"/>
            <a:ext cx="703052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1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A72DA0-A6E7-4B4F-80D9-1A5BDAA4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533400"/>
            <a:ext cx="771632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7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3E2F3C-92B6-4079-9954-67DA4C4D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457200"/>
            <a:ext cx="778301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BEF668-192B-444B-A68B-AFBC4D13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7" y="533400"/>
            <a:ext cx="756390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6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BFF51C-2009-4C49-8205-06DC11B8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457200"/>
            <a:ext cx="776395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EE9475-B49A-47DE-B5E3-5FF801A7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57200"/>
            <a:ext cx="773538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26999E-91BD-4EC1-8262-81DF034A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609600"/>
            <a:ext cx="766869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E08135-42F6-433B-B823-A5A0CEA3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533400"/>
            <a:ext cx="7716327" cy="61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A2F7E7-CE5C-4056-B08C-F4328575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671127"/>
            <a:ext cx="7792537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D1A36F-4369-47E8-8C93-61AEE1ED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7" y="728285"/>
            <a:ext cx="777348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DEA3F2-4A21-4550-8893-7C87405D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409153"/>
            <a:ext cx="7725853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F2498D40-7422-4C50-9B66-4CB4B3A1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756864"/>
            <a:ext cx="771632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C320C4-9261-43E3-91FE-913D2376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381000"/>
            <a:ext cx="773538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69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51</Words>
  <Application>Microsoft Office PowerPoint</Application>
  <PresentationFormat>On-screen Show (4:3)</PresentationFormat>
  <Paragraphs>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1_Office Theme</vt:lpstr>
      <vt:lpstr>NODE JS (Chương 3: NodeJS kết nối MongoDB với Mongoose)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Lê Hồng Phương</cp:lastModifiedBy>
  <cp:revision>201</cp:revision>
  <dcterms:created xsi:type="dcterms:W3CDTF">2018-08-20T03:32:53Z</dcterms:created>
  <dcterms:modified xsi:type="dcterms:W3CDTF">2021-09-19T10:10:02Z</dcterms:modified>
</cp:coreProperties>
</file>