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96" autoAdjust="0"/>
  </p:normalViewPr>
  <p:slideViewPr>
    <p:cSldViewPr>
      <p:cViewPr varScale="1">
        <p:scale>
          <a:sx n="99" d="100"/>
          <a:sy n="99" d="100"/>
        </p:scale>
        <p:origin x="133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1"/>
            <a:ext cx="9144000" cy="1447800"/>
          </a:xfrm>
        </p:spPr>
        <p:txBody>
          <a:bodyPr/>
          <a:lstStyle>
            <a:lvl1pPr>
              <a:defRPr b="1">
                <a:solidFill>
                  <a:srgbClr val="00863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00" y="6467475"/>
            <a:ext cx="4165600" cy="365125"/>
          </a:xfrm>
        </p:spPr>
        <p:txBody>
          <a:bodyPr/>
          <a:lstStyle>
            <a:lvl1pPr>
              <a:defRPr b="1">
                <a:solidFill>
                  <a:srgbClr val="00863D"/>
                </a:solidFill>
              </a:defRPr>
            </a:lvl1pPr>
          </a:lstStyle>
          <a:p>
            <a:r>
              <a:rPr lang="en-US"/>
              <a:t>ThS. Hồ Đức Lĩnh – K.CNTT -  UDA – 0905 28 68 87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vi-VN" sz="1600" b="1" dirty="0">
                <a:solidFill>
                  <a:prstClr val="white"/>
                </a:solidFill>
                <a:cs typeface="Arial" pitchFamily="34" charset="0"/>
              </a:rPr>
              <a:t>ƯỜNG</a:t>
            </a:r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ĐẠI HỌC ĐÔNG Á  - KHOA CÔNG NGHỆ THÔNG TIN</a:t>
            </a:r>
            <a:endParaRPr lang="en-US" sz="16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33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32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90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332"/>
            <a:ext cx="9144000" cy="926068"/>
          </a:xfrm>
        </p:spPr>
        <p:txBody>
          <a:bodyPr/>
          <a:lstStyle>
            <a:lvl1pPr>
              <a:defRPr b="1">
                <a:solidFill>
                  <a:srgbClr val="00863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352800" cy="365125"/>
          </a:xfrm>
        </p:spPr>
        <p:txBody>
          <a:bodyPr/>
          <a:lstStyle>
            <a:lvl1pPr>
              <a:defRPr b="1">
                <a:solidFill>
                  <a:srgbClr val="00863D"/>
                </a:solidFill>
              </a:defRPr>
            </a:lvl1pPr>
          </a:lstStyle>
          <a:p>
            <a:r>
              <a:rPr lang="en-US" dirty="0" err="1"/>
              <a:t>ThS</a:t>
            </a:r>
            <a:r>
              <a:rPr lang="en-US" dirty="0"/>
              <a:t>.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– K.CNTT -  UDA – 0905 28 68 87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vi-VN" sz="1600" b="1" dirty="0">
                <a:solidFill>
                  <a:prstClr val="white"/>
                </a:solidFill>
                <a:cs typeface="Arial" pitchFamily="34" charset="0"/>
              </a:rPr>
              <a:t>ƯỜNG</a:t>
            </a:r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ĐẠI HỌC ĐÔNG Á  - KHOA CÔNG NGHỆ THÔNG TIN</a:t>
            </a:r>
            <a:endParaRPr lang="en-US" sz="16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81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8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83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49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332"/>
            <a:ext cx="9144000" cy="1078468"/>
          </a:xfrm>
        </p:spPr>
        <p:txBody>
          <a:bodyPr/>
          <a:lstStyle>
            <a:lvl1pPr>
              <a:defRPr b="1">
                <a:solidFill>
                  <a:srgbClr val="00863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vi-VN" sz="1600" b="1" dirty="0">
                <a:solidFill>
                  <a:prstClr val="white"/>
                </a:solidFill>
                <a:cs typeface="Arial" pitchFamily="34" charset="0"/>
              </a:rPr>
              <a:t>ƯỜNG</a:t>
            </a:r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ĐẠI HỌC ĐÔNG Á  - KHOA CÔNG NGHỆ THÔNG TIN</a:t>
            </a:r>
            <a:endParaRPr lang="en-US" sz="16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0" y="6492875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rgbClr val="00863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ThS. Hồ Đức Lĩnh - K.CNTT  - UDA – 0905 28 68 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3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64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73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93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6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-72460" y="19812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NODE JS</a:t>
            </a:r>
            <a:br>
              <a:rPr lang="en-US" sz="4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b="1" dirty="0">
                <a:solidFill>
                  <a:srgbClr val="00863D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800" b="1" dirty="0" err="1">
                <a:solidFill>
                  <a:srgbClr val="00863D"/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2800" b="1" dirty="0">
                <a:solidFill>
                  <a:srgbClr val="00863D"/>
                </a:solidFill>
                <a:latin typeface="Arial" pitchFamily="34" charset="0"/>
                <a:cs typeface="Arial" pitchFamily="34" charset="0"/>
              </a:rPr>
              <a:t> 3: NodeJS kết </a:t>
            </a:r>
            <a:r>
              <a:rPr lang="en-US" sz="2800" b="1" dirty="0" err="1">
                <a:solidFill>
                  <a:srgbClr val="00863D"/>
                </a:solidFill>
                <a:latin typeface="Arial" pitchFamily="34" charset="0"/>
                <a:cs typeface="Arial" pitchFamily="34" charset="0"/>
              </a:rPr>
              <a:t>nối</a:t>
            </a:r>
            <a:r>
              <a:rPr lang="en-US" sz="2800" b="1" dirty="0">
                <a:solidFill>
                  <a:srgbClr val="00863D"/>
                </a:solidFill>
                <a:latin typeface="Arial" pitchFamily="34" charset="0"/>
                <a:cs typeface="Arial" pitchFamily="34" charset="0"/>
              </a:rPr>
              <a:t> MongoDB </a:t>
            </a:r>
            <a:r>
              <a:rPr lang="en-US" sz="2800" b="1" dirty="0" err="1">
                <a:solidFill>
                  <a:srgbClr val="00863D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2800" b="1" dirty="0">
                <a:solidFill>
                  <a:srgbClr val="00863D"/>
                </a:solidFill>
                <a:latin typeface="Arial" pitchFamily="34" charset="0"/>
                <a:cs typeface="Arial" pitchFamily="34" charset="0"/>
              </a:rPr>
              <a:t> Mongoose)</a:t>
            </a:r>
            <a:endParaRPr lang="en-US" sz="4000" b="1" dirty="0">
              <a:solidFill>
                <a:srgbClr val="00863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4294967295"/>
          </p:nvPr>
        </p:nvSpPr>
        <p:spPr>
          <a:xfrm>
            <a:off x="0" y="5638800"/>
            <a:ext cx="9144000" cy="121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Training: Lê Hồng Phương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Mail: lehongphuongcntt@gmail.com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Phone: 037 955 8185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2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TRƯỜNG ĐẠI HỌC ĐÔNG Á</a:t>
            </a:r>
          </a:p>
          <a:p>
            <a:pPr algn="ctr"/>
            <a:r>
              <a:rPr lang="en-US" sz="2400" b="1" dirty="0">
                <a:solidFill>
                  <a:srgbClr val="00863D"/>
                </a:solidFill>
              </a:rPr>
              <a:t>KHOA CÔNG NGHỆ THÔNG TIN</a:t>
            </a:r>
          </a:p>
        </p:txBody>
      </p:sp>
      <p:pic>
        <p:nvPicPr>
          <p:cNvPr id="6" name="Picture 2" descr="http://donga.edu.vn/Portals/0/01_template/d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734" r="77614" b="12705"/>
          <a:stretch/>
        </p:blipFill>
        <p:spPr bwMode="auto">
          <a:xfrm>
            <a:off x="3275856" y="941695"/>
            <a:ext cx="2447368" cy="88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TRƯỜNG ĐẠI HỌC ĐÔNG Á</a:t>
            </a:r>
          </a:p>
          <a:p>
            <a:pPr algn="ctr"/>
            <a:r>
              <a:rPr lang="en-US" sz="22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KHOA CÔNG NGHỆ THÔNG TIN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809C4C-5A34-46C5-A527-AE0A0968F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840" y="3352800"/>
            <a:ext cx="3581400" cy="218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1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C3125B0-B02B-4F07-80DE-C4E09EAFD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36" y="533400"/>
            <a:ext cx="7716327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91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D4C3639A-9B9B-4458-B050-E8A27A19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52" y="533400"/>
            <a:ext cx="7668695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5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6DBE93-0CB7-43DD-A4C6-EF0F4C2AD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15" y="457200"/>
            <a:ext cx="7659169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5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2AD4A04-FB31-4256-A3BB-0D8F6CCD4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381000"/>
            <a:ext cx="6264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37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EEABF1B-7A26-49F3-A511-BE309AB18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97" y="457200"/>
            <a:ext cx="600820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04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037FDD3-EDF4-4BED-93C1-0FEC5C224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378" y="457200"/>
            <a:ext cx="6235244" cy="637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5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44FAA54-A399-4FF6-BAAA-467EA57FB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12" y="533400"/>
            <a:ext cx="7351776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21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3114D76-9F4D-4795-AF0D-C79183ABD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99" y="523469"/>
            <a:ext cx="7706801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43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B959350-AEED-43EA-8051-D76B4F09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89" y="457200"/>
            <a:ext cx="7678222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42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344BC2B-65E6-4A6E-ACDD-A1C4DA06E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94" y="533400"/>
            <a:ext cx="7783011" cy="630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83568EB-5000-4858-A278-B67A0841F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26" y="542522"/>
            <a:ext cx="7687748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93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866E15-9162-4DF3-B4FA-0242CA93C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99" y="533400"/>
            <a:ext cx="7706801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98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6AD13F-4117-4D2C-93DD-09CFB24E7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36" y="457199"/>
            <a:ext cx="7716327" cy="62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53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C24B7E2-6FDE-4FA2-84CC-1B6CFC0F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94" y="533400"/>
            <a:ext cx="7783011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78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E29D12C-55B3-463C-8E2E-D638C10DE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31" y="408941"/>
            <a:ext cx="7792537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80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3F8A5A3-BA67-42F1-B253-C26FFE50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47" y="457200"/>
            <a:ext cx="7744906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26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629B4C6-94D4-4208-91F7-1B4BAE938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99" y="533400"/>
            <a:ext cx="7706801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95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6F95D8C-08DB-4E0F-9F34-00034BBB0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7200"/>
            <a:ext cx="7802064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17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2E7FFE5-4D99-4870-91E3-B6F3E4331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2" y="509180"/>
            <a:ext cx="7821116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3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EBFCB82-03CD-4C27-B166-29D7AC9AA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10" y="457200"/>
            <a:ext cx="7735380" cy="63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90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5E01163-7C20-4F1F-BF92-E2F1AA53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00" y="381000"/>
            <a:ext cx="7353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6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78E8D1-AA02-427D-BC7C-649C11ED8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6" y="533400"/>
            <a:ext cx="7535327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28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BED1A6E-1934-4760-8753-C1BE676F2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47" y="457200"/>
            <a:ext cx="7563906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99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CF5B21F-379F-4126-9CB5-3605A6527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31" y="533400"/>
            <a:ext cx="7792537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08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D7E934A-ED44-413F-9D68-C9E00341D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68" y="457200"/>
            <a:ext cx="7129864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34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86DC0D8-5674-4059-AA7D-693265E79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47" y="457200"/>
            <a:ext cx="7744906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75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0065830-A0E4-40D5-A9EE-4424DEAE9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10" y="533400"/>
            <a:ext cx="7735380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27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3838AF4-B591-4BD1-A0E4-042655AAA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57" y="685800"/>
            <a:ext cx="7773485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51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605719-4C06-4933-84CA-5DC8AFD74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21" y="609600"/>
            <a:ext cx="7763958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892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A320625-5259-45ED-8AAD-52D6BE030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84" y="533400"/>
            <a:ext cx="7754432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19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874AA54-6F0E-412E-9C0C-B779C4CBF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36" y="457200"/>
            <a:ext cx="7716327" cy="616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E80D3D7-A814-4348-B19A-E5D074C23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94" y="533400"/>
            <a:ext cx="7783011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1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BDEE158-936D-4298-990C-36005261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808" y="457200"/>
            <a:ext cx="682438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F3CEB61-9AEC-461E-A9DC-1A8824BC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26" y="471074"/>
            <a:ext cx="7687748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4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B26E20F-C701-47D7-A613-0A95A0EEB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99" y="533400"/>
            <a:ext cx="7706801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3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DEBC875-BAFB-4D9D-BBFC-703B1BB33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63" y="381000"/>
            <a:ext cx="769727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B3EF49A-9442-496D-93E3-77C25F626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10" y="457200"/>
            <a:ext cx="7735380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639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51</Words>
  <Application>Microsoft Office PowerPoint</Application>
  <PresentationFormat>On-screen Show (4:3)</PresentationFormat>
  <Paragraphs>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1_Office Theme</vt:lpstr>
      <vt:lpstr>NODE JS (Chương 3: NodeJS kết nối MongoDB với Mongoose)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GIAO DIỆN WEBSITE (Front-End Dev)</dc:title>
  <dc:creator>Admin74</dc:creator>
  <cp:lastModifiedBy>Lê Hồng Phương</cp:lastModifiedBy>
  <cp:revision>201</cp:revision>
  <dcterms:created xsi:type="dcterms:W3CDTF">2018-08-20T03:32:53Z</dcterms:created>
  <dcterms:modified xsi:type="dcterms:W3CDTF">2021-09-19T10:11:27Z</dcterms:modified>
</cp:coreProperties>
</file>