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8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96" autoAdjust="0"/>
  </p:normalViewPr>
  <p:slideViewPr>
    <p:cSldViewPr>
      <p:cViewPr varScale="1">
        <p:scale>
          <a:sx n="99" d="100"/>
          <a:sy n="99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1"/>
            <a:ext cx="9144000" cy="1447800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" y="6467475"/>
            <a:ext cx="41656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ThS. Hồ Đức Lĩnh – K.CNTT -  UDA – 0905 28 68 87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9260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528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10784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492875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rgbClr val="0086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ThS. Hồ Đức Lĩnh - K.CNTT  - UDA – 0905 28 68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4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3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6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72460" y="1981200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NODE JS</a:t>
            </a:r>
            <a:b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(BASIC)</a:t>
            </a:r>
            <a:endParaRPr lang="en-US" sz="4000" b="1" dirty="0">
              <a:solidFill>
                <a:srgbClr val="0086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0" y="5638800"/>
            <a:ext cx="91440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Training: Lê Hồng Phương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Mail: lehongphuongcntt@gmail.com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Phone: 037 955 8185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TRƯỜNG ĐẠI HỌC ĐÔNG Á</a:t>
            </a:r>
          </a:p>
          <a:p>
            <a:pPr algn="ctr"/>
            <a:r>
              <a:rPr lang="en-US" sz="2400" b="1" dirty="0">
                <a:solidFill>
                  <a:srgbClr val="00863D"/>
                </a:solidFill>
              </a:rPr>
              <a:t>KHOA CÔNG NGHỆ THÔNG TIN</a:t>
            </a:r>
          </a:p>
        </p:txBody>
      </p:sp>
      <p:pic>
        <p:nvPicPr>
          <p:cNvPr id="6" name="Picture 2" descr="http://donga.edu.vn/Portals/0/01_template/d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734" r="77614" b="12705"/>
          <a:stretch/>
        </p:blipFill>
        <p:spPr bwMode="auto">
          <a:xfrm>
            <a:off x="3275856" y="941695"/>
            <a:ext cx="2447368" cy="8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TRƯỜNG ĐẠI HỌC ĐÔNG Á</a:t>
            </a:r>
          </a:p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9C4C-5A34-46C5-A527-AE0A0968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40" y="3352800"/>
            <a:ext cx="3581400" cy="21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1C23BD-FDD3-4403-9CA5-7F66E9EF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63" y="457200"/>
            <a:ext cx="6973273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6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timeline&#10;&#10;Description automatically generated">
            <a:extLst>
              <a:ext uri="{FF2B5EF4-FFF2-40B4-BE49-F238E27FC236}">
                <a16:creationId xmlns:a16="http://schemas.microsoft.com/office/drawing/2014/main" id="{DE9530BB-322D-42E5-AC19-9F6C88F4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68" y="533400"/>
            <a:ext cx="7259063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2CA73F-C973-4BFD-BC09-9194C953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4" y="457200"/>
            <a:ext cx="7001852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CD06D81-D97D-437D-BF82-7A447B52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4" y="381000"/>
            <a:ext cx="721143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C52CF1F-D63D-431D-B05D-3A7C0B35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2" y="609600"/>
            <a:ext cx="691611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0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4AE486F-DCEA-4784-ABC2-B6E1926B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685417"/>
            <a:ext cx="711616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2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CA0901C-5CFF-4507-98A5-00AB09DB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0" y="1261760"/>
            <a:ext cx="737337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C2C7F8-AC86-4F39-AD0B-EA996838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675891"/>
            <a:ext cx="7754432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1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54DC99D-B501-466A-9F25-842EBD3D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661601"/>
            <a:ext cx="683990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B0DBCA8-DF7B-43B1-9D41-E5441DCE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685800"/>
            <a:ext cx="683990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2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3B250A4-0277-44E1-9E85-D9201C6B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11" y="609599"/>
            <a:ext cx="7011378" cy="59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426C301-1C52-4D03-92EB-E40487FB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38" y="609600"/>
            <a:ext cx="643972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75D843-F734-47F5-B67E-74FB581D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1" y="533400"/>
            <a:ext cx="685895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308D881-8E56-4A29-9530-0C5B0DF0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96" y="457200"/>
            <a:ext cx="600700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5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419C5E-DBBC-41C4-AA7C-EC2262DE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72" y="457200"/>
            <a:ext cx="730785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43</Words>
  <Application>Microsoft Office PowerPoint</Application>
  <PresentationFormat>On-screen Show (4:3)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1_Office Theme</vt:lpstr>
      <vt:lpstr>NODE JS (BASIC)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GIAO DIỆN WEBSITE (Front-End Dev)</dc:title>
  <dc:creator>Admin74</dc:creator>
  <cp:lastModifiedBy>Lê Hồng Phương</cp:lastModifiedBy>
  <cp:revision>177</cp:revision>
  <dcterms:created xsi:type="dcterms:W3CDTF">2018-08-20T03:32:53Z</dcterms:created>
  <dcterms:modified xsi:type="dcterms:W3CDTF">2021-09-19T10:12:59Z</dcterms:modified>
</cp:coreProperties>
</file>