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6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(BASIC)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23B7D-5507-493B-BB79-8BE2A8844FA4}"/>
              </a:ext>
            </a:extLst>
          </p:cNvPr>
          <p:cNvSpPr txBox="1"/>
          <p:nvPr/>
        </p:nvSpPr>
        <p:spPr>
          <a:xfrm>
            <a:off x="1257300" y="533400"/>
            <a:ext cx="662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Làm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tập và thực hành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5D23225-B111-4DF5-BDDD-1F12ECE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1" y="1447800"/>
            <a:ext cx="7234477" cy="33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E2E3129-956B-43C9-8485-7FCAE999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685800"/>
            <a:ext cx="782111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CBD9CD2-5640-4295-A27C-3DEED1D4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3" y="456317"/>
            <a:ext cx="658269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C06C49-9DA5-4C0B-AC19-502069AE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75402"/>
            <a:ext cx="773538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B2ACA5-9577-4CB7-B55E-969DE5FA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790206"/>
            <a:ext cx="765916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EC8DFD-0B69-4325-9387-02B32C64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609600"/>
            <a:ext cx="771632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494D364-65DF-47E9-8B33-619A311C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1" y="685800"/>
            <a:ext cx="1007827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215C7A8-FFBF-4469-9F44-B38D06DF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81" y="457200"/>
            <a:ext cx="656223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05575D0-24F2-4128-8C17-2954B51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609600"/>
            <a:ext cx="663032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timeline&#10;&#10;Description automatically generated">
            <a:extLst>
              <a:ext uri="{FF2B5EF4-FFF2-40B4-BE49-F238E27FC236}">
                <a16:creationId xmlns:a16="http://schemas.microsoft.com/office/drawing/2014/main" id="{2FAD3DE8-E66B-4656-815C-8567A3B9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1" y="923575"/>
            <a:ext cx="761153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8E8C23-ACE4-4C54-8F99-551DFF9E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0" y="485364"/>
            <a:ext cx="734480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imeline&#10;&#10;Description automatically generated">
            <a:extLst>
              <a:ext uri="{FF2B5EF4-FFF2-40B4-BE49-F238E27FC236}">
                <a16:creationId xmlns:a16="http://schemas.microsoft.com/office/drawing/2014/main" id="{2C7DFD9B-95FE-477A-9797-4C1D0E36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685800"/>
            <a:ext cx="774490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2B8E24-B798-4797-8911-1472698B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009312"/>
            <a:ext cx="688753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5DD842-E57A-4564-B152-7527261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5" y="533400"/>
            <a:ext cx="724001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204E41-11E4-4BB9-939D-900AF2E5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1352260"/>
            <a:ext cx="7582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105E60-9486-4788-B6FF-33AD709B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3" y="1314155"/>
            <a:ext cx="751627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50BC33-5D56-44D9-A512-AE5A6139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685800"/>
            <a:ext cx="771632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C3E3A3-52D1-4D36-81AB-B43B93B4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1242707"/>
            <a:ext cx="746864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6DF1E8-772A-4593-A7A1-576FD687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533400"/>
            <a:ext cx="749722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41</Words>
  <Application>Microsoft Office PowerPoint</Application>
  <PresentationFormat>On-screen Show (4:3)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1_Office Theme</vt:lpstr>
      <vt:lpstr>NODE JS (BASIC)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TechCare</cp:lastModifiedBy>
  <cp:revision>179</cp:revision>
  <dcterms:created xsi:type="dcterms:W3CDTF">2018-08-20T03:32:53Z</dcterms:created>
  <dcterms:modified xsi:type="dcterms:W3CDTF">2021-10-28T08:32:25Z</dcterms:modified>
</cp:coreProperties>
</file>