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328" r:id="rId2"/>
    <p:sldId id="1581" r:id="rId3"/>
    <p:sldId id="1582" r:id="rId4"/>
    <p:sldId id="1589" r:id="rId5"/>
    <p:sldId id="1590" r:id="rId6"/>
    <p:sldId id="1591" r:id="rId7"/>
    <p:sldId id="1593" r:id="rId8"/>
    <p:sldId id="1595" r:id="rId9"/>
    <p:sldId id="1594" r:id="rId10"/>
    <p:sldId id="1596" r:id="rId11"/>
    <p:sldId id="1597" r:id="rId12"/>
    <p:sldId id="1641" r:id="rId13"/>
    <p:sldId id="1599" r:id="rId14"/>
    <p:sldId id="1598" r:id="rId15"/>
    <p:sldId id="1601" r:id="rId16"/>
    <p:sldId id="1600" r:id="rId17"/>
    <p:sldId id="1642" r:id="rId18"/>
    <p:sldId id="1643" r:id="rId19"/>
    <p:sldId id="1602" r:id="rId20"/>
    <p:sldId id="1603" r:id="rId21"/>
    <p:sldId id="1645" r:id="rId22"/>
    <p:sldId id="1644" r:id="rId23"/>
    <p:sldId id="1604" r:id="rId24"/>
    <p:sldId id="1605" r:id="rId25"/>
    <p:sldId id="1607" r:id="rId26"/>
    <p:sldId id="1646" r:id="rId27"/>
    <p:sldId id="1647" r:id="rId28"/>
    <p:sldId id="1606" r:id="rId29"/>
    <p:sldId id="1608" r:id="rId30"/>
    <p:sldId id="1612" r:id="rId31"/>
    <p:sldId id="1613" r:id="rId32"/>
    <p:sldId id="1609" r:id="rId33"/>
    <p:sldId id="1611" r:id="rId34"/>
    <p:sldId id="1610" r:id="rId35"/>
    <p:sldId id="1648" r:id="rId36"/>
    <p:sldId id="1649" r:id="rId37"/>
    <p:sldId id="1614" r:id="rId38"/>
    <p:sldId id="1615" r:id="rId39"/>
    <p:sldId id="1616" r:id="rId40"/>
    <p:sldId id="1617" r:id="rId41"/>
    <p:sldId id="1618" r:id="rId42"/>
    <p:sldId id="1619" r:id="rId43"/>
    <p:sldId id="1620" r:id="rId44"/>
    <p:sldId id="1621" r:id="rId45"/>
    <p:sldId id="1622" r:id="rId46"/>
    <p:sldId id="1658" r:id="rId47"/>
    <p:sldId id="1625" r:id="rId48"/>
    <p:sldId id="1624" r:id="rId49"/>
    <p:sldId id="1650" r:id="rId50"/>
    <p:sldId id="1626" r:id="rId51"/>
    <p:sldId id="1655" r:id="rId52"/>
    <p:sldId id="1627" r:id="rId53"/>
    <p:sldId id="1656" r:id="rId54"/>
    <p:sldId id="1657" r:id="rId55"/>
    <p:sldId id="1628" r:id="rId56"/>
    <p:sldId id="1629" r:id="rId57"/>
    <p:sldId id="1630" r:id="rId58"/>
    <p:sldId id="1651" r:id="rId59"/>
    <p:sldId id="1631" r:id="rId60"/>
    <p:sldId id="1632" r:id="rId61"/>
    <p:sldId id="1652" r:id="rId62"/>
    <p:sldId id="1633" r:id="rId63"/>
    <p:sldId id="1634" r:id="rId64"/>
    <p:sldId id="1635" r:id="rId65"/>
    <p:sldId id="1636" r:id="rId66"/>
    <p:sldId id="1637" r:id="rId67"/>
    <p:sldId id="1638" r:id="rId68"/>
    <p:sldId id="1653" r:id="rId69"/>
    <p:sldId id="1654" r:id="rId70"/>
    <p:sldId id="1639" r:id="rId71"/>
    <p:sldId id="1640" r:id="rId72"/>
    <p:sldId id="1588" r:id="rId73"/>
    <p:sldId id="1580" r:id="rId7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33"/>
    <a:srgbClr val="008000"/>
    <a:srgbClr val="000099"/>
    <a:srgbClr val="FF0000"/>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cilia June" userId="c816779616a3eea7" providerId="LiveId" clId="{DEEDFED4-E3C1-424A-8622-2CB8F4B5AAC1}"/>
    <pc:docChg chg="custSel modSld">
      <pc:chgData name="Cecilia June" userId="c816779616a3eea7" providerId="LiveId" clId="{DEEDFED4-E3C1-424A-8622-2CB8F4B5AAC1}" dt="2022-07-06T07:56:53.785" v="1573"/>
      <pc:docMkLst>
        <pc:docMk/>
      </pc:docMkLst>
      <pc:sldChg chg="modNotesTx">
        <pc:chgData name="Cecilia June" userId="c816779616a3eea7" providerId="LiveId" clId="{DEEDFED4-E3C1-424A-8622-2CB8F4B5AAC1}" dt="2022-07-06T07:04:24.326" v="1413" actId="20577"/>
        <pc:sldMkLst>
          <pc:docMk/>
          <pc:sldMk cId="3414380401" sldId="328"/>
        </pc:sldMkLst>
      </pc:sldChg>
      <pc:sldChg chg="modNotesTx">
        <pc:chgData name="Cecilia June" userId="c816779616a3eea7" providerId="LiveId" clId="{DEEDFED4-E3C1-424A-8622-2CB8F4B5AAC1}" dt="2022-07-06T07:05:52.338" v="1420" actId="20577"/>
        <pc:sldMkLst>
          <pc:docMk/>
          <pc:sldMk cId="2783459275" sldId="1581"/>
        </pc:sldMkLst>
      </pc:sldChg>
      <pc:sldChg chg="modNotesTx">
        <pc:chgData name="Cecilia June" userId="c816779616a3eea7" providerId="LiveId" clId="{DEEDFED4-E3C1-424A-8622-2CB8F4B5AAC1}" dt="2022-07-06T07:06:27.264" v="1435" actId="20577"/>
        <pc:sldMkLst>
          <pc:docMk/>
          <pc:sldMk cId="293888346" sldId="1582"/>
        </pc:sldMkLst>
      </pc:sldChg>
      <pc:sldChg chg="modNotesTx">
        <pc:chgData name="Cecilia June" userId="c816779616a3eea7" providerId="LiveId" clId="{DEEDFED4-E3C1-424A-8622-2CB8F4B5AAC1}" dt="2022-07-06T07:06:50.896" v="1453" actId="20577"/>
        <pc:sldMkLst>
          <pc:docMk/>
          <pc:sldMk cId="287021929" sldId="1589"/>
        </pc:sldMkLst>
      </pc:sldChg>
      <pc:sldChg chg="modNotesTx">
        <pc:chgData name="Cecilia June" userId="c816779616a3eea7" providerId="LiveId" clId="{DEEDFED4-E3C1-424A-8622-2CB8F4B5AAC1}" dt="2022-07-06T07:06:58.360" v="1471" actId="20577"/>
        <pc:sldMkLst>
          <pc:docMk/>
          <pc:sldMk cId="4106499593" sldId="1590"/>
        </pc:sldMkLst>
      </pc:sldChg>
      <pc:sldChg chg="modNotesTx">
        <pc:chgData name="Cecilia June" userId="c816779616a3eea7" providerId="LiveId" clId="{DEEDFED4-E3C1-424A-8622-2CB8F4B5AAC1}" dt="2022-07-06T07:07:10.477" v="1485" actId="20577"/>
        <pc:sldMkLst>
          <pc:docMk/>
          <pc:sldMk cId="684138760" sldId="1591"/>
        </pc:sldMkLst>
      </pc:sldChg>
      <pc:sldChg chg="modNotesTx">
        <pc:chgData name="Cecilia June" userId="c816779616a3eea7" providerId="LiveId" clId="{DEEDFED4-E3C1-424A-8622-2CB8F4B5AAC1}" dt="2022-07-06T07:56:53.785" v="1573"/>
        <pc:sldMkLst>
          <pc:docMk/>
          <pc:sldMk cId="2749109702" sldId="1610"/>
        </pc:sldMkLst>
      </pc:sldChg>
      <pc:sldChg chg="modNotesTx">
        <pc:chgData name="Cecilia June" userId="c816779616a3eea7" providerId="LiveId" clId="{DEEDFED4-E3C1-424A-8622-2CB8F4B5AAC1}" dt="2022-07-04T13:10:07.394" v="303"/>
        <pc:sldMkLst>
          <pc:docMk/>
          <pc:sldMk cId="4281555454" sldId="1624"/>
        </pc:sldMkLst>
      </pc:sldChg>
      <pc:sldChg chg="modNotesTx">
        <pc:chgData name="Cecilia June" userId="c816779616a3eea7" providerId="LiveId" clId="{DEEDFED4-E3C1-424A-8622-2CB8F4B5AAC1}" dt="2022-07-04T13:06:33.475" v="287" actId="20577"/>
        <pc:sldMkLst>
          <pc:docMk/>
          <pc:sldMk cId="1899181557" sldId="1625"/>
        </pc:sldMkLst>
      </pc:sldChg>
      <pc:sldChg chg="modSp modNotesTx">
        <pc:chgData name="Cecilia June" userId="c816779616a3eea7" providerId="LiveId" clId="{DEEDFED4-E3C1-424A-8622-2CB8F4B5AAC1}" dt="2022-07-05T04:33:13.186" v="1033"/>
        <pc:sldMkLst>
          <pc:docMk/>
          <pc:sldMk cId="3565494633" sldId="1626"/>
        </pc:sldMkLst>
        <pc:spChg chg="mod">
          <ac:chgData name="Cecilia June" userId="c816779616a3eea7" providerId="LiveId" clId="{DEEDFED4-E3C1-424A-8622-2CB8F4B5AAC1}" dt="2022-07-05T04:32:26.289" v="1032" actId="20577"/>
          <ac:spMkLst>
            <pc:docMk/>
            <pc:sldMk cId="3565494633" sldId="1626"/>
            <ac:spMk id="3" creationId="{06A82663-7E0D-B2D3-7344-A430C72184E3}"/>
          </ac:spMkLst>
        </pc:spChg>
      </pc:sldChg>
      <pc:sldChg chg="modNotesTx">
        <pc:chgData name="Cecilia June" userId="c816779616a3eea7" providerId="LiveId" clId="{DEEDFED4-E3C1-424A-8622-2CB8F4B5AAC1}" dt="2022-07-05T12:32:07.356" v="1406" actId="20577"/>
        <pc:sldMkLst>
          <pc:docMk/>
          <pc:sldMk cId="4090067212" sldId="1628"/>
        </pc:sldMkLst>
      </pc:sldChg>
      <pc:sldChg chg="modNotesTx">
        <pc:chgData name="Cecilia June" userId="c816779616a3eea7" providerId="LiveId" clId="{DEEDFED4-E3C1-424A-8622-2CB8F4B5AAC1}" dt="2022-07-06T07:51:25.062" v="1572" actId="20577"/>
        <pc:sldMkLst>
          <pc:docMk/>
          <pc:sldMk cId="1988579809" sldId="1650"/>
        </pc:sldMkLst>
      </pc:sldChg>
      <pc:sldChg chg="modSp modNotesTx">
        <pc:chgData name="Cecilia June" userId="c816779616a3eea7" providerId="LiveId" clId="{DEEDFED4-E3C1-424A-8622-2CB8F4B5AAC1}" dt="2022-07-05T12:19:59.431" v="1395" actId="20577"/>
        <pc:sldMkLst>
          <pc:docMk/>
          <pc:sldMk cId="4057602485" sldId="1655"/>
        </pc:sldMkLst>
        <pc:spChg chg="mod">
          <ac:chgData name="Cecilia June" userId="c816779616a3eea7" providerId="LiveId" clId="{DEEDFED4-E3C1-424A-8622-2CB8F4B5AAC1}" dt="2022-07-05T04:53:31.614" v="1392"/>
          <ac:spMkLst>
            <pc:docMk/>
            <pc:sldMk cId="4057602485" sldId="1655"/>
            <ac:spMk id="3" creationId="{06A82663-7E0D-B2D3-7344-A430C72184E3}"/>
          </ac:spMkLst>
        </pc:spChg>
      </pc:sldChg>
      <pc:sldChg chg="modNotesTx">
        <pc:chgData name="Cecilia June" userId="c816779616a3eea7" providerId="LiveId" clId="{DEEDFED4-E3C1-424A-8622-2CB8F4B5AAC1}" dt="2022-07-05T04:18:23.417" v="829" actId="20577"/>
        <pc:sldMkLst>
          <pc:docMk/>
          <pc:sldMk cId="2708741939" sldId="1656"/>
        </pc:sldMkLst>
      </pc:sldChg>
      <pc:sldChg chg="modNotesTx">
        <pc:chgData name="Cecilia June" userId="c816779616a3eea7" providerId="LiveId" clId="{DEEDFED4-E3C1-424A-8622-2CB8F4B5AAC1}" dt="2022-07-05T12:18:32.961" v="1394"/>
        <pc:sldMkLst>
          <pc:docMk/>
          <pc:sldMk cId="311587866" sldId="1657"/>
        </pc:sldMkLst>
      </pc:sldChg>
    </pc:docChg>
  </pc:docChgLst>
  <pc:docChgLst>
    <pc:chgData name="Ngoc Hai" userId="cdd24f4605d301c6" providerId="LiveId" clId="{6FB4841E-C9D8-41F2-8402-69356F05604D}"/>
    <pc:docChg chg="undo custSel addSld delSld modSld sldOrd">
      <pc:chgData name="Ngoc Hai" userId="cdd24f4605d301c6" providerId="LiveId" clId="{6FB4841E-C9D8-41F2-8402-69356F05604D}" dt="2022-07-06T07:48:05.405" v="5097" actId="207"/>
      <pc:docMkLst>
        <pc:docMk/>
      </pc:docMkLst>
      <pc:sldChg chg="modSp mod">
        <pc:chgData name="Ngoc Hai" userId="cdd24f4605d301c6" providerId="LiveId" clId="{6FB4841E-C9D8-41F2-8402-69356F05604D}" dt="2022-06-21T02:44:29.423" v="132" actId="20577"/>
        <pc:sldMkLst>
          <pc:docMk/>
          <pc:sldMk cId="3414380401" sldId="328"/>
        </pc:sldMkLst>
        <pc:spChg chg="mod">
          <ac:chgData name="Ngoc Hai" userId="cdd24f4605d301c6" providerId="LiveId" clId="{6FB4841E-C9D8-41F2-8402-69356F05604D}" dt="2022-06-21T02:43:58.245" v="86" actId="20577"/>
          <ac:spMkLst>
            <pc:docMk/>
            <pc:sldMk cId="3414380401" sldId="328"/>
            <ac:spMk id="3" creationId="{BBCCE99F-98AE-48D4-96DD-B4149671A560}"/>
          </ac:spMkLst>
        </pc:spChg>
        <pc:spChg chg="mod">
          <ac:chgData name="Ngoc Hai" userId="cdd24f4605d301c6" providerId="LiveId" clId="{6FB4841E-C9D8-41F2-8402-69356F05604D}" dt="2022-06-21T02:44:29.423" v="132" actId="20577"/>
          <ac:spMkLst>
            <pc:docMk/>
            <pc:sldMk cId="3414380401" sldId="328"/>
            <ac:spMk id="5" creationId="{3CEF2D3F-9DF7-4E24-9981-359DB558E96B}"/>
          </ac:spMkLst>
        </pc:spChg>
      </pc:sldChg>
      <pc:sldChg chg="modSp mod">
        <pc:chgData name="Ngoc Hai" userId="cdd24f4605d301c6" providerId="LiveId" clId="{6FB4841E-C9D8-41F2-8402-69356F05604D}" dt="2022-06-21T02:59:01.869" v="1389" actId="20577"/>
        <pc:sldMkLst>
          <pc:docMk/>
          <pc:sldMk cId="2783459275" sldId="1581"/>
        </pc:sldMkLst>
        <pc:spChg chg="mod">
          <ac:chgData name="Ngoc Hai" userId="cdd24f4605d301c6" providerId="LiveId" clId="{6FB4841E-C9D8-41F2-8402-69356F05604D}" dt="2022-06-21T02:59:01.869" v="1389" actId="20577"/>
          <ac:spMkLst>
            <pc:docMk/>
            <pc:sldMk cId="2783459275" sldId="1581"/>
            <ac:spMk id="3" creationId="{D4988DB3-D557-4481-B9A4-7AA7F49EDC2B}"/>
          </ac:spMkLst>
        </pc:spChg>
      </pc:sldChg>
      <pc:sldChg chg="modSp mod modClrScheme chgLayout">
        <pc:chgData name="Ngoc Hai" userId="cdd24f4605d301c6" providerId="LiveId" clId="{6FB4841E-C9D8-41F2-8402-69356F05604D}" dt="2022-06-21T02:48:59.611" v="511" actId="700"/>
        <pc:sldMkLst>
          <pc:docMk/>
          <pc:sldMk cId="293888346" sldId="1582"/>
        </pc:sldMkLst>
        <pc:spChg chg="mod ord">
          <ac:chgData name="Ngoc Hai" userId="cdd24f4605d301c6" providerId="LiveId" clId="{6FB4841E-C9D8-41F2-8402-69356F05604D}" dt="2022-06-21T02:48:59.611" v="511" actId="700"/>
          <ac:spMkLst>
            <pc:docMk/>
            <pc:sldMk cId="293888346" sldId="1582"/>
            <ac:spMk id="6" creationId="{142B5421-C935-EF56-7A89-27A938A0F4F1}"/>
          </ac:spMkLst>
        </pc:spChg>
        <pc:spChg chg="mod ord">
          <ac:chgData name="Ngoc Hai" userId="cdd24f4605d301c6" providerId="LiveId" clId="{6FB4841E-C9D8-41F2-8402-69356F05604D}" dt="2022-06-21T02:48:59.611" v="511" actId="700"/>
          <ac:spMkLst>
            <pc:docMk/>
            <pc:sldMk cId="293888346" sldId="1582"/>
            <ac:spMk id="7" creationId="{48E8700C-F833-A2E3-7526-860FA13BE98C}"/>
          </ac:spMkLst>
        </pc:spChg>
      </pc:sldChg>
      <pc:sldChg chg="del">
        <pc:chgData name="Ngoc Hai" userId="cdd24f4605d301c6" providerId="LiveId" clId="{6FB4841E-C9D8-41F2-8402-69356F05604D}" dt="2022-06-21T02:48:23.503" v="491" actId="47"/>
        <pc:sldMkLst>
          <pc:docMk/>
          <pc:sldMk cId="2856931436" sldId="1583"/>
        </pc:sldMkLst>
      </pc:sldChg>
      <pc:sldChg chg="del">
        <pc:chgData name="Ngoc Hai" userId="cdd24f4605d301c6" providerId="LiveId" clId="{6FB4841E-C9D8-41F2-8402-69356F05604D}" dt="2022-06-21T02:48:27.106" v="500" actId="47"/>
        <pc:sldMkLst>
          <pc:docMk/>
          <pc:sldMk cId="1519338723" sldId="1585"/>
        </pc:sldMkLst>
      </pc:sldChg>
      <pc:sldChg chg="del">
        <pc:chgData name="Ngoc Hai" userId="cdd24f4605d301c6" providerId="LiveId" clId="{6FB4841E-C9D8-41F2-8402-69356F05604D}" dt="2022-06-21T02:48:27.971" v="503" actId="47"/>
        <pc:sldMkLst>
          <pc:docMk/>
          <pc:sldMk cId="435234937" sldId="1586"/>
        </pc:sldMkLst>
      </pc:sldChg>
      <pc:sldChg chg="del">
        <pc:chgData name="Ngoc Hai" userId="cdd24f4605d301c6" providerId="LiveId" clId="{6FB4841E-C9D8-41F2-8402-69356F05604D}" dt="2022-06-21T02:48:21.459" v="490" actId="47"/>
        <pc:sldMkLst>
          <pc:docMk/>
          <pc:sldMk cId="3144569783" sldId="1587"/>
        </pc:sldMkLst>
      </pc:sldChg>
      <pc:sldChg chg="modSp mod">
        <pc:chgData name="Ngoc Hai" userId="cdd24f4605d301c6" providerId="LiveId" clId="{6FB4841E-C9D8-41F2-8402-69356F05604D}" dt="2022-07-06T07:20:15.554" v="5096" actId="12"/>
        <pc:sldMkLst>
          <pc:docMk/>
          <pc:sldMk cId="2252877381" sldId="1588"/>
        </pc:sldMkLst>
        <pc:spChg chg="mod">
          <ac:chgData name="Ngoc Hai" userId="cdd24f4605d301c6" providerId="LiveId" clId="{6FB4841E-C9D8-41F2-8402-69356F05604D}" dt="2022-07-06T07:20:15.554" v="5096" actId="12"/>
          <ac:spMkLst>
            <pc:docMk/>
            <pc:sldMk cId="2252877381" sldId="1588"/>
            <ac:spMk id="6" creationId="{A76FDD02-49E9-1A8D-ACBE-220F873F7ED7}"/>
          </ac:spMkLst>
        </pc:spChg>
      </pc:sldChg>
      <pc:sldChg chg="addSp delSp modSp new mod modClrScheme chgLayout modNotesTx">
        <pc:chgData name="Ngoc Hai" userId="cdd24f4605d301c6" providerId="LiveId" clId="{6FB4841E-C9D8-41F2-8402-69356F05604D}" dt="2022-06-21T02:53:43.592" v="771" actId="478"/>
        <pc:sldMkLst>
          <pc:docMk/>
          <pc:sldMk cId="287021929" sldId="1589"/>
        </pc:sldMkLst>
        <pc:spChg chg="del mod ord">
          <ac:chgData name="Ngoc Hai" userId="cdd24f4605d301c6" providerId="LiveId" clId="{6FB4841E-C9D8-41F2-8402-69356F05604D}" dt="2022-06-21T02:49:05.772" v="513" actId="700"/>
          <ac:spMkLst>
            <pc:docMk/>
            <pc:sldMk cId="287021929" sldId="1589"/>
            <ac:spMk id="2" creationId="{CC94BFA1-0EF8-84AE-6618-EF0B39CDF623}"/>
          </ac:spMkLst>
        </pc:spChg>
        <pc:spChg chg="del mod ord">
          <ac:chgData name="Ngoc Hai" userId="cdd24f4605d301c6" providerId="LiveId" clId="{6FB4841E-C9D8-41F2-8402-69356F05604D}" dt="2022-06-21T02:49:05.772" v="513" actId="700"/>
          <ac:spMkLst>
            <pc:docMk/>
            <pc:sldMk cId="287021929" sldId="1589"/>
            <ac:spMk id="3" creationId="{36A23D54-EF7C-EBE0-3B2E-EE286514FF52}"/>
          </ac:spMkLst>
        </pc:spChg>
        <pc:spChg chg="add mod ord">
          <ac:chgData name="Ngoc Hai" userId="cdd24f4605d301c6" providerId="LiveId" clId="{6FB4841E-C9D8-41F2-8402-69356F05604D}" dt="2022-06-21T02:50:13.913" v="559" actId="700"/>
          <ac:spMkLst>
            <pc:docMk/>
            <pc:sldMk cId="287021929" sldId="1589"/>
            <ac:spMk id="4" creationId="{738806F3-9372-C811-57F8-87DE01367BC0}"/>
          </ac:spMkLst>
        </pc:spChg>
        <pc:spChg chg="add mod ord">
          <ac:chgData name="Ngoc Hai" userId="cdd24f4605d301c6" providerId="LiveId" clId="{6FB4841E-C9D8-41F2-8402-69356F05604D}" dt="2022-06-21T02:52:20.344" v="763" actId="20577"/>
          <ac:spMkLst>
            <pc:docMk/>
            <pc:sldMk cId="287021929" sldId="1589"/>
            <ac:spMk id="5" creationId="{85E6DC68-6C9D-BB6F-2F5C-DC8F7BE2AA05}"/>
          </ac:spMkLst>
        </pc:spChg>
        <pc:spChg chg="add del mod ord">
          <ac:chgData name="Ngoc Hai" userId="cdd24f4605d301c6" providerId="LiveId" clId="{6FB4841E-C9D8-41F2-8402-69356F05604D}" dt="2022-06-21T02:52:54.515" v="764"/>
          <ac:spMkLst>
            <pc:docMk/>
            <pc:sldMk cId="287021929" sldId="1589"/>
            <ac:spMk id="6" creationId="{10854C5F-F66C-7803-0B9F-544980C4AF67}"/>
          </ac:spMkLst>
        </pc:spChg>
        <pc:spChg chg="add del mod ord">
          <ac:chgData name="Ngoc Hai" userId="cdd24f4605d301c6" providerId="LiveId" clId="{6FB4841E-C9D8-41F2-8402-69356F05604D}" dt="2022-06-21T02:53:43.592" v="771" actId="478"/>
          <ac:spMkLst>
            <pc:docMk/>
            <pc:sldMk cId="287021929" sldId="1589"/>
            <ac:spMk id="7" creationId="{B65C05B2-CF45-558E-FB3B-A89A89B8C593}"/>
          </ac:spMkLst>
        </pc:spChg>
        <pc:picChg chg="add mod">
          <ac:chgData name="Ngoc Hai" userId="cdd24f4605d301c6" providerId="LiveId" clId="{6FB4841E-C9D8-41F2-8402-69356F05604D}" dt="2022-06-21T02:53:14.188" v="768" actId="14100"/>
          <ac:picMkLst>
            <pc:docMk/>
            <pc:sldMk cId="287021929" sldId="1589"/>
            <ac:picMk id="1026" creationId="{668276EB-9258-E820-CABF-BBC9B295B549}"/>
          </ac:picMkLst>
        </pc:picChg>
      </pc:sldChg>
      <pc:sldChg chg="del">
        <pc:chgData name="Ngoc Hai" userId="cdd24f4605d301c6" providerId="LiveId" clId="{6FB4841E-C9D8-41F2-8402-69356F05604D}" dt="2022-06-21T02:48:25.484" v="495" actId="47"/>
        <pc:sldMkLst>
          <pc:docMk/>
          <pc:sldMk cId="2317612500" sldId="1589"/>
        </pc:sldMkLst>
      </pc:sldChg>
      <pc:sldChg chg="addSp delSp modSp add">
        <pc:chgData name="Ngoc Hai" userId="cdd24f4605d301c6" providerId="LiveId" clId="{6FB4841E-C9D8-41F2-8402-69356F05604D}" dt="2022-06-21T02:54:36.231" v="779" actId="14100"/>
        <pc:sldMkLst>
          <pc:docMk/>
          <pc:sldMk cId="4106499593" sldId="1590"/>
        </pc:sldMkLst>
        <pc:spChg chg="del">
          <ac:chgData name="Ngoc Hai" userId="cdd24f4605d301c6" providerId="LiveId" clId="{6FB4841E-C9D8-41F2-8402-69356F05604D}" dt="2022-06-21T02:54:32.930" v="778" actId="478"/>
          <ac:spMkLst>
            <pc:docMk/>
            <pc:sldMk cId="4106499593" sldId="1590"/>
            <ac:spMk id="6" creationId="{10854C5F-F66C-7803-0B9F-544980C4AF67}"/>
          </ac:spMkLst>
        </pc:spChg>
        <pc:picChg chg="add mod">
          <ac:chgData name="Ngoc Hai" userId="cdd24f4605d301c6" providerId="LiveId" clId="{6FB4841E-C9D8-41F2-8402-69356F05604D}" dt="2022-06-21T02:54:36.231" v="779" actId="14100"/>
          <ac:picMkLst>
            <pc:docMk/>
            <pc:sldMk cId="4106499593" sldId="1590"/>
            <ac:picMk id="2050" creationId="{F2655A8D-7575-872A-6601-E867DC385290}"/>
          </ac:picMkLst>
        </pc:picChg>
      </pc:sldChg>
      <pc:sldChg chg="modSp add mod ord">
        <pc:chgData name="Ngoc Hai" userId="cdd24f4605d301c6" providerId="LiveId" clId="{6FB4841E-C9D8-41F2-8402-69356F05604D}" dt="2022-06-21T02:55:37.039" v="815" actId="20577"/>
        <pc:sldMkLst>
          <pc:docMk/>
          <pc:sldMk cId="684138760" sldId="1591"/>
        </pc:sldMkLst>
        <pc:spChg chg="mod">
          <ac:chgData name="Ngoc Hai" userId="cdd24f4605d301c6" providerId="LiveId" clId="{6FB4841E-C9D8-41F2-8402-69356F05604D}" dt="2022-06-21T02:55:37.039" v="815" actId="20577"/>
          <ac:spMkLst>
            <pc:docMk/>
            <pc:sldMk cId="684138760" sldId="1591"/>
            <ac:spMk id="6" creationId="{142B5421-C935-EF56-7A89-27A938A0F4F1}"/>
          </ac:spMkLst>
        </pc:spChg>
        <pc:spChg chg="mod">
          <ac:chgData name="Ngoc Hai" userId="cdd24f4605d301c6" providerId="LiveId" clId="{6FB4841E-C9D8-41F2-8402-69356F05604D}" dt="2022-06-21T02:55:26.411" v="785" actId="20577"/>
          <ac:spMkLst>
            <pc:docMk/>
            <pc:sldMk cId="684138760" sldId="1591"/>
            <ac:spMk id="7" creationId="{48E8700C-F833-A2E3-7526-860FA13BE98C}"/>
          </ac:spMkLst>
        </pc:spChg>
      </pc:sldChg>
      <pc:sldChg chg="del">
        <pc:chgData name="Ngoc Hai" userId="cdd24f4605d301c6" providerId="LiveId" clId="{6FB4841E-C9D8-41F2-8402-69356F05604D}" dt="2022-06-21T02:48:25.015" v="494" actId="47"/>
        <pc:sldMkLst>
          <pc:docMk/>
          <pc:sldMk cId="1742487205" sldId="1591"/>
        </pc:sldMkLst>
      </pc:sldChg>
      <pc:sldChg chg="del">
        <pc:chgData name="Ngoc Hai" userId="cdd24f4605d301c6" providerId="LiveId" clId="{6FB4841E-C9D8-41F2-8402-69356F05604D}" dt="2022-06-21T02:48:24.590" v="493" actId="47"/>
        <pc:sldMkLst>
          <pc:docMk/>
          <pc:sldMk cId="789588365" sldId="1592"/>
        </pc:sldMkLst>
      </pc:sldChg>
      <pc:sldChg chg="addSp delSp modSp new del mod modClrScheme chgLayout">
        <pc:chgData name="Ngoc Hai" userId="cdd24f4605d301c6" providerId="LiveId" clId="{6FB4841E-C9D8-41F2-8402-69356F05604D}" dt="2022-06-25T08:55:30.534" v="4834" actId="47"/>
        <pc:sldMkLst>
          <pc:docMk/>
          <pc:sldMk cId="2809329228" sldId="1592"/>
        </pc:sldMkLst>
        <pc:spChg chg="del mod ord">
          <ac:chgData name="Ngoc Hai" userId="cdd24f4605d301c6" providerId="LiveId" clId="{6FB4841E-C9D8-41F2-8402-69356F05604D}" dt="2022-06-21T02:56:02.498" v="817" actId="700"/>
          <ac:spMkLst>
            <pc:docMk/>
            <pc:sldMk cId="2809329228" sldId="1592"/>
            <ac:spMk id="2" creationId="{51A40F13-5CF4-40AA-2B1C-F33102B9E1BD}"/>
          </ac:spMkLst>
        </pc:spChg>
        <pc:spChg chg="del mod ord">
          <ac:chgData name="Ngoc Hai" userId="cdd24f4605d301c6" providerId="LiveId" clId="{6FB4841E-C9D8-41F2-8402-69356F05604D}" dt="2022-06-21T02:56:02.498" v="817" actId="700"/>
          <ac:spMkLst>
            <pc:docMk/>
            <pc:sldMk cId="2809329228" sldId="1592"/>
            <ac:spMk id="3" creationId="{079CDD9C-B6C1-6C16-ADF5-089591BCB980}"/>
          </ac:spMkLst>
        </pc:spChg>
        <pc:spChg chg="add mod ord">
          <ac:chgData name="Ngoc Hai" userId="cdd24f4605d301c6" providerId="LiveId" clId="{6FB4841E-C9D8-41F2-8402-69356F05604D}" dt="2022-06-21T02:56:05.261" v="819" actId="20577"/>
          <ac:spMkLst>
            <pc:docMk/>
            <pc:sldMk cId="2809329228" sldId="1592"/>
            <ac:spMk id="4" creationId="{21EC6D11-1EF1-25F4-B07C-2AF64B2E5A66}"/>
          </ac:spMkLst>
        </pc:spChg>
        <pc:spChg chg="add mod ord">
          <ac:chgData name="Ngoc Hai" userId="cdd24f4605d301c6" providerId="LiveId" clId="{6FB4841E-C9D8-41F2-8402-69356F05604D}" dt="2022-06-25T08:55:08.518" v="4830" actId="20577"/>
          <ac:spMkLst>
            <pc:docMk/>
            <pc:sldMk cId="2809329228" sldId="1592"/>
            <ac:spMk id="5" creationId="{60903899-C96F-5E5F-1FC2-D9BBD241B2FC}"/>
          </ac:spMkLst>
        </pc:spChg>
      </pc:sldChg>
      <pc:sldChg chg="del">
        <pc:chgData name="Ngoc Hai" userId="cdd24f4605d301c6" providerId="LiveId" clId="{6FB4841E-C9D8-41F2-8402-69356F05604D}" dt="2022-06-21T02:48:24.068" v="492" actId="47"/>
        <pc:sldMkLst>
          <pc:docMk/>
          <pc:sldMk cId="181203460" sldId="1593"/>
        </pc:sldMkLst>
      </pc:sldChg>
      <pc:sldChg chg="addSp modSp add mod">
        <pc:chgData name="Ngoc Hai" userId="cdd24f4605d301c6" providerId="LiveId" clId="{6FB4841E-C9D8-41F2-8402-69356F05604D}" dt="2022-06-21T03:07:17.341" v="1651" actId="14100"/>
        <pc:sldMkLst>
          <pc:docMk/>
          <pc:sldMk cId="293906013" sldId="1593"/>
        </pc:sldMkLst>
        <pc:spChg chg="mod">
          <ac:chgData name="Ngoc Hai" userId="cdd24f4605d301c6" providerId="LiveId" clId="{6FB4841E-C9D8-41F2-8402-69356F05604D}" dt="2022-06-21T03:06:23.192" v="1638" actId="20577"/>
          <ac:spMkLst>
            <pc:docMk/>
            <pc:sldMk cId="293906013" sldId="1593"/>
            <ac:spMk id="5" creationId="{60903899-C96F-5E5F-1FC2-D9BBD241B2FC}"/>
          </ac:spMkLst>
        </pc:spChg>
        <pc:picChg chg="add mod">
          <ac:chgData name="Ngoc Hai" userId="cdd24f4605d301c6" providerId="LiveId" clId="{6FB4841E-C9D8-41F2-8402-69356F05604D}" dt="2022-06-21T03:07:17.341" v="1651" actId="14100"/>
          <ac:picMkLst>
            <pc:docMk/>
            <pc:sldMk cId="293906013" sldId="1593"/>
            <ac:picMk id="3074" creationId="{D5016DF7-AF1C-E472-143A-4A2B752BFDC4}"/>
          </ac:picMkLst>
        </pc:picChg>
      </pc:sldChg>
      <pc:sldChg chg="modSp add">
        <pc:chgData name="Ngoc Hai" userId="cdd24f4605d301c6" providerId="LiveId" clId="{6FB4841E-C9D8-41F2-8402-69356F05604D}" dt="2022-06-21T03:06:39.334" v="1644" actId="20577"/>
        <pc:sldMkLst>
          <pc:docMk/>
          <pc:sldMk cId="1311030972" sldId="1594"/>
        </pc:sldMkLst>
        <pc:spChg chg="mod">
          <ac:chgData name="Ngoc Hai" userId="cdd24f4605d301c6" providerId="LiveId" clId="{6FB4841E-C9D8-41F2-8402-69356F05604D}" dt="2022-06-21T03:06:39.334" v="1644" actId="20577"/>
          <ac:spMkLst>
            <pc:docMk/>
            <pc:sldMk cId="1311030972" sldId="1594"/>
            <ac:spMk id="5" creationId="{60903899-C96F-5E5F-1FC2-D9BBD241B2FC}"/>
          </ac:spMkLst>
        </pc:spChg>
      </pc:sldChg>
      <pc:sldChg chg="addSp modSp add mod ord">
        <pc:chgData name="Ngoc Hai" userId="cdd24f4605d301c6" providerId="LiveId" clId="{6FB4841E-C9D8-41F2-8402-69356F05604D}" dt="2022-06-22T07:18:58.856" v="2899" actId="1036"/>
        <pc:sldMkLst>
          <pc:docMk/>
          <pc:sldMk cId="3085542779" sldId="1595"/>
        </pc:sldMkLst>
        <pc:spChg chg="mod">
          <ac:chgData name="Ngoc Hai" userId="cdd24f4605d301c6" providerId="LiveId" clId="{6FB4841E-C9D8-41F2-8402-69356F05604D}" dt="2022-06-21T03:06:26.953" v="1639" actId="20577"/>
          <ac:spMkLst>
            <pc:docMk/>
            <pc:sldMk cId="3085542779" sldId="1595"/>
            <ac:spMk id="5" creationId="{60903899-C96F-5E5F-1FC2-D9BBD241B2FC}"/>
          </ac:spMkLst>
        </pc:spChg>
        <pc:picChg chg="add mod">
          <ac:chgData name="Ngoc Hai" userId="cdd24f4605d301c6" providerId="LiveId" clId="{6FB4841E-C9D8-41F2-8402-69356F05604D}" dt="2022-06-22T07:18:58.856" v="2899" actId="1036"/>
          <ac:picMkLst>
            <pc:docMk/>
            <pc:sldMk cId="3085542779" sldId="1595"/>
            <ac:picMk id="1026" creationId="{024111F3-848D-CB86-3C47-5A47530F1711}"/>
          </ac:picMkLst>
        </pc:picChg>
      </pc:sldChg>
      <pc:sldChg chg="del">
        <pc:chgData name="Ngoc Hai" userId="cdd24f4605d301c6" providerId="LiveId" clId="{6FB4841E-C9D8-41F2-8402-69356F05604D}" dt="2022-06-21T02:48:25.955" v="496" actId="47"/>
        <pc:sldMkLst>
          <pc:docMk/>
          <pc:sldMk cId="3314146160" sldId="1595"/>
        </pc:sldMkLst>
      </pc:sldChg>
      <pc:sldChg chg="add">
        <pc:chgData name="Ngoc Hai" userId="cdd24f4605d301c6" providerId="LiveId" clId="{6FB4841E-C9D8-41F2-8402-69356F05604D}" dt="2022-06-21T03:06:36.713" v="1643"/>
        <pc:sldMkLst>
          <pc:docMk/>
          <pc:sldMk cId="1544492838" sldId="1596"/>
        </pc:sldMkLst>
      </pc:sldChg>
      <pc:sldChg chg="del">
        <pc:chgData name="Ngoc Hai" userId="cdd24f4605d301c6" providerId="LiveId" clId="{6FB4841E-C9D8-41F2-8402-69356F05604D}" dt="2022-06-21T02:48:26.385" v="497" actId="47"/>
        <pc:sldMkLst>
          <pc:docMk/>
          <pc:sldMk cId="1075051775" sldId="1597"/>
        </pc:sldMkLst>
      </pc:sldChg>
      <pc:sldChg chg="addSp delSp modSp new mod modClrScheme chgLayout">
        <pc:chgData name="Ngoc Hai" userId="cdd24f4605d301c6" providerId="LiveId" clId="{6FB4841E-C9D8-41F2-8402-69356F05604D}" dt="2022-06-21T03:14:13.173" v="1665" actId="20577"/>
        <pc:sldMkLst>
          <pc:docMk/>
          <pc:sldMk cId="3518720378" sldId="1597"/>
        </pc:sldMkLst>
        <pc:spChg chg="del mod ord">
          <ac:chgData name="Ngoc Hai" userId="cdd24f4605d301c6" providerId="LiveId" clId="{6FB4841E-C9D8-41F2-8402-69356F05604D}" dt="2022-06-21T03:13:49.184" v="1653" actId="700"/>
          <ac:spMkLst>
            <pc:docMk/>
            <pc:sldMk cId="3518720378" sldId="1597"/>
            <ac:spMk id="2" creationId="{49F30D31-4807-105A-9E41-69C891479D57}"/>
          </ac:spMkLst>
        </pc:spChg>
        <pc:spChg chg="del mod ord">
          <ac:chgData name="Ngoc Hai" userId="cdd24f4605d301c6" providerId="LiveId" clId="{6FB4841E-C9D8-41F2-8402-69356F05604D}" dt="2022-06-21T03:13:49.184" v="1653" actId="700"/>
          <ac:spMkLst>
            <pc:docMk/>
            <pc:sldMk cId="3518720378" sldId="1597"/>
            <ac:spMk id="3" creationId="{35EAE728-C237-C99D-E788-E639B187845F}"/>
          </ac:spMkLst>
        </pc:spChg>
        <pc:spChg chg="add del mod ord">
          <ac:chgData name="Ngoc Hai" userId="cdd24f4605d301c6" providerId="LiveId" clId="{6FB4841E-C9D8-41F2-8402-69356F05604D}" dt="2022-06-21T03:13:53.345" v="1654" actId="700"/>
          <ac:spMkLst>
            <pc:docMk/>
            <pc:sldMk cId="3518720378" sldId="1597"/>
            <ac:spMk id="4" creationId="{C1430397-BF91-164B-31AA-09E13C18E258}"/>
          </ac:spMkLst>
        </pc:spChg>
        <pc:spChg chg="add del mod ord">
          <ac:chgData name="Ngoc Hai" userId="cdd24f4605d301c6" providerId="LiveId" clId="{6FB4841E-C9D8-41F2-8402-69356F05604D}" dt="2022-06-21T03:13:53.345" v="1654" actId="700"/>
          <ac:spMkLst>
            <pc:docMk/>
            <pc:sldMk cId="3518720378" sldId="1597"/>
            <ac:spMk id="5" creationId="{7D5D1017-2415-CE20-BA4B-602692DBCB91}"/>
          </ac:spMkLst>
        </pc:spChg>
        <pc:spChg chg="add mod ord">
          <ac:chgData name="Ngoc Hai" userId="cdd24f4605d301c6" providerId="LiveId" clId="{6FB4841E-C9D8-41F2-8402-69356F05604D}" dt="2022-06-21T03:14:09.518" v="1655"/>
          <ac:spMkLst>
            <pc:docMk/>
            <pc:sldMk cId="3518720378" sldId="1597"/>
            <ac:spMk id="6" creationId="{077042AF-6518-65BA-B237-D592FE43E664}"/>
          </ac:spMkLst>
        </pc:spChg>
        <pc:spChg chg="add mod ord">
          <ac:chgData name="Ngoc Hai" userId="cdd24f4605d301c6" providerId="LiveId" clId="{6FB4841E-C9D8-41F2-8402-69356F05604D}" dt="2022-06-21T03:14:13.173" v="1665" actId="20577"/>
          <ac:spMkLst>
            <pc:docMk/>
            <pc:sldMk cId="3518720378" sldId="1597"/>
            <ac:spMk id="7" creationId="{8AEBFB16-90EF-0BFE-D11D-8A941BF92A37}"/>
          </ac:spMkLst>
        </pc:spChg>
      </pc:sldChg>
      <pc:sldChg chg="modSp add mod">
        <pc:chgData name="Ngoc Hai" userId="cdd24f4605d301c6" providerId="LiveId" clId="{6FB4841E-C9D8-41F2-8402-69356F05604D}" dt="2022-06-21T03:23:24.771" v="2596" actId="20577"/>
        <pc:sldMkLst>
          <pc:docMk/>
          <pc:sldMk cId="414494421" sldId="1598"/>
        </pc:sldMkLst>
        <pc:spChg chg="mod">
          <ac:chgData name="Ngoc Hai" userId="cdd24f4605d301c6" providerId="LiveId" clId="{6FB4841E-C9D8-41F2-8402-69356F05604D}" dt="2022-06-21T03:23:24.771" v="2596" actId="20577"/>
          <ac:spMkLst>
            <pc:docMk/>
            <pc:sldMk cId="414494421" sldId="1598"/>
            <ac:spMk id="6" creationId="{077042AF-6518-65BA-B237-D592FE43E664}"/>
          </ac:spMkLst>
        </pc:spChg>
      </pc:sldChg>
      <pc:sldChg chg="del">
        <pc:chgData name="Ngoc Hai" userId="cdd24f4605d301c6" providerId="LiveId" clId="{6FB4841E-C9D8-41F2-8402-69356F05604D}" dt="2022-06-21T02:48:26.717" v="498" actId="47"/>
        <pc:sldMkLst>
          <pc:docMk/>
          <pc:sldMk cId="1268395841" sldId="1598"/>
        </pc:sldMkLst>
      </pc:sldChg>
      <pc:sldChg chg="addSp delSp modSp new mod modClrScheme chgLayout">
        <pc:chgData name="Ngoc Hai" userId="cdd24f4605d301c6" providerId="LiveId" clId="{6FB4841E-C9D8-41F2-8402-69356F05604D}" dt="2022-06-21T03:22:43.753" v="2593" actId="207"/>
        <pc:sldMkLst>
          <pc:docMk/>
          <pc:sldMk cId="134929653" sldId="1599"/>
        </pc:sldMkLst>
        <pc:spChg chg="del mod ord">
          <ac:chgData name="Ngoc Hai" userId="cdd24f4605d301c6" providerId="LiveId" clId="{6FB4841E-C9D8-41F2-8402-69356F05604D}" dt="2022-06-21T03:14:37.066" v="1668" actId="700"/>
          <ac:spMkLst>
            <pc:docMk/>
            <pc:sldMk cId="134929653" sldId="1599"/>
            <ac:spMk id="2" creationId="{5F281B9E-2B7C-596E-B612-1729446FFB3B}"/>
          </ac:spMkLst>
        </pc:spChg>
        <pc:spChg chg="del mod ord">
          <ac:chgData name="Ngoc Hai" userId="cdd24f4605d301c6" providerId="LiveId" clId="{6FB4841E-C9D8-41F2-8402-69356F05604D}" dt="2022-06-21T03:14:37.066" v="1668" actId="700"/>
          <ac:spMkLst>
            <pc:docMk/>
            <pc:sldMk cId="134929653" sldId="1599"/>
            <ac:spMk id="3" creationId="{47E1D683-3E80-5B59-14CA-6FD84614C0ED}"/>
          </ac:spMkLst>
        </pc:spChg>
        <pc:spChg chg="add mod ord">
          <ac:chgData name="Ngoc Hai" userId="cdd24f4605d301c6" providerId="LiveId" clId="{6FB4841E-C9D8-41F2-8402-69356F05604D}" dt="2022-06-21T03:14:42.795" v="1710" actId="20577"/>
          <ac:spMkLst>
            <pc:docMk/>
            <pc:sldMk cId="134929653" sldId="1599"/>
            <ac:spMk id="4" creationId="{EBA8AAF3-C74F-D03A-0291-002B473E785C}"/>
          </ac:spMkLst>
        </pc:spChg>
        <pc:spChg chg="add mod ord">
          <ac:chgData name="Ngoc Hai" userId="cdd24f4605d301c6" providerId="LiveId" clId="{6FB4841E-C9D8-41F2-8402-69356F05604D}" dt="2022-06-21T03:22:43.753" v="2593" actId="207"/>
          <ac:spMkLst>
            <pc:docMk/>
            <pc:sldMk cId="134929653" sldId="1599"/>
            <ac:spMk id="5" creationId="{CAA786B3-A5B7-787E-F7BA-380DDAC510F6}"/>
          </ac:spMkLst>
        </pc:spChg>
      </pc:sldChg>
      <pc:sldChg chg="del">
        <pc:chgData name="Ngoc Hai" userId="cdd24f4605d301c6" providerId="LiveId" clId="{6FB4841E-C9D8-41F2-8402-69356F05604D}" dt="2022-06-21T02:48:26.911" v="499" actId="47"/>
        <pc:sldMkLst>
          <pc:docMk/>
          <pc:sldMk cId="2568530894" sldId="1599"/>
        </pc:sldMkLst>
      </pc:sldChg>
      <pc:sldChg chg="addSp delSp modSp new mod modClrScheme chgLayout">
        <pc:chgData name="Ngoc Hai" userId="cdd24f4605d301c6" providerId="LiveId" clId="{6FB4841E-C9D8-41F2-8402-69356F05604D}" dt="2022-06-25T08:56:05.884" v="4842" actId="20577"/>
        <pc:sldMkLst>
          <pc:docMk/>
          <pc:sldMk cId="245015283" sldId="1600"/>
        </pc:sldMkLst>
        <pc:spChg chg="del mod ord">
          <ac:chgData name="Ngoc Hai" userId="cdd24f4605d301c6" providerId="LiveId" clId="{6FB4841E-C9D8-41F2-8402-69356F05604D}" dt="2022-06-21T03:23:39.223" v="2598" actId="700"/>
          <ac:spMkLst>
            <pc:docMk/>
            <pc:sldMk cId="245015283" sldId="1600"/>
            <ac:spMk id="2" creationId="{8E54ABD0-54BE-491A-6933-1F97036164A2}"/>
          </ac:spMkLst>
        </pc:spChg>
        <pc:spChg chg="del mod ord">
          <ac:chgData name="Ngoc Hai" userId="cdd24f4605d301c6" providerId="LiveId" clId="{6FB4841E-C9D8-41F2-8402-69356F05604D}" dt="2022-06-21T03:23:39.223" v="2598" actId="700"/>
          <ac:spMkLst>
            <pc:docMk/>
            <pc:sldMk cId="245015283" sldId="1600"/>
            <ac:spMk id="3" creationId="{FB612125-3A9F-FB70-5A5F-372807EB1D7F}"/>
          </ac:spMkLst>
        </pc:spChg>
        <pc:spChg chg="add mod ord">
          <ac:chgData name="Ngoc Hai" userId="cdd24f4605d301c6" providerId="LiveId" clId="{6FB4841E-C9D8-41F2-8402-69356F05604D}" dt="2022-06-21T03:26:50.430" v="2808"/>
          <ac:spMkLst>
            <pc:docMk/>
            <pc:sldMk cId="245015283" sldId="1600"/>
            <ac:spMk id="4" creationId="{56184021-2C26-8B8D-09A4-A1AC03FAB525}"/>
          </ac:spMkLst>
        </pc:spChg>
        <pc:spChg chg="add mod ord">
          <ac:chgData name="Ngoc Hai" userId="cdd24f4605d301c6" providerId="LiveId" clId="{6FB4841E-C9D8-41F2-8402-69356F05604D}" dt="2022-06-25T08:56:05.884" v="4842" actId="20577"/>
          <ac:spMkLst>
            <pc:docMk/>
            <pc:sldMk cId="245015283" sldId="1600"/>
            <ac:spMk id="5" creationId="{C013CF86-33AC-8B00-F3E6-12B6B64BF5D7}"/>
          </ac:spMkLst>
        </pc:spChg>
      </pc:sldChg>
      <pc:sldChg chg="del">
        <pc:chgData name="Ngoc Hai" userId="cdd24f4605d301c6" providerId="LiveId" clId="{6FB4841E-C9D8-41F2-8402-69356F05604D}" dt="2022-06-21T02:48:28.349" v="505" actId="47"/>
        <pc:sldMkLst>
          <pc:docMk/>
          <pc:sldMk cId="2439857075" sldId="1600"/>
        </pc:sldMkLst>
      </pc:sldChg>
      <pc:sldChg chg="modSp new mod">
        <pc:chgData name="Ngoc Hai" userId="cdd24f4605d301c6" providerId="LiveId" clId="{6FB4841E-C9D8-41F2-8402-69356F05604D}" dt="2022-06-21T03:26:45.144" v="2807" actId="20577"/>
        <pc:sldMkLst>
          <pc:docMk/>
          <pc:sldMk cId="2533868018" sldId="1601"/>
        </pc:sldMkLst>
        <pc:spChg chg="mod">
          <ac:chgData name="Ngoc Hai" userId="cdd24f4605d301c6" providerId="LiveId" clId="{6FB4841E-C9D8-41F2-8402-69356F05604D}" dt="2022-06-21T03:26:45.144" v="2807" actId="20577"/>
          <ac:spMkLst>
            <pc:docMk/>
            <pc:sldMk cId="2533868018" sldId="1601"/>
            <ac:spMk id="2" creationId="{3823B2DC-0ECF-7C72-EFC0-D6AE8A4FF09E}"/>
          </ac:spMkLst>
        </pc:spChg>
        <pc:spChg chg="mod">
          <ac:chgData name="Ngoc Hai" userId="cdd24f4605d301c6" providerId="LiveId" clId="{6FB4841E-C9D8-41F2-8402-69356F05604D}" dt="2022-06-21T03:24:13.365" v="2601"/>
          <ac:spMkLst>
            <pc:docMk/>
            <pc:sldMk cId="2533868018" sldId="1601"/>
            <ac:spMk id="3" creationId="{1AFDCC6D-CCE5-5F5C-D0C8-9FE4D9771B1B}"/>
          </ac:spMkLst>
        </pc:spChg>
      </pc:sldChg>
      <pc:sldChg chg="modSp add mod ord">
        <pc:chgData name="Ngoc Hai" userId="cdd24f4605d301c6" providerId="LiveId" clId="{6FB4841E-C9D8-41F2-8402-69356F05604D}" dt="2022-06-21T03:38:36.533" v="2822"/>
        <pc:sldMkLst>
          <pc:docMk/>
          <pc:sldMk cId="2359656377" sldId="1602"/>
        </pc:sldMkLst>
        <pc:spChg chg="mod">
          <ac:chgData name="Ngoc Hai" userId="cdd24f4605d301c6" providerId="LiveId" clId="{6FB4841E-C9D8-41F2-8402-69356F05604D}" dt="2022-06-21T03:38:36.533" v="2822"/>
          <ac:spMkLst>
            <pc:docMk/>
            <pc:sldMk cId="2359656377" sldId="1602"/>
            <ac:spMk id="2" creationId="{3823B2DC-0ECF-7C72-EFC0-D6AE8A4FF09E}"/>
          </ac:spMkLst>
        </pc:spChg>
      </pc:sldChg>
      <pc:sldChg chg="del">
        <pc:chgData name="Ngoc Hai" userId="cdd24f4605d301c6" providerId="LiveId" clId="{6FB4841E-C9D8-41F2-8402-69356F05604D}" dt="2022-06-21T02:48:28.695" v="507" actId="47"/>
        <pc:sldMkLst>
          <pc:docMk/>
          <pc:sldMk cId="3704338229" sldId="1603"/>
        </pc:sldMkLst>
      </pc:sldChg>
      <pc:sldChg chg="modSp add mod ord">
        <pc:chgData name="Ngoc Hai" userId="cdd24f4605d301c6" providerId="LiveId" clId="{6FB4841E-C9D8-41F2-8402-69356F05604D}" dt="2022-06-25T08:58:36.324" v="4845" actId="20577"/>
        <pc:sldMkLst>
          <pc:docMk/>
          <pc:sldMk cId="3751769796" sldId="1603"/>
        </pc:sldMkLst>
        <pc:spChg chg="mod">
          <ac:chgData name="Ngoc Hai" userId="cdd24f4605d301c6" providerId="LiveId" clId="{6FB4841E-C9D8-41F2-8402-69356F05604D}" dt="2022-06-21T05:00:24.943" v="2826"/>
          <ac:spMkLst>
            <pc:docMk/>
            <pc:sldMk cId="3751769796" sldId="1603"/>
            <ac:spMk id="4" creationId="{56184021-2C26-8B8D-09A4-A1AC03FAB525}"/>
          </ac:spMkLst>
        </pc:spChg>
        <pc:spChg chg="mod">
          <ac:chgData name="Ngoc Hai" userId="cdd24f4605d301c6" providerId="LiveId" clId="{6FB4841E-C9D8-41F2-8402-69356F05604D}" dt="2022-06-25T08:58:36.324" v="4845" actId="20577"/>
          <ac:spMkLst>
            <pc:docMk/>
            <pc:sldMk cId="3751769796" sldId="1603"/>
            <ac:spMk id="5" creationId="{C013CF86-33AC-8B00-F3E6-12B6B64BF5D7}"/>
          </ac:spMkLst>
        </pc:spChg>
      </pc:sldChg>
      <pc:sldChg chg="add modNotesTx">
        <pc:chgData name="Ngoc Hai" userId="cdd24f4605d301c6" providerId="LiveId" clId="{6FB4841E-C9D8-41F2-8402-69356F05604D}" dt="2022-07-06T07:11:40.272" v="5082" actId="20577"/>
        <pc:sldMkLst>
          <pc:docMk/>
          <pc:sldMk cId="3045667563" sldId="1604"/>
        </pc:sldMkLst>
      </pc:sldChg>
      <pc:sldChg chg="del">
        <pc:chgData name="Ngoc Hai" userId="cdd24f4605d301c6" providerId="LiveId" clId="{6FB4841E-C9D8-41F2-8402-69356F05604D}" dt="2022-06-21T02:48:27.269" v="501" actId="47"/>
        <pc:sldMkLst>
          <pc:docMk/>
          <pc:sldMk cId="4105235812" sldId="1604"/>
        </pc:sldMkLst>
      </pc:sldChg>
      <pc:sldChg chg="modSp add mod ord">
        <pc:chgData name="Ngoc Hai" userId="cdd24f4605d301c6" providerId="LiveId" clId="{6FB4841E-C9D8-41F2-8402-69356F05604D}" dt="2022-06-22T07:22:20.898" v="2942" actId="20577"/>
        <pc:sldMkLst>
          <pc:docMk/>
          <pc:sldMk cId="1296857067" sldId="1605"/>
        </pc:sldMkLst>
        <pc:spChg chg="mod">
          <ac:chgData name="Ngoc Hai" userId="cdd24f4605d301c6" providerId="LiveId" clId="{6FB4841E-C9D8-41F2-8402-69356F05604D}" dt="2022-06-22T07:22:20.898" v="2942" actId="20577"/>
          <ac:spMkLst>
            <pc:docMk/>
            <pc:sldMk cId="1296857067" sldId="1605"/>
            <ac:spMk id="2" creationId="{3823B2DC-0ECF-7C72-EFC0-D6AE8A4FF09E}"/>
          </ac:spMkLst>
        </pc:spChg>
      </pc:sldChg>
      <pc:sldChg chg="del">
        <pc:chgData name="Ngoc Hai" userId="cdd24f4605d301c6" providerId="LiveId" clId="{6FB4841E-C9D8-41F2-8402-69356F05604D}" dt="2022-06-21T02:48:27.771" v="502" actId="47"/>
        <pc:sldMkLst>
          <pc:docMk/>
          <pc:sldMk cId="3781673430" sldId="1605"/>
        </pc:sldMkLst>
      </pc:sldChg>
      <pc:sldChg chg="modSp add mod ord">
        <pc:chgData name="Ngoc Hai" userId="cdd24f4605d301c6" providerId="LiveId" clId="{6FB4841E-C9D8-41F2-8402-69356F05604D}" dt="2022-06-25T08:59:27.918" v="4865" actId="20577"/>
        <pc:sldMkLst>
          <pc:docMk/>
          <pc:sldMk cId="78647667" sldId="1606"/>
        </pc:sldMkLst>
        <pc:spChg chg="mod">
          <ac:chgData name="Ngoc Hai" userId="cdd24f4605d301c6" providerId="LiveId" clId="{6FB4841E-C9D8-41F2-8402-69356F05604D}" dt="2022-06-22T07:22:32.482" v="2948"/>
          <ac:spMkLst>
            <pc:docMk/>
            <pc:sldMk cId="78647667" sldId="1606"/>
            <ac:spMk id="4" creationId="{56184021-2C26-8B8D-09A4-A1AC03FAB525}"/>
          </ac:spMkLst>
        </pc:spChg>
        <pc:spChg chg="mod">
          <ac:chgData name="Ngoc Hai" userId="cdd24f4605d301c6" providerId="LiveId" clId="{6FB4841E-C9D8-41F2-8402-69356F05604D}" dt="2022-06-25T08:59:27.918" v="4865" actId="20577"/>
          <ac:spMkLst>
            <pc:docMk/>
            <pc:sldMk cId="78647667" sldId="1606"/>
            <ac:spMk id="5" creationId="{C013CF86-33AC-8B00-F3E6-12B6B64BF5D7}"/>
          </ac:spMkLst>
        </pc:spChg>
      </pc:sldChg>
      <pc:sldChg chg="add del">
        <pc:chgData name="Ngoc Hai" userId="cdd24f4605d301c6" providerId="LiveId" clId="{6FB4841E-C9D8-41F2-8402-69356F05604D}" dt="2022-06-22T07:22:26.651" v="2944" actId="2890"/>
        <pc:sldMkLst>
          <pc:docMk/>
          <pc:sldMk cId="2162190804" sldId="1606"/>
        </pc:sldMkLst>
      </pc:sldChg>
      <pc:sldChg chg="del">
        <pc:chgData name="Ngoc Hai" userId="cdd24f4605d301c6" providerId="LiveId" clId="{6FB4841E-C9D8-41F2-8402-69356F05604D}" dt="2022-06-21T02:48:29.289" v="509" actId="47"/>
        <pc:sldMkLst>
          <pc:docMk/>
          <pc:sldMk cId="2219767397" sldId="1606"/>
        </pc:sldMkLst>
      </pc:sldChg>
      <pc:sldChg chg="del">
        <pc:chgData name="Ngoc Hai" userId="cdd24f4605d301c6" providerId="LiveId" clId="{6FB4841E-C9D8-41F2-8402-69356F05604D}" dt="2022-06-21T02:48:28.885" v="508" actId="47"/>
        <pc:sldMkLst>
          <pc:docMk/>
          <pc:sldMk cId="3024308615" sldId="1607"/>
        </pc:sldMkLst>
      </pc:sldChg>
      <pc:sldChg chg="modSp add mod ord">
        <pc:chgData name="Ngoc Hai" userId="cdd24f4605d301c6" providerId="LiveId" clId="{6FB4841E-C9D8-41F2-8402-69356F05604D}" dt="2022-06-25T09:54:28.474" v="4906" actId="207"/>
        <pc:sldMkLst>
          <pc:docMk/>
          <pc:sldMk cId="3813423972" sldId="1607"/>
        </pc:sldMkLst>
        <pc:spChg chg="mod">
          <ac:chgData name="Ngoc Hai" userId="cdd24f4605d301c6" providerId="LiveId" clId="{6FB4841E-C9D8-41F2-8402-69356F05604D}" dt="2022-06-25T09:54:28.474" v="4906" actId="207"/>
          <ac:spMkLst>
            <pc:docMk/>
            <pc:sldMk cId="3813423972" sldId="1607"/>
            <ac:spMk id="5" creationId="{C013CF86-33AC-8B00-F3E6-12B6B64BF5D7}"/>
          </ac:spMkLst>
        </pc:spChg>
      </pc:sldChg>
      <pc:sldChg chg="addSp modSp add mod">
        <pc:chgData name="Ngoc Hai" userId="cdd24f4605d301c6" providerId="LiveId" clId="{6FB4841E-C9D8-41F2-8402-69356F05604D}" dt="2022-06-25T08:59:38.239" v="4866"/>
        <pc:sldMkLst>
          <pc:docMk/>
          <pc:sldMk cId="2517879588" sldId="1608"/>
        </pc:sldMkLst>
        <pc:spChg chg="mod">
          <ac:chgData name="Ngoc Hai" userId="cdd24f4605d301c6" providerId="LiveId" clId="{6FB4841E-C9D8-41F2-8402-69356F05604D}" dt="2022-06-25T08:59:38.239" v="4866"/>
          <ac:spMkLst>
            <pc:docMk/>
            <pc:sldMk cId="2517879588" sldId="1608"/>
            <ac:spMk id="5" creationId="{C013CF86-33AC-8B00-F3E6-12B6B64BF5D7}"/>
          </ac:spMkLst>
        </pc:spChg>
        <pc:picChg chg="add mod">
          <ac:chgData name="Ngoc Hai" userId="cdd24f4605d301c6" providerId="LiveId" clId="{6FB4841E-C9D8-41F2-8402-69356F05604D}" dt="2022-06-22T07:31:25.341" v="3195" actId="1076"/>
          <ac:picMkLst>
            <pc:docMk/>
            <pc:sldMk cId="2517879588" sldId="1608"/>
            <ac:picMk id="6" creationId="{FC5022A9-7FA1-7F5C-CC78-85EF55E93A9A}"/>
          </ac:picMkLst>
        </pc:picChg>
      </pc:sldChg>
      <pc:sldChg chg="del">
        <pc:chgData name="Ngoc Hai" userId="cdd24f4605d301c6" providerId="LiveId" clId="{6FB4841E-C9D8-41F2-8402-69356F05604D}" dt="2022-06-21T02:48:28.167" v="504" actId="47"/>
        <pc:sldMkLst>
          <pc:docMk/>
          <pc:sldMk cId="2920963916" sldId="1609"/>
        </pc:sldMkLst>
      </pc:sldChg>
      <pc:sldChg chg="modSp add mod ord">
        <pc:chgData name="Ngoc Hai" userId="cdd24f4605d301c6" providerId="LiveId" clId="{6FB4841E-C9D8-41F2-8402-69356F05604D}" dt="2022-06-22T07:32:14.332" v="3208" actId="20577"/>
        <pc:sldMkLst>
          <pc:docMk/>
          <pc:sldMk cId="4281146951" sldId="1609"/>
        </pc:sldMkLst>
        <pc:spChg chg="mod">
          <ac:chgData name="Ngoc Hai" userId="cdd24f4605d301c6" providerId="LiveId" clId="{6FB4841E-C9D8-41F2-8402-69356F05604D}" dt="2022-06-22T07:32:14.332" v="3208" actId="20577"/>
          <ac:spMkLst>
            <pc:docMk/>
            <pc:sldMk cId="4281146951" sldId="1609"/>
            <ac:spMk id="6" creationId="{077042AF-6518-65BA-B237-D592FE43E664}"/>
          </ac:spMkLst>
        </pc:spChg>
      </pc:sldChg>
      <pc:sldChg chg="del">
        <pc:chgData name="Ngoc Hai" userId="cdd24f4605d301c6" providerId="LiveId" clId="{6FB4841E-C9D8-41F2-8402-69356F05604D}" dt="2022-06-21T02:48:28.528" v="506" actId="47"/>
        <pc:sldMkLst>
          <pc:docMk/>
          <pc:sldMk cId="199305127" sldId="1610"/>
        </pc:sldMkLst>
      </pc:sldChg>
      <pc:sldChg chg="modSp add mod modClrScheme chgLayout">
        <pc:chgData name="Ngoc Hai" userId="cdd24f4605d301c6" providerId="LiveId" clId="{6FB4841E-C9D8-41F2-8402-69356F05604D}" dt="2022-06-25T09:24:13.904" v="4869" actId="20577"/>
        <pc:sldMkLst>
          <pc:docMk/>
          <pc:sldMk cId="2749109702" sldId="1610"/>
        </pc:sldMkLst>
        <pc:spChg chg="mod ord">
          <ac:chgData name="Ngoc Hai" userId="cdd24f4605d301c6" providerId="LiveId" clId="{6FB4841E-C9D8-41F2-8402-69356F05604D}" dt="2022-06-22T07:32:45.789" v="3229"/>
          <ac:spMkLst>
            <pc:docMk/>
            <pc:sldMk cId="2749109702" sldId="1610"/>
            <ac:spMk id="6" creationId="{077042AF-6518-65BA-B237-D592FE43E664}"/>
          </ac:spMkLst>
        </pc:spChg>
        <pc:spChg chg="mod ord">
          <ac:chgData name="Ngoc Hai" userId="cdd24f4605d301c6" providerId="LiveId" clId="{6FB4841E-C9D8-41F2-8402-69356F05604D}" dt="2022-06-25T09:24:13.904" v="4869" actId="20577"/>
          <ac:spMkLst>
            <pc:docMk/>
            <pc:sldMk cId="2749109702" sldId="1610"/>
            <ac:spMk id="7" creationId="{8AEBFB16-90EF-0BFE-D11D-8A941BF92A37}"/>
          </ac:spMkLst>
        </pc:spChg>
      </pc:sldChg>
      <pc:sldChg chg="modSp add mod">
        <pc:chgData name="Ngoc Hai" userId="cdd24f4605d301c6" providerId="LiveId" clId="{6FB4841E-C9D8-41F2-8402-69356F05604D}" dt="2022-06-22T07:32:40.849" v="3228" actId="20577"/>
        <pc:sldMkLst>
          <pc:docMk/>
          <pc:sldMk cId="2753241493" sldId="1611"/>
        </pc:sldMkLst>
        <pc:spChg chg="mod">
          <ac:chgData name="Ngoc Hai" userId="cdd24f4605d301c6" providerId="LiveId" clId="{6FB4841E-C9D8-41F2-8402-69356F05604D}" dt="2022-06-22T07:32:40.849" v="3228" actId="20577"/>
          <ac:spMkLst>
            <pc:docMk/>
            <pc:sldMk cId="2753241493" sldId="1611"/>
            <ac:spMk id="6" creationId="{077042AF-6518-65BA-B237-D592FE43E664}"/>
          </ac:spMkLst>
        </pc:spChg>
      </pc:sldChg>
      <pc:sldChg chg="modSp add mod ord">
        <pc:chgData name="Ngoc Hai" userId="cdd24f4605d301c6" providerId="LiveId" clId="{6FB4841E-C9D8-41F2-8402-69356F05604D}" dt="2022-06-22T07:40:24.235" v="3401" actId="20577"/>
        <pc:sldMkLst>
          <pc:docMk/>
          <pc:sldMk cId="4204492635" sldId="1612"/>
        </pc:sldMkLst>
        <pc:spChg chg="mod">
          <ac:chgData name="Ngoc Hai" userId="cdd24f4605d301c6" providerId="LiveId" clId="{6FB4841E-C9D8-41F2-8402-69356F05604D}" dt="2022-06-22T07:40:24.235" v="3401" actId="20577"/>
          <ac:spMkLst>
            <pc:docMk/>
            <pc:sldMk cId="4204492635" sldId="1612"/>
            <ac:spMk id="2" creationId="{3823B2DC-0ECF-7C72-EFC0-D6AE8A4FF09E}"/>
          </ac:spMkLst>
        </pc:spChg>
      </pc:sldChg>
      <pc:sldChg chg="addSp delSp modSp new mod modClrScheme chgLayout">
        <pc:chgData name="Ngoc Hai" userId="cdd24f4605d301c6" providerId="LiveId" clId="{6FB4841E-C9D8-41F2-8402-69356F05604D}" dt="2022-06-22T07:40:47.726" v="3406" actId="14100"/>
        <pc:sldMkLst>
          <pc:docMk/>
          <pc:sldMk cId="185726123" sldId="1613"/>
        </pc:sldMkLst>
        <pc:spChg chg="del mod ord">
          <ac:chgData name="Ngoc Hai" userId="cdd24f4605d301c6" providerId="LiveId" clId="{6FB4841E-C9D8-41F2-8402-69356F05604D}" dt="2022-06-22T07:40:34.152" v="3403" actId="700"/>
          <ac:spMkLst>
            <pc:docMk/>
            <pc:sldMk cId="185726123" sldId="1613"/>
            <ac:spMk id="2" creationId="{5C1085B3-439A-5255-6C75-4159433B2C5A}"/>
          </ac:spMkLst>
        </pc:spChg>
        <pc:spChg chg="del mod ord">
          <ac:chgData name="Ngoc Hai" userId="cdd24f4605d301c6" providerId="LiveId" clId="{6FB4841E-C9D8-41F2-8402-69356F05604D}" dt="2022-06-22T07:40:34.152" v="3403" actId="700"/>
          <ac:spMkLst>
            <pc:docMk/>
            <pc:sldMk cId="185726123" sldId="1613"/>
            <ac:spMk id="3" creationId="{BDC64030-820C-CCA0-2319-B21EEB75C69B}"/>
          </ac:spMkLst>
        </pc:spChg>
        <pc:spChg chg="add mod ord">
          <ac:chgData name="Ngoc Hai" userId="cdd24f4605d301c6" providerId="LiveId" clId="{6FB4841E-C9D8-41F2-8402-69356F05604D}" dt="2022-06-22T07:40:43.014" v="3405"/>
          <ac:spMkLst>
            <pc:docMk/>
            <pc:sldMk cId="185726123" sldId="1613"/>
            <ac:spMk id="4" creationId="{5CDE2028-C96E-FB72-6BEE-890AA8AFBC5F}"/>
          </ac:spMkLst>
        </pc:spChg>
        <pc:spChg chg="add del mod ord">
          <ac:chgData name="Ngoc Hai" userId="cdd24f4605d301c6" providerId="LiveId" clId="{6FB4841E-C9D8-41F2-8402-69356F05604D}" dt="2022-06-22T07:40:36.387" v="3404" actId="22"/>
          <ac:spMkLst>
            <pc:docMk/>
            <pc:sldMk cId="185726123" sldId="1613"/>
            <ac:spMk id="5" creationId="{A8F34989-C027-8480-A468-5F596C6F5C56}"/>
          </ac:spMkLst>
        </pc:spChg>
        <pc:picChg chg="add mod ord">
          <ac:chgData name="Ngoc Hai" userId="cdd24f4605d301c6" providerId="LiveId" clId="{6FB4841E-C9D8-41F2-8402-69356F05604D}" dt="2022-06-22T07:40:47.726" v="3406" actId="14100"/>
          <ac:picMkLst>
            <pc:docMk/>
            <pc:sldMk cId="185726123" sldId="1613"/>
            <ac:picMk id="7" creationId="{1A4DD7BF-B6C0-C1C7-CFE5-9FE9E28BA205}"/>
          </ac:picMkLst>
        </pc:picChg>
      </pc:sldChg>
      <pc:sldChg chg="modSp add mod ord">
        <pc:chgData name="Ngoc Hai" userId="cdd24f4605d301c6" providerId="LiveId" clId="{6FB4841E-C9D8-41F2-8402-69356F05604D}" dt="2022-06-22T08:10:14.393" v="3454" actId="20577"/>
        <pc:sldMkLst>
          <pc:docMk/>
          <pc:sldMk cId="2495479543" sldId="1614"/>
        </pc:sldMkLst>
        <pc:spChg chg="mod">
          <ac:chgData name="Ngoc Hai" userId="cdd24f4605d301c6" providerId="LiveId" clId="{6FB4841E-C9D8-41F2-8402-69356F05604D}" dt="2022-06-22T08:10:14.393" v="3454" actId="20577"/>
          <ac:spMkLst>
            <pc:docMk/>
            <pc:sldMk cId="2495479543" sldId="1614"/>
            <ac:spMk id="6" creationId="{077042AF-6518-65BA-B237-D592FE43E664}"/>
          </ac:spMkLst>
        </pc:spChg>
      </pc:sldChg>
      <pc:sldChg chg="addSp delSp modSp new mod modClrScheme chgLayout">
        <pc:chgData name="Ngoc Hai" userId="cdd24f4605d301c6" providerId="LiveId" clId="{6FB4841E-C9D8-41F2-8402-69356F05604D}" dt="2022-06-25T09:24:35.187" v="4871" actId="207"/>
        <pc:sldMkLst>
          <pc:docMk/>
          <pc:sldMk cId="1232376201" sldId="1615"/>
        </pc:sldMkLst>
        <pc:spChg chg="del mod ord">
          <ac:chgData name="Ngoc Hai" userId="cdd24f4605d301c6" providerId="LiveId" clId="{6FB4841E-C9D8-41F2-8402-69356F05604D}" dt="2022-06-22T08:10:30.834" v="3456" actId="700"/>
          <ac:spMkLst>
            <pc:docMk/>
            <pc:sldMk cId="1232376201" sldId="1615"/>
            <ac:spMk id="2" creationId="{58275D66-E782-FA8F-7ACE-460504F6C7C2}"/>
          </ac:spMkLst>
        </pc:spChg>
        <pc:spChg chg="del mod ord">
          <ac:chgData name="Ngoc Hai" userId="cdd24f4605d301c6" providerId="LiveId" clId="{6FB4841E-C9D8-41F2-8402-69356F05604D}" dt="2022-06-22T08:10:30.834" v="3456" actId="700"/>
          <ac:spMkLst>
            <pc:docMk/>
            <pc:sldMk cId="1232376201" sldId="1615"/>
            <ac:spMk id="3" creationId="{79770A80-7975-A886-F96F-F162DE1288B3}"/>
          </ac:spMkLst>
        </pc:spChg>
        <pc:spChg chg="add mod ord">
          <ac:chgData name="Ngoc Hai" userId="cdd24f4605d301c6" providerId="LiveId" clId="{6FB4841E-C9D8-41F2-8402-69356F05604D}" dt="2022-06-22T08:10:46.109" v="3458" actId="700"/>
          <ac:spMkLst>
            <pc:docMk/>
            <pc:sldMk cId="1232376201" sldId="1615"/>
            <ac:spMk id="4" creationId="{A46BD1B4-9BE6-8DCC-AF45-1E73CEC52932}"/>
          </ac:spMkLst>
        </pc:spChg>
        <pc:spChg chg="add del mod ord">
          <ac:chgData name="Ngoc Hai" userId="cdd24f4605d301c6" providerId="LiveId" clId="{6FB4841E-C9D8-41F2-8402-69356F05604D}" dt="2022-06-22T08:10:46.109" v="3458" actId="700"/>
          <ac:spMkLst>
            <pc:docMk/>
            <pc:sldMk cId="1232376201" sldId="1615"/>
            <ac:spMk id="5" creationId="{EA018F3F-046B-83D1-08DB-6D02C5AE556F}"/>
          </ac:spMkLst>
        </pc:spChg>
        <pc:spChg chg="add mod ord">
          <ac:chgData name="Ngoc Hai" userId="cdd24f4605d301c6" providerId="LiveId" clId="{6FB4841E-C9D8-41F2-8402-69356F05604D}" dt="2022-06-25T09:24:35.187" v="4871" actId="207"/>
          <ac:spMkLst>
            <pc:docMk/>
            <pc:sldMk cId="1232376201" sldId="1615"/>
            <ac:spMk id="6" creationId="{55F14219-E092-7ADD-47C9-71F792A87B8E}"/>
          </ac:spMkLst>
        </pc:spChg>
        <pc:spChg chg="add del mod ord">
          <ac:chgData name="Ngoc Hai" userId="cdd24f4605d301c6" providerId="LiveId" clId="{6FB4841E-C9D8-41F2-8402-69356F05604D}" dt="2022-06-22T08:10:47.170" v="3459"/>
          <ac:spMkLst>
            <pc:docMk/>
            <pc:sldMk cId="1232376201" sldId="1615"/>
            <ac:spMk id="7" creationId="{0266204C-9CC8-7D42-2EA8-2FCADB67D3C1}"/>
          </ac:spMkLst>
        </pc:spChg>
        <pc:picChg chg="add mod">
          <ac:chgData name="Ngoc Hai" userId="cdd24f4605d301c6" providerId="LiveId" clId="{6FB4841E-C9D8-41F2-8402-69356F05604D}" dt="2022-06-22T08:10:57.939" v="3464" actId="1076"/>
          <ac:picMkLst>
            <pc:docMk/>
            <pc:sldMk cId="1232376201" sldId="1615"/>
            <ac:picMk id="8" creationId="{3568400E-6AE3-2DC5-CA36-DC2BAF29893F}"/>
          </ac:picMkLst>
        </pc:picChg>
      </pc:sldChg>
      <pc:sldChg chg="add del">
        <pc:chgData name="Ngoc Hai" userId="cdd24f4605d301c6" providerId="LiveId" clId="{6FB4841E-C9D8-41F2-8402-69356F05604D}" dt="2022-06-22T08:12:05.264" v="3474" actId="2890"/>
        <pc:sldMkLst>
          <pc:docMk/>
          <pc:sldMk cId="3589810521" sldId="1616"/>
        </pc:sldMkLst>
      </pc:sldChg>
      <pc:sldChg chg="modSp add mod">
        <pc:chgData name="Ngoc Hai" userId="cdd24f4605d301c6" providerId="LiveId" clId="{6FB4841E-C9D8-41F2-8402-69356F05604D}" dt="2022-06-22T08:13:24.003" v="3485" actId="20577"/>
        <pc:sldMkLst>
          <pc:docMk/>
          <pc:sldMk cId="4059492042" sldId="1616"/>
        </pc:sldMkLst>
        <pc:spChg chg="mod">
          <ac:chgData name="Ngoc Hai" userId="cdd24f4605d301c6" providerId="LiveId" clId="{6FB4841E-C9D8-41F2-8402-69356F05604D}" dt="2022-06-22T08:13:24.003" v="3485" actId="20577"/>
          <ac:spMkLst>
            <pc:docMk/>
            <pc:sldMk cId="4059492042" sldId="1616"/>
            <ac:spMk id="6" creationId="{55F14219-E092-7ADD-47C9-71F792A87B8E}"/>
          </ac:spMkLst>
        </pc:spChg>
      </pc:sldChg>
      <pc:sldChg chg="modSp add mod">
        <pc:chgData name="Ngoc Hai" userId="cdd24f4605d301c6" providerId="LiveId" clId="{6FB4841E-C9D8-41F2-8402-69356F05604D}" dt="2022-06-25T09:27:27.113" v="4872" actId="20577"/>
        <pc:sldMkLst>
          <pc:docMk/>
          <pc:sldMk cId="2929873050" sldId="1617"/>
        </pc:sldMkLst>
        <pc:spChg chg="mod">
          <ac:chgData name="Ngoc Hai" userId="cdd24f4605d301c6" providerId="LiveId" clId="{6FB4841E-C9D8-41F2-8402-69356F05604D}" dt="2022-06-25T09:27:27.113" v="4872" actId="20577"/>
          <ac:spMkLst>
            <pc:docMk/>
            <pc:sldMk cId="2929873050" sldId="1617"/>
            <ac:spMk id="6" creationId="{55F14219-E092-7ADD-47C9-71F792A87B8E}"/>
          </ac:spMkLst>
        </pc:spChg>
      </pc:sldChg>
      <pc:sldChg chg="modSp add mod modNotesTx">
        <pc:chgData name="Ngoc Hai" userId="cdd24f4605d301c6" providerId="LiveId" clId="{6FB4841E-C9D8-41F2-8402-69356F05604D}" dt="2022-06-25T09:27:50.853" v="4873" actId="207"/>
        <pc:sldMkLst>
          <pc:docMk/>
          <pc:sldMk cId="82075974" sldId="1618"/>
        </pc:sldMkLst>
        <pc:spChg chg="mod">
          <ac:chgData name="Ngoc Hai" userId="cdd24f4605d301c6" providerId="LiveId" clId="{6FB4841E-C9D8-41F2-8402-69356F05604D}" dt="2022-06-25T09:27:50.853" v="4873" actId="207"/>
          <ac:spMkLst>
            <pc:docMk/>
            <pc:sldMk cId="82075974" sldId="1618"/>
            <ac:spMk id="6" creationId="{55F14219-E092-7ADD-47C9-71F792A87B8E}"/>
          </ac:spMkLst>
        </pc:spChg>
      </pc:sldChg>
      <pc:sldChg chg="delSp modSp add mod modClrScheme chgLayout">
        <pc:chgData name="Ngoc Hai" userId="cdd24f4605d301c6" providerId="LiveId" clId="{6FB4841E-C9D8-41F2-8402-69356F05604D}" dt="2022-07-06T07:48:05.405" v="5097" actId="207"/>
        <pc:sldMkLst>
          <pc:docMk/>
          <pc:sldMk cId="2912531519" sldId="1619"/>
        </pc:sldMkLst>
        <pc:spChg chg="mod ord">
          <ac:chgData name="Ngoc Hai" userId="cdd24f4605d301c6" providerId="LiveId" clId="{6FB4841E-C9D8-41F2-8402-69356F05604D}" dt="2022-06-22T08:16:16.348" v="3496" actId="700"/>
          <ac:spMkLst>
            <pc:docMk/>
            <pc:sldMk cId="2912531519" sldId="1619"/>
            <ac:spMk id="4" creationId="{A46BD1B4-9BE6-8DCC-AF45-1E73CEC52932}"/>
          </ac:spMkLst>
        </pc:spChg>
        <pc:spChg chg="mod ord">
          <ac:chgData name="Ngoc Hai" userId="cdd24f4605d301c6" providerId="LiveId" clId="{6FB4841E-C9D8-41F2-8402-69356F05604D}" dt="2022-07-06T07:48:05.405" v="5097" actId="207"/>
          <ac:spMkLst>
            <pc:docMk/>
            <pc:sldMk cId="2912531519" sldId="1619"/>
            <ac:spMk id="6" creationId="{55F14219-E092-7ADD-47C9-71F792A87B8E}"/>
          </ac:spMkLst>
        </pc:spChg>
        <pc:picChg chg="del mod ord">
          <ac:chgData name="Ngoc Hai" userId="cdd24f4605d301c6" providerId="LiveId" clId="{6FB4841E-C9D8-41F2-8402-69356F05604D}" dt="2022-06-22T08:16:17.867" v="3497" actId="478"/>
          <ac:picMkLst>
            <pc:docMk/>
            <pc:sldMk cId="2912531519" sldId="1619"/>
            <ac:picMk id="8" creationId="{3568400E-6AE3-2DC5-CA36-DC2BAF29893F}"/>
          </ac:picMkLst>
        </pc:picChg>
      </pc:sldChg>
      <pc:sldChg chg="modSp add mod">
        <pc:chgData name="Ngoc Hai" userId="cdd24f4605d301c6" providerId="LiveId" clId="{6FB4841E-C9D8-41F2-8402-69356F05604D}" dt="2022-06-22T08:23:47.696" v="3543" actId="20577"/>
        <pc:sldMkLst>
          <pc:docMk/>
          <pc:sldMk cId="1639897311" sldId="1620"/>
        </pc:sldMkLst>
        <pc:spChg chg="mod">
          <ac:chgData name="Ngoc Hai" userId="cdd24f4605d301c6" providerId="LiveId" clId="{6FB4841E-C9D8-41F2-8402-69356F05604D}" dt="2022-06-22T08:23:47.696" v="3543" actId="20577"/>
          <ac:spMkLst>
            <pc:docMk/>
            <pc:sldMk cId="1639897311" sldId="1620"/>
            <ac:spMk id="6" creationId="{55F14219-E092-7ADD-47C9-71F792A87B8E}"/>
          </ac:spMkLst>
        </pc:spChg>
      </pc:sldChg>
      <pc:sldChg chg="addSp delSp modSp add mod">
        <pc:chgData name="Ngoc Hai" userId="cdd24f4605d301c6" providerId="LiveId" clId="{6FB4841E-C9D8-41F2-8402-69356F05604D}" dt="2022-06-22T14:36:49.689" v="3562" actId="1036"/>
        <pc:sldMkLst>
          <pc:docMk/>
          <pc:sldMk cId="2398708251" sldId="1621"/>
        </pc:sldMkLst>
        <pc:spChg chg="mod">
          <ac:chgData name="Ngoc Hai" userId="cdd24f4605d301c6" providerId="LiveId" clId="{6FB4841E-C9D8-41F2-8402-69356F05604D}" dt="2022-06-22T14:36:31.164" v="3556" actId="14100"/>
          <ac:spMkLst>
            <pc:docMk/>
            <pc:sldMk cId="2398708251" sldId="1621"/>
            <ac:spMk id="6" creationId="{55F14219-E092-7ADD-47C9-71F792A87B8E}"/>
          </ac:spMkLst>
        </pc:spChg>
        <pc:picChg chg="add del mod">
          <ac:chgData name="Ngoc Hai" userId="cdd24f4605d301c6" providerId="LiveId" clId="{6FB4841E-C9D8-41F2-8402-69356F05604D}" dt="2022-06-22T14:36:31.827" v="3557"/>
          <ac:picMkLst>
            <pc:docMk/>
            <pc:sldMk cId="2398708251" sldId="1621"/>
            <ac:picMk id="1026" creationId="{D07FA203-7F30-667C-A9BB-DD2A18599E9F}"/>
          </ac:picMkLst>
        </pc:picChg>
        <pc:picChg chg="add mod">
          <ac:chgData name="Ngoc Hai" userId="cdd24f4605d301c6" providerId="LiveId" clId="{6FB4841E-C9D8-41F2-8402-69356F05604D}" dt="2022-06-22T14:36:49.689" v="3562" actId="1036"/>
          <ac:picMkLst>
            <pc:docMk/>
            <pc:sldMk cId="2398708251" sldId="1621"/>
            <ac:picMk id="1028" creationId="{0E2DE6B3-A88A-8E0E-CB1B-B3CF2DFD43EE}"/>
          </ac:picMkLst>
        </pc:picChg>
      </pc:sldChg>
      <pc:sldChg chg="addSp delSp modSp add mod chgLayout">
        <pc:chgData name="Ngoc Hai" userId="cdd24f4605d301c6" providerId="LiveId" clId="{6FB4841E-C9D8-41F2-8402-69356F05604D}" dt="2022-07-06T06:58:31.930" v="4969" actId="20577"/>
        <pc:sldMkLst>
          <pc:docMk/>
          <pc:sldMk cId="3818311547" sldId="1622"/>
        </pc:sldMkLst>
        <pc:spChg chg="add del mod">
          <ac:chgData name="Ngoc Hai" userId="cdd24f4605d301c6" providerId="LiveId" clId="{6FB4841E-C9D8-41F2-8402-69356F05604D}" dt="2022-07-06T06:57:26.197" v="4953" actId="700"/>
          <ac:spMkLst>
            <pc:docMk/>
            <pc:sldMk cId="3818311547" sldId="1622"/>
            <ac:spMk id="3" creationId="{D1DF47CA-B091-1E1D-E8A8-1C31A97E0F61}"/>
          </ac:spMkLst>
        </pc:spChg>
        <pc:spChg chg="mod ord">
          <ac:chgData name="Ngoc Hai" userId="cdd24f4605d301c6" providerId="LiveId" clId="{6FB4841E-C9D8-41F2-8402-69356F05604D}" dt="2022-07-06T06:57:26.197" v="4953" actId="700"/>
          <ac:spMkLst>
            <pc:docMk/>
            <pc:sldMk cId="3818311547" sldId="1622"/>
            <ac:spMk id="4" creationId="{A46BD1B4-9BE6-8DCC-AF45-1E73CEC52932}"/>
          </ac:spMkLst>
        </pc:spChg>
        <pc:spChg chg="add del">
          <ac:chgData name="Ngoc Hai" userId="cdd24f4605d301c6" providerId="LiveId" clId="{6FB4841E-C9D8-41F2-8402-69356F05604D}" dt="2022-07-06T06:57:13.750" v="4948" actId="22"/>
          <ac:spMkLst>
            <pc:docMk/>
            <pc:sldMk cId="3818311547" sldId="1622"/>
            <ac:spMk id="5" creationId="{B23E5EDC-F1A8-D459-E960-9E6B298DA14B}"/>
          </ac:spMkLst>
        </pc:spChg>
        <pc:spChg chg="del mod">
          <ac:chgData name="Ngoc Hai" userId="cdd24f4605d301c6" providerId="LiveId" clId="{6FB4841E-C9D8-41F2-8402-69356F05604D}" dt="2022-06-22T14:39:42.907" v="3566"/>
          <ac:spMkLst>
            <pc:docMk/>
            <pc:sldMk cId="3818311547" sldId="1622"/>
            <ac:spMk id="6" creationId="{55F14219-E092-7ADD-47C9-71F792A87B8E}"/>
          </ac:spMkLst>
        </pc:spChg>
        <pc:spChg chg="add mod ord">
          <ac:chgData name="Ngoc Hai" userId="cdd24f4605d301c6" providerId="LiveId" clId="{6FB4841E-C9D8-41F2-8402-69356F05604D}" dt="2022-07-06T06:58:31.930" v="4969" actId="20577"/>
          <ac:spMkLst>
            <pc:docMk/>
            <pc:sldMk cId="3818311547" sldId="1622"/>
            <ac:spMk id="7" creationId="{467E9621-F8AD-3778-6E67-E321C9E28FCC}"/>
          </ac:spMkLst>
        </pc:spChg>
        <pc:picChg chg="add del mod">
          <ac:chgData name="Ngoc Hai" userId="cdd24f4605d301c6" providerId="LiveId" clId="{6FB4841E-C9D8-41F2-8402-69356F05604D}" dt="2022-07-06T06:57:22.014" v="4951" actId="478"/>
          <ac:picMkLst>
            <pc:docMk/>
            <pc:sldMk cId="3818311547" sldId="1622"/>
            <ac:picMk id="6" creationId="{2B3C1FE2-D244-CFAF-F66C-88D4D78444BF}"/>
          </ac:picMkLst>
        </pc:picChg>
        <pc:picChg chg="del">
          <ac:chgData name="Ngoc Hai" userId="cdd24f4605d301c6" providerId="LiveId" clId="{6FB4841E-C9D8-41F2-8402-69356F05604D}" dt="2022-06-22T14:36:55.463" v="3564" actId="478"/>
          <ac:picMkLst>
            <pc:docMk/>
            <pc:sldMk cId="3818311547" sldId="1622"/>
            <ac:picMk id="1028" creationId="{0E2DE6B3-A88A-8E0E-CB1B-B3CF2DFD43EE}"/>
          </ac:picMkLst>
        </pc:picChg>
        <pc:picChg chg="add del mod ord">
          <ac:chgData name="Ngoc Hai" userId="cdd24f4605d301c6" providerId="LiveId" clId="{6FB4841E-C9D8-41F2-8402-69356F05604D}" dt="2022-07-06T06:57:22.526" v="4952" actId="478"/>
          <ac:picMkLst>
            <pc:docMk/>
            <pc:sldMk cId="3818311547" sldId="1622"/>
            <ac:picMk id="2050" creationId="{9115A227-0364-B5E4-5F48-B9D466283A36}"/>
          </ac:picMkLst>
        </pc:picChg>
      </pc:sldChg>
      <pc:sldChg chg="delSp modSp add del mod ord modNotesTx">
        <pc:chgData name="Ngoc Hai" userId="cdd24f4605d301c6" providerId="LiveId" clId="{6FB4841E-C9D8-41F2-8402-69356F05604D}" dt="2022-07-06T06:58:26.161" v="4967" actId="47"/>
        <pc:sldMkLst>
          <pc:docMk/>
          <pc:sldMk cId="587117813" sldId="1623"/>
        </pc:sldMkLst>
        <pc:spChg chg="mod">
          <ac:chgData name="Ngoc Hai" userId="cdd24f4605d301c6" providerId="LiveId" clId="{6FB4841E-C9D8-41F2-8402-69356F05604D}" dt="2022-07-06T06:56:24.613" v="4943" actId="207"/>
          <ac:spMkLst>
            <pc:docMk/>
            <pc:sldMk cId="587117813" sldId="1623"/>
            <ac:spMk id="6" creationId="{55F14219-E092-7ADD-47C9-71F792A87B8E}"/>
          </ac:spMkLst>
        </pc:spChg>
        <pc:picChg chg="del">
          <ac:chgData name="Ngoc Hai" userId="cdd24f4605d301c6" providerId="LiveId" clId="{6FB4841E-C9D8-41F2-8402-69356F05604D}" dt="2022-06-22T14:39:54.776" v="3571" actId="478"/>
          <ac:picMkLst>
            <pc:docMk/>
            <pc:sldMk cId="587117813" sldId="1623"/>
            <ac:picMk id="1028" creationId="{0E2DE6B3-A88A-8E0E-CB1B-B3CF2DFD43EE}"/>
          </ac:picMkLst>
        </pc:picChg>
      </pc:sldChg>
      <pc:sldChg chg="addSp delSp modSp add mod modClrScheme chgLayout modNotesTx">
        <pc:chgData name="Ngoc Hai" userId="cdd24f4605d301c6" providerId="LiveId" clId="{6FB4841E-C9D8-41F2-8402-69356F05604D}" dt="2022-06-25T09:38:36.893" v="4875" actId="20577"/>
        <pc:sldMkLst>
          <pc:docMk/>
          <pc:sldMk cId="4281555454" sldId="1624"/>
        </pc:sldMkLst>
        <pc:spChg chg="add del mod ord">
          <ac:chgData name="Ngoc Hai" userId="cdd24f4605d301c6" providerId="LiveId" clId="{6FB4841E-C9D8-41F2-8402-69356F05604D}" dt="2022-06-22T14:41:59.915" v="3632" actId="478"/>
          <ac:spMkLst>
            <pc:docMk/>
            <pc:sldMk cId="4281555454" sldId="1624"/>
            <ac:spMk id="2" creationId="{FEAF68F5-8422-87BB-C78B-239512431C84}"/>
          </ac:spMkLst>
        </pc:spChg>
        <pc:spChg chg="add mod ord">
          <ac:chgData name="Ngoc Hai" userId="cdd24f4605d301c6" providerId="LiveId" clId="{6FB4841E-C9D8-41F2-8402-69356F05604D}" dt="2022-06-25T09:38:36.893" v="4875" actId="20577"/>
          <ac:spMkLst>
            <pc:docMk/>
            <pc:sldMk cId="4281555454" sldId="1624"/>
            <ac:spMk id="3" creationId="{06A82663-7E0D-B2D3-7344-A430C72184E3}"/>
          </ac:spMkLst>
        </pc:spChg>
        <pc:spChg chg="mod ord">
          <ac:chgData name="Ngoc Hai" userId="cdd24f4605d301c6" providerId="LiveId" clId="{6FB4841E-C9D8-41F2-8402-69356F05604D}" dt="2022-06-22T14:42:37.053" v="3644"/>
          <ac:spMkLst>
            <pc:docMk/>
            <pc:sldMk cId="4281555454" sldId="1624"/>
            <ac:spMk id="4" creationId="{A46BD1B4-9BE6-8DCC-AF45-1E73CEC52932}"/>
          </ac:spMkLst>
        </pc:spChg>
        <pc:spChg chg="del mod ord">
          <ac:chgData name="Ngoc Hai" userId="cdd24f4605d301c6" providerId="LiveId" clId="{6FB4841E-C9D8-41F2-8402-69356F05604D}" dt="2022-06-22T14:42:10.206" v="3634" actId="700"/>
          <ac:spMkLst>
            <pc:docMk/>
            <pc:sldMk cId="4281555454" sldId="1624"/>
            <ac:spMk id="6" creationId="{55F14219-E092-7ADD-47C9-71F792A87B8E}"/>
          </ac:spMkLst>
        </pc:spChg>
      </pc:sldChg>
      <pc:sldChg chg="modSp add mod ord">
        <pc:chgData name="Ngoc Hai" userId="cdd24f4605d301c6" providerId="LiveId" clId="{6FB4841E-C9D8-41F2-8402-69356F05604D}" dt="2022-06-22T14:42:33.629" v="3643" actId="20577"/>
        <pc:sldMkLst>
          <pc:docMk/>
          <pc:sldMk cId="1899181557" sldId="1625"/>
        </pc:sldMkLst>
        <pc:spChg chg="mod">
          <ac:chgData name="Ngoc Hai" userId="cdd24f4605d301c6" providerId="LiveId" clId="{6FB4841E-C9D8-41F2-8402-69356F05604D}" dt="2022-06-22T14:42:33.629" v="3643" actId="20577"/>
          <ac:spMkLst>
            <pc:docMk/>
            <pc:sldMk cId="1899181557" sldId="1625"/>
            <ac:spMk id="6" creationId="{077042AF-6518-65BA-B237-D592FE43E664}"/>
          </ac:spMkLst>
        </pc:spChg>
      </pc:sldChg>
      <pc:sldChg chg="modSp add mod modNotesTx">
        <pc:chgData name="Ngoc Hai" userId="cdd24f4605d301c6" providerId="LiveId" clId="{6FB4841E-C9D8-41F2-8402-69356F05604D}" dt="2022-06-25T09:58:06.212" v="4911" actId="20577"/>
        <pc:sldMkLst>
          <pc:docMk/>
          <pc:sldMk cId="3565494633" sldId="1626"/>
        </pc:sldMkLst>
        <pc:spChg chg="mod">
          <ac:chgData name="Ngoc Hai" userId="cdd24f4605d301c6" providerId="LiveId" clId="{6FB4841E-C9D8-41F2-8402-69356F05604D}" dt="2022-06-25T09:58:06.212" v="4911" actId="20577"/>
          <ac:spMkLst>
            <pc:docMk/>
            <pc:sldMk cId="3565494633" sldId="1626"/>
            <ac:spMk id="3" creationId="{06A82663-7E0D-B2D3-7344-A430C72184E3}"/>
          </ac:spMkLst>
        </pc:spChg>
      </pc:sldChg>
      <pc:sldChg chg="addSp delSp modSp add mod modNotesTx">
        <pc:chgData name="Ngoc Hai" userId="cdd24f4605d301c6" providerId="LiveId" clId="{6FB4841E-C9D8-41F2-8402-69356F05604D}" dt="2022-06-25T09:58:20.602" v="4914" actId="478"/>
        <pc:sldMkLst>
          <pc:docMk/>
          <pc:sldMk cId="1804024723" sldId="1627"/>
        </pc:sldMkLst>
        <pc:spChg chg="mod">
          <ac:chgData name="Ngoc Hai" userId="cdd24f4605d301c6" providerId="LiveId" clId="{6FB4841E-C9D8-41F2-8402-69356F05604D}" dt="2022-06-25T09:58:19.924" v="4913" actId="20577"/>
          <ac:spMkLst>
            <pc:docMk/>
            <pc:sldMk cId="1804024723" sldId="1627"/>
            <ac:spMk id="3" creationId="{06A82663-7E0D-B2D3-7344-A430C72184E3}"/>
          </ac:spMkLst>
        </pc:spChg>
        <pc:spChg chg="add del">
          <ac:chgData name="Ngoc Hai" userId="cdd24f4605d301c6" providerId="LiveId" clId="{6FB4841E-C9D8-41F2-8402-69356F05604D}" dt="2022-06-22T14:59:31.762" v="4223" actId="478"/>
          <ac:spMkLst>
            <pc:docMk/>
            <pc:sldMk cId="1804024723" sldId="1627"/>
            <ac:spMk id="5" creationId="{09A790A7-DBAC-3B12-A723-2782EC02C205}"/>
          </ac:spMkLst>
        </pc:spChg>
        <pc:picChg chg="add del mod">
          <ac:chgData name="Ngoc Hai" userId="cdd24f4605d301c6" providerId="LiveId" clId="{6FB4841E-C9D8-41F2-8402-69356F05604D}" dt="2022-06-25T09:58:20.602" v="4914" actId="478"/>
          <ac:picMkLst>
            <pc:docMk/>
            <pc:sldMk cId="1804024723" sldId="1627"/>
            <ac:picMk id="7" creationId="{C0A86EA0-985B-E043-037A-021E0F18160A}"/>
          </ac:picMkLst>
        </pc:picChg>
      </pc:sldChg>
      <pc:sldChg chg="addSp delSp modSp add mod modNotesTx">
        <pc:chgData name="Ngoc Hai" userId="cdd24f4605d301c6" providerId="LiveId" clId="{6FB4841E-C9D8-41F2-8402-69356F05604D}" dt="2022-06-25T09:59:19.982" v="4929" actId="20577"/>
        <pc:sldMkLst>
          <pc:docMk/>
          <pc:sldMk cId="4090067212" sldId="1628"/>
        </pc:sldMkLst>
        <pc:spChg chg="mod">
          <ac:chgData name="Ngoc Hai" userId="cdd24f4605d301c6" providerId="LiveId" clId="{6FB4841E-C9D8-41F2-8402-69356F05604D}" dt="2022-06-25T09:59:19.982" v="4929" actId="20577"/>
          <ac:spMkLst>
            <pc:docMk/>
            <pc:sldMk cId="4090067212" sldId="1628"/>
            <ac:spMk id="3" creationId="{06A82663-7E0D-B2D3-7344-A430C72184E3}"/>
          </ac:spMkLst>
        </pc:spChg>
        <pc:spChg chg="add mod">
          <ac:chgData name="Ngoc Hai" userId="cdd24f4605d301c6" providerId="LiveId" clId="{6FB4841E-C9D8-41F2-8402-69356F05604D}" dt="2022-06-23T04:06:55.001" v="4368" actId="207"/>
          <ac:spMkLst>
            <pc:docMk/>
            <pc:sldMk cId="4090067212" sldId="1628"/>
            <ac:spMk id="6" creationId="{3F35051C-EF00-52F0-52F5-D147AFFE54E4}"/>
          </ac:spMkLst>
        </pc:spChg>
        <pc:picChg chg="del">
          <ac:chgData name="Ngoc Hai" userId="cdd24f4605d301c6" providerId="LiveId" clId="{6FB4841E-C9D8-41F2-8402-69356F05604D}" dt="2022-06-23T03:56:47.829" v="4285" actId="478"/>
          <ac:picMkLst>
            <pc:docMk/>
            <pc:sldMk cId="4090067212" sldId="1628"/>
            <ac:picMk id="7" creationId="{C0A86EA0-985B-E043-037A-021E0F18160A}"/>
          </ac:picMkLst>
        </pc:picChg>
        <pc:picChg chg="add del mod">
          <ac:chgData name="Ngoc Hai" userId="cdd24f4605d301c6" providerId="LiveId" clId="{6FB4841E-C9D8-41F2-8402-69356F05604D}" dt="2022-06-23T04:03:38.515" v="4359" actId="478"/>
          <ac:picMkLst>
            <pc:docMk/>
            <pc:sldMk cId="4090067212" sldId="1628"/>
            <ac:picMk id="8" creationId="{A54A2CB3-3C5B-9563-C30C-40CC1AD14483}"/>
          </ac:picMkLst>
        </pc:picChg>
      </pc:sldChg>
      <pc:sldChg chg="modSp add mod">
        <pc:chgData name="Ngoc Hai" userId="cdd24f4605d301c6" providerId="LiveId" clId="{6FB4841E-C9D8-41F2-8402-69356F05604D}" dt="2022-06-25T09:59:23.423" v="4941" actId="20577"/>
        <pc:sldMkLst>
          <pc:docMk/>
          <pc:sldMk cId="3456050684" sldId="1629"/>
        </pc:sldMkLst>
        <pc:spChg chg="mod">
          <ac:chgData name="Ngoc Hai" userId="cdd24f4605d301c6" providerId="LiveId" clId="{6FB4841E-C9D8-41F2-8402-69356F05604D}" dt="2022-06-25T09:59:23.423" v="4941" actId="20577"/>
          <ac:spMkLst>
            <pc:docMk/>
            <pc:sldMk cId="3456050684" sldId="1629"/>
            <ac:spMk id="3" creationId="{06A82663-7E0D-B2D3-7344-A430C72184E3}"/>
          </ac:spMkLst>
        </pc:spChg>
        <pc:spChg chg="mod">
          <ac:chgData name="Ngoc Hai" userId="cdd24f4605d301c6" providerId="LiveId" clId="{6FB4841E-C9D8-41F2-8402-69356F05604D}" dt="2022-06-23T04:07:34.218" v="4415" actId="255"/>
          <ac:spMkLst>
            <pc:docMk/>
            <pc:sldMk cId="3456050684" sldId="1629"/>
            <ac:spMk id="6" creationId="{3F35051C-EF00-52F0-52F5-D147AFFE54E4}"/>
          </ac:spMkLst>
        </pc:spChg>
      </pc:sldChg>
      <pc:sldChg chg="modSp add del mod ord">
        <pc:chgData name="Ngoc Hai" userId="cdd24f4605d301c6" providerId="LiveId" clId="{6FB4841E-C9D8-41F2-8402-69356F05604D}" dt="2022-06-23T04:11:43.572" v="4421" actId="47"/>
        <pc:sldMkLst>
          <pc:docMk/>
          <pc:sldMk cId="814811619" sldId="1630"/>
        </pc:sldMkLst>
        <pc:spChg chg="mod">
          <ac:chgData name="Ngoc Hai" userId="cdd24f4605d301c6" providerId="LiveId" clId="{6FB4841E-C9D8-41F2-8402-69356F05604D}" dt="2022-06-23T04:11:41.752" v="4420" actId="20577"/>
          <ac:spMkLst>
            <pc:docMk/>
            <pc:sldMk cId="814811619" sldId="1630"/>
            <ac:spMk id="6" creationId="{077042AF-6518-65BA-B237-D592FE43E664}"/>
          </ac:spMkLst>
        </pc:spChg>
      </pc:sldChg>
      <pc:sldChg chg="delSp modSp add mod">
        <pc:chgData name="Ngoc Hai" userId="cdd24f4605d301c6" providerId="LiveId" clId="{6FB4841E-C9D8-41F2-8402-69356F05604D}" dt="2022-06-25T09:44:46.753" v="4896" actId="20577"/>
        <pc:sldMkLst>
          <pc:docMk/>
          <pc:sldMk cId="3205826685" sldId="1630"/>
        </pc:sldMkLst>
        <pc:spChg chg="mod">
          <ac:chgData name="Ngoc Hai" userId="cdd24f4605d301c6" providerId="LiveId" clId="{6FB4841E-C9D8-41F2-8402-69356F05604D}" dt="2022-06-25T09:44:46.753" v="4896" actId="20577"/>
          <ac:spMkLst>
            <pc:docMk/>
            <pc:sldMk cId="3205826685" sldId="1630"/>
            <ac:spMk id="3" creationId="{06A82663-7E0D-B2D3-7344-A430C72184E3}"/>
          </ac:spMkLst>
        </pc:spChg>
        <pc:spChg chg="del">
          <ac:chgData name="Ngoc Hai" userId="cdd24f4605d301c6" providerId="LiveId" clId="{6FB4841E-C9D8-41F2-8402-69356F05604D}" dt="2022-06-23T04:11:49.202" v="4423" actId="478"/>
          <ac:spMkLst>
            <pc:docMk/>
            <pc:sldMk cId="3205826685" sldId="1630"/>
            <ac:spMk id="6" creationId="{3F35051C-EF00-52F0-52F5-D147AFFE54E4}"/>
          </ac:spMkLst>
        </pc:spChg>
      </pc:sldChg>
      <pc:sldChg chg="modSp add mod ord">
        <pc:chgData name="Ngoc Hai" userId="cdd24f4605d301c6" providerId="LiveId" clId="{6FB4841E-C9D8-41F2-8402-69356F05604D}" dt="2022-06-23T04:19:29.855" v="4562" actId="20577"/>
        <pc:sldMkLst>
          <pc:docMk/>
          <pc:sldMk cId="346274879" sldId="1631"/>
        </pc:sldMkLst>
        <pc:spChg chg="mod">
          <ac:chgData name="Ngoc Hai" userId="cdd24f4605d301c6" providerId="LiveId" clId="{6FB4841E-C9D8-41F2-8402-69356F05604D}" dt="2022-06-23T04:19:29.855" v="4562" actId="20577"/>
          <ac:spMkLst>
            <pc:docMk/>
            <pc:sldMk cId="346274879" sldId="1631"/>
            <ac:spMk id="6" creationId="{077042AF-6518-65BA-B237-D592FE43E664}"/>
          </ac:spMkLst>
        </pc:spChg>
      </pc:sldChg>
      <pc:sldChg chg="addSp delSp modSp new mod modClrScheme chgLayout">
        <pc:chgData name="Ngoc Hai" userId="cdd24f4605d301c6" providerId="LiveId" clId="{6FB4841E-C9D8-41F2-8402-69356F05604D}" dt="2022-06-25T09:45:27.482" v="4898" actId="20577"/>
        <pc:sldMkLst>
          <pc:docMk/>
          <pc:sldMk cId="3416973808" sldId="1632"/>
        </pc:sldMkLst>
        <pc:spChg chg="del mod ord">
          <ac:chgData name="Ngoc Hai" userId="cdd24f4605d301c6" providerId="LiveId" clId="{6FB4841E-C9D8-41F2-8402-69356F05604D}" dt="2022-06-23T04:19:39.069" v="4564" actId="700"/>
          <ac:spMkLst>
            <pc:docMk/>
            <pc:sldMk cId="3416973808" sldId="1632"/>
            <ac:spMk id="2" creationId="{C5B144A2-F5DC-4BEF-A81D-CFF71814E562}"/>
          </ac:spMkLst>
        </pc:spChg>
        <pc:spChg chg="del mod ord">
          <ac:chgData name="Ngoc Hai" userId="cdd24f4605d301c6" providerId="LiveId" clId="{6FB4841E-C9D8-41F2-8402-69356F05604D}" dt="2022-06-23T04:19:39.069" v="4564" actId="700"/>
          <ac:spMkLst>
            <pc:docMk/>
            <pc:sldMk cId="3416973808" sldId="1632"/>
            <ac:spMk id="3" creationId="{55C0CB68-CDAE-B3F7-C392-EF884E4910B0}"/>
          </ac:spMkLst>
        </pc:spChg>
        <pc:spChg chg="add del mod ord">
          <ac:chgData name="Ngoc Hai" userId="cdd24f4605d301c6" providerId="LiveId" clId="{6FB4841E-C9D8-41F2-8402-69356F05604D}" dt="2022-06-23T04:19:42.602" v="4565" actId="700"/>
          <ac:spMkLst>
            <pc:docMk/>
            <pc:sldMk cId="3416973808" sldId="1632"/>
            <ac:spMk id="4" creationId="{3B57DD40-25B3-2C35-3110-9193BEBAD8AD}"/>
          </ac:spMkLst>
        </pc:spChg>
        <pc:spChg chg="add del mod ord">
          <ac:chgData name="Ngoc Hai" userId="cdd24f4605d301c6" providerId="LiveId" clId="{6FB4841E-C9D8-41F2-8402-69356F05604D}" dt="2022-06-23T04:19:42.602" v="4565" actId="700"/>
          <ac:spMkLst>
            <pc:docMk/>
            <pc:sldMk cId="3416973808" sldId="1632"/>
            <ac:spMk id="5" creationId="{08A5D22A-2E09-B21E-9433-3901B10DEF9F}"/>
          </ac:spMkLst>
        </pc:spChg>
        <pc:spChg chg="add del mod ord">
          <ac:chgData name="Ngoc Hai" userId="cdd24f4605d301c6" providerId="LiveId" clId="{6FB4841E-C9D8-41F2-8402-69356F05604D}" dt="2022-06-23T04:19:42.602" v="4565" actId="700"/>
          <ac:spMkLst>
            <pc:docMk/>
            <pc:sldMk cId="3416973808" sldId="1632"/>
            <ac:spMk id="6" creationId="{8D784AA1-76A8-6494-FB8E-114E696B9867}"/>
          </ac:spMkLst>
        </pc:spChg>
        <pc:spChg chg="add mod ord">
          <ac:chgData name="Ngoc Hai" userId="cdd24f4605d301c6" providerId="LiveId" clId="{6FB4841E-C9D8-41F2-8402-69356F05604D}" dt="2022-06-23T04:19:43.261" v="4566"/>
          <ac:spMkLst>
            <pc:docMk/>
            <pc:sldMk cId="3416973808" sldId="1632"/>
            <ac:spMk id="7" creationId="{6F7C5729-5014-568C-C5DC-E783FFC552AC}"/>
          </ac:spMkLst>
        </pc:spChg>
        <pc:spChg chg="add mod ord">
          <ac:chgData name="Ngoc Hai" userId="cdd24f4605d301c6" providerId="LiveId" clId="{6FB4841E-C9D8-41F2-8402-69356F05604D}" dt="2022-06-25T09:45:27.482" v="4898" actId="20577"/>
          <ac:spMkLst>
            <pc:docMk/>
            <pc:sldMk cId="3416973808" sldId="1632"/>
            <ac:spMk id="8" creationId="{9D9FA671-0351-26B3-BF0E-F1D189599583}"/>
          </ac:spMkLst>
        </pc:spChg>
      </pc:sldChg>
      <pc:sldChg chg="modSp add mod ord">
        <pc:chgData name="Ngoc Hai" userId="cdd24f4605d301c6" providerId="LiveId" clId="{6FB4841E-C9D8-41F2-8402-69356F05604D}" dt="2022-06-23T04:25:40.803" v="4616" actId="20577"/>
        <pc:sldMkLst>
          <pc:docMk/>
          <pc:sldMk cId="3659122885" sldId="1633"/>
        </pc:sldMkLst>
        <pc:spChg chg="mod">
          <ac:chgData name="Ngoc Hai" userId="cdd24f4605d301c6" providerId="LiveId" clId="{6FB4841E-C9D8-41F2-8402-69356F05604D}" dt="2022-06-23T04:25:40.803" v="4616" actId="20577"/>
          <ac:spMkLst>
            <pc:docMk/>
            <pc:sldMk cId="3659122885" sldId="1633"/>
            <ac:spMk id="6" creationId="{077042AF-6518-65BA-B237-D592FE43E664}"/>
          </ac:spMkLst>
        </pc:spChg>
        <pc:spChg chg="mod">
          <ac:chgData name="Ngoc Hai" userId="cdd24f4605d301c6" providerId="LiveId" clId="{6FB4841E-C9D8-41F2-8402-69356F05604D}" dt="2022-06-23T04:25:32.655" v="4585"/>
          <ac:spMkLst>
            <pc:docMk/>
            <pc:sldMk cId="3659122885" sldId="1633"/>
            <ac:spMk id="7" creationId="{8AEBFB16-90EF-0BFE-D11D-8A941BF92A37}"/>
          </ac:spMkLst>
        </pc:spChg>
      </pc:sldChg>
      <pc:sldChg chg="addSp modSp add mod ord modNotesTx">
        <pc:chgData name="Ngoc Hai" userId="cdd24f4605d301c6" providerId="LiveId" clId="{6FB4841E-C9D8-41F2-8402-69356F05604D}" dt="2022-06-23T04:29:50.588" v="4631" actId="1076"/>
        <pc:sldMkLst>
          <pc:docMk/>
          <pc:sldMk cId="2032688125" sldId="1634"/>
        </pc:sldMkLst>
        <pc:spChg chg="mod">
          <ac:chgData name="Ngoc Hai" userId="cdd24f4605d301c6" providerId="LiveId" clId="{6FB4841E-C9D8-41F2-8402-69356F05604D}" dt="2022-06-23T04:25:48.165" v="4620"/>
          <ac:spMkLst>
            <pc:docMk/>
            <pc:sldMk cId="2032688125" sldId="1634"/>
            <ac:spMk id="7" creationId="{6F7C5729-5014-568C-C5DC-E783FFC552AC}"/>
          </ac:spMkLst>
        </pc:spChg>
        <pc:spChg chg="mod">
          <ac:chgData name="Ngoc Hai" userId="cdd24f4605d301c6" providerId="LiveId" clId="{6FB4841E-C9D8-41F2-8402-69356F05604D}" dt="2022-06-23T04:26:21.645" v="4626" actId="20577"/>
          <ac:spMkLst>
            <pc:docMk/>
            <pc:sldMk cId="2032688125" sldId="1634"/>
            <ac:spMk id="8" creationId="{9D9FA671-0351-26B3-BF0E-F1D189599583}"/>
          </ac:spMkLst>
        </pc:spChg>
        <pc:picChg chg="add mod">
          <ac:chgData name="Ngoc Hai" userId="cdd24f4605d301c6" providerId="LiveId" clId="{6FB4841E-C9D8-41F2-8402-69356F05604D}" dt="2022-06-23T04:29:50.588" v="4631" actId="1076"/>
          <ac:picMkLst>
            <pc:docMk/>
            <pc:sldMk cId="2032688125" sldId="1634"/>
            <ac:picMk id="3" creationId="{08F626C9-FA68-5995-15A6-09E08F8E1F41}"/>
          </ac:picMkLst>
        </pc:picChg>
      </pc:sldChg>
      <pc:sldChg chg="addSp delSp modSp add mod">
        <pc:chgData name="Ngoc Hai" userId="cdd24f4605d301c6" providerId="LiveId" clId="{6FB4841E-C9D8-41F2-8402-69356F05604D}" dt="2022-06-23T04:31:34.628" v="4644" actId="14100"/>
        <pc:sldMkLst>
          <pc:docMk/>
          <pc:sldMk cId="58762" sldId="1635"/>
        </pc:sldMkLst>
        <pc:spChg chg="mod">
          <ac:chgData name="Ngoc Hai" userId="cdd24f4605d301c6" providerId="LiveId" clId="{6FB4841E-C9D8-41F2-8402-69356F05604D}" dt="2022-06-23T04:30:43.768" v="4638" actId="20577"/>
          <ac:spMkLst>
            <pc:docMk/>
            <pc:sldMk cId="58762" sldId="1635"/>
            <ac:spMk id="8" creationId="{9D9FA671-0351-26B3-BF0E-F1D189599583}"/>
          </ac:spMkLst>
        </pc:spChg>
        <pc:picChg chg="del">
          <ac:chgData name="Ngoc Hai" userId="cdd24f4605d301c6" providerId="LiveId" clId="{6FB4841E-C9D8-41F2-8402-69356F05604D}" dt="2022-06-23T04:30:21.768" v="4634" actId="478"/>
          <ac:picMkLst>
            <pc:docMk/>
            <pc:sldMk cId="58762" sldId="1635"/>
            <ac:picMk id="3" creationId="{08F626C9-FA68-5995-15A6-09E08F8E1F41}"/>
          </ac:picMkLst>
        </pc:picChg>
        <pc:picChg chg="add mod">
          <ac:chgData name="Ngoc Hai" userId="cdd24f4605d301c6" providerId="LiveId" clId="{6FB4841E-C9D8-41F2-8402-69356F05604D}" dt="2022-06-23T04:31:34.628" v="4644" actId="14100"/>
          <ac:picMkLst>
            <pc:docMk/>
            <pc:sldMk cId="58762" sldId="1635"/>
            <ac:picMk id="5" creationId="{23949832-6942-FF71-BE70-7A34E4435B5C}"/>
          </ac:picMkLst>
        </pc:picChg>
      </pc:sldChg>
      <pc:sldChg chg="addSp delSp modSp add mod">
        <pc:chgData name="Ngoc Hai" userId="cdd24f4605d301c6" providerId="LiveId" clId="{6FB4841E-C9D8-41F2-8402-69356F05604D}" dt="2022-06-23T04:33:30.629" v="4652" actId="1035"/>
        <pc:sldMkLst>
          <pc:docMk/>
          <pc:sldMk cId="3775096637" sldId="1636"/>
        </pc:sldMkLst>
        <pc:spChg chg="mod">
          <ac:chgData name="Ngoc Hai" userId="cdd24f4605d301c6" providerId="LiveId" clId="{6FB4841E-C9D8-41F2-8402-69356F05604D}" dt="2022-06-23T04:33:12.258" v="4647" actId="20577"/>
          <ac:spMkLst>
            <pc:docMk/>
            <pc:sldMk cId="3775096637" sldId="1636"/>
            <ac:spMk id="8" creationId="{9D9FA671-0351-26B3-BF0E-F1D189599583}"/>
          </ac:spMkLst>
        </pc:spChg>
        <pc:picChg chg="add mod modCrop">
          <ac:chgData name="Ngoc Hai" userId="cdd24f4605d301c6" providerId="LiveId" clId="{6FB4841E-C9D8-41F2-8402-69356F05604D}" dt="2022-06-23T04:33:30.629" v="4652" actId="1035"/>
          <ac:picMkLst>
            <pc:docMk/>
            <pc:sldMk cId="3775096637" sldId="1636"/>
            <ac:picMk id="3" creationId="{13EB5D62-BB5A-8470-F572-F33FD517BACD}"/>
          </ac:picMkLst>
        </pc:picChg>
        <pc:picChg chg="del">
          <ac:chgData name="Ngoc Hai" userId="cdd24f4605d301c6" providerId="LiveId" clId="{6FB4841E-C9D8-41F2-8402-69356F05604D}" dt="2022-06-23T04:31:47.728" v="4646" actId="478"/>
          <ac:picMkLst>
            <pc:docMk/>
            <pc:sldMk cId="3775096637" sldId="1636"/>
            <ac:picMk id="5" creationId="{23949832-6942-FF71-BE70-7A34E4435B5C}"/>
          </ac:picMkLst>
        </pc:picChg>
      </pc:sldChg>
      <pc:sldChg chg="modSp add mod ord">
        <pc:chgData name="Ngoc Hai" userId="cdd24f4605d301c6" providerId="LiveId" clId="{6FB4841E-C9D8-41F2-8402-69356F05604D}" dt="2022-06-23T04:34:05.701" v="4663" actId="20577"/>
        <pc:sldMkLst>
          <pc:docMk/>
          <pc:sldMk cId="2379084327" sldId="1637"/>
        </pc:sldMkLst>
        <pc:spChg chg="mod">
          <ac:chgData name="Ngoc Hai" userId="cdd24f4605d301c6" providerId="LiveId" clId="{6FB4841E-C9D8-41F2-8402-69356F05604D}" dt="2022-06-23T04:34:05.701" v="4663" actId="20577"/>
          <ac:spMkLst>
            <pc:docMk/>
            <pc:sldMk cId="2379084327" sldId="1637"/>
            <ac:spMk id="6" creationId="{077042AF-6518-65BA-B237-D592FE43E664}"/>
          </ac:spMkLst>
        </pc:spChg>
      </pc:sldChg>
      <pc:sldChg chg="delSp modSp add mod ord modNotesTx">
        <pc:chgData name="Ngoc Hai" userId="cdd24f4605d301c6" providerId="LiveId" clId="{6FB4841E-C9D8-41F2-8402-69356F05604D}" dt="2022-06-25T09:46:53.606" v="4900" actId="20577"/>
        <pc:sldMkLst>
          <pc:docMk/>
          <pc:sldMk cId="3490672464" sldId="1638"/>
        </pc:sldMkLst>
        <pc:spChg chg="mod">
          <ac:chgData name="Ngoc Hai" userId="cdd24f4605d301c6" providerId="LiveId" clId="{6FB4841E-C9D8-41F2-8402-69356F05604D}" dt="2022-06-23T04:34:17.078" v="4668"/>
          <ac:spMkLst>
            <pc:docMk/>
            <pc:sldMk cId="3490672464" sldId="1638"/>
            <ac:spMk id="7" creationId="{6F7C5729-5014-568C-C5DC-E783FFC552AC}"/>
          </ac:spMkLst>
        </pc:spChg>
        <pc:spChg chg="mod">
          <ac:chgData name="Ngoc Hai" userId="cdd24f4605d301c6" providerId="LiveId" clId="{6FB4841E-C9D8-41F2-8402-69356F05604D}" dt="2022-06-25T09:46:53.606" v="4900" actId="20577"/>
          <ac:spMkLst>
            <pc:docMk/>
            <pc:sldMk cId="3490672464" sldId="1638"/>
            <ac:spMk id="8" creationId="{9D9FA671-0351-26B3-BF0E-F1D189599583}"/>
          </ac:spMkLst>
        </pc:spChg>
        <pc:picChg chg="del">
          <ac:chgData name="Ngoc Hai" userId="cdd24f4605d301c6" providerId="LiveId" clId="{6FB4841E-C9D8-41F2-8402-69356F05604D}" dt="2022-06-23T04:34:14.968" v="4667" actId="478"/>
          <ac:picMkLst>
            <pc:docMk/>
            <pc:sldMk cId="3490672464" sldId="1638"/>
            <ac:picMk id="3" creationId="{13EB5D62-BB5A-8470-F572-F33FD517BACD}"/>
          </ac:picMkLst>
        </pc:picChg>
      </pc:sldChg>
      <pc:sldChg chg="modSp add mod ord">
        <pc:chgData name="Ngoc Hai" userId="cdd24f4605d301c6" providerId="LiveId" clId="{6FB4841E-C9D8-41F2-8402-69356F05604D}" dt="2022-06-23T04:37:14.284" v="4784" actId="20577"/>
        <pc:sldMkLst>
          <pc:docMk/>
          <pc:sldMk cId="4222641285" sldId="1639"/>
        </pc:sldMkLst>
        <pc:spChg chg="mod">
          <ac:chgData name="Ngoc Hai" userId="cdd24f4605d301c6" providerId="LiveId" clId="{6FB4841E-C9D8-41F2-8402-69356F05604D}" dt="2022-06-23T04:37:14.284" v="4784" actId="20577"/>
          <ac:spMkLst>
            <pc:docMk/>
            <pc:sldMk cId="4222641285" sldId="1639"/>
            <ac:spMk id="6" creationId="{077042AF-6518-65BA-B237-D592FE43E664}"/>
          </ac:spMkLst>
        </pc:spChg>
      </pc:sldChg>
      <pc:sldChg chg="addSp delSp modSp new mod modClrScheme chgLayout">
        <pc:chgData name="Ngoc Hai" userId="cdd24f4605d301c6" providerId="LiveId" clId="{6FB4841E-C9D8-41F2-8402-69356F05604D}" dt="2022-06-23T04:41:30.661" v="4824" actId="1036"/>
        <pc:sldMkLst>
          <pc:docMk/>
          <pc:sldMk cId="1930808062" sldId="1640"/>
        </pc:sldMkLst>
        <pc:spChg chg="del mod ord">
          <ac:chgData name="Ngoc Hai" userId="cdd24f4605d301c6" providerId="LiveId" clId="{6FB4841E-C9D8-41F2-8402-69356F05604D}" dt="2022-06-23T04:37:26.172" v="4786" actId="700"/>
          <ac:spMkLst>
            <pc:docMk/>
            <pc:sldMk cId="1930808062" sldId="1640"/>
            <ac:spMk id="2" creationId="{8B281FD1-850A-EE7E-9F23-EA59F3EC27D9}"/>
          </ac:spMkLst>
        </pc:spChg>
        <pc:spChg chg="del mod ord">
          <ac:chgData name="Ngoc Hai" userId="cdd24f4605d301c6" providerId="LiveId" clId="{6FB4841E-C9D8-41F2-8402-69356F05604D}" dt="2022-06-23T04:37:26.172" v="4786" actId="700"/>
          <ac:spMkLst>
            <pc:docMk/>
            <pc:sldMk cId="1930808062" sldId="1640"/>
            <ac:spMk id="3" creationId="{066F123A-6093-1D39-A9AA-2A8BFFF4D9FD}"/>
          </ac:spMkLst>
        </pc:spChg>
        <pc:spChg chg="add mod ord">
          <ac:chgData name="Ngoc Hai" userId="cdd24f4605d301c6" providerId="LiveId" clId="{6FB4841E-C9D8-41F2-8402-69356F05604D}" dt="2022-06-23T04:37:30.670" v="4803" actId="20577"/>
          <ac:spMkLst>
            <pc:docMk/>
            <pc:sldMk cId="1930808062" sldId="1640"/>
            <ac:spMk id="4" creationId="{D03C9C28-0236-38DC-EDF8-06D831CED70A}"/>
          </ac:spMkLst>
        </pc:spChg>
        <pc:spChg chg="add del mod ord">
          <ac:chgData name="Ngoc Hai" userId="cdd24f4605d301c6" providerId="LiveId" clId="{6FB4841E-C9D8-41F2-8402-69356F05604D}" dt="2022-06-23T04:37:27.182" v="4787" actId="22"/>
          <ac:spMkLst>
            <pc:docMk/>
            <pc:sldMk cId="1930808062" sldId="1640"/>
            <ac:spMk id="5" creationId="{41792F4E-DA47-84BB-D7EC-AF7052623555}"/>
          </ac:spMkLst>
        </pc:spChg>
        <pc:picChg chg="add mod ord">
          <ac:chgData name="Ngoc Hai" userId="cdd24f4605d301c6" providerId="LiveId" clId="{6FB4841E-C9D8-41F2-8402-69356F05604D}" dt="2022-06-23T04:37:38.181" v="4805" actId="1076"/>
          <ac:picMkLst>
            <pc:docMk/>
            <pc:sldMk cId="1930808062" sldId="1640"/>
            <ac:picMk id="7" creationId="{5949FEAC-3942-A766-697C-59D5ACFA5EF4}"/>
          </ac:picMkLst>
        </pc:picChg>
        <pc:cxnChg chg="add mod">
          <ac:chgData name="Ngoc Hai" userId="cdd24f4605d301c6" providerId="LiveId" clId="{6FB4841E-C9D8-41F2-8402-69356F05604D}" dt="2022-06-23T04:41:30.661" v="4824" actId="1036"/>
          <ac:cxnSpMkLst>
            <pc:docMk/>
            <pc:sldMk cId="1930808062" sldId="1640"/>
            <ac:cxnSpMk id="9" creationId="{49814FB3-2D13-55C4-ED34-926C950DC5FA}"/>
          </ac:cxnSpMkLst>
        </pc:cxnChg>
      </pc:sldChg>
      <pc:sldChg chg="modSp add del mod">
        <pc:chgData name="Ngoc Hai" userId="cdd24f4605d301c6" providerId="LiveId" clId="{6FB4841E-C9D8-41F2-8402-69356F05604D}" dt="2022-06-25T08:55:28.494" v="4833" actId="47"/>
        <pc:sldMkLst>
          <pc:docMk/>
          <pc:sldMk cId="760972236" sldId="1641"/>
        </pc:sldMkLst>
        <pc:spChg chg="mod">
          <ac:chgData name="Ngoc Hai" userId="cdd24f4605d301c6" providerId="LiveId" clId="{6FB4841E-C9D8-41F2-8402-69356F05604D}" dt="2022-06-25T08:55:05.765" v="4829" actId="20577"/>
          <ac:spMkLst>
            <pc:docMk/>
            <pc:sldMk cId="760972236" sldId="1641"/>
            <ac:spMk id="5" creationId="{60903899-C96F-5E5F-1FC2-D9BBD241B2FC}"/>
          </ac:spMkLst>
        </pc:spChg>
      </pc:sldChg>
      <pc:sldChg chg="modSp add mod ord">
        <pc:chgData name="Ngoc Hai" userId="cdd24f4605d301c6" providerId="LiveId" clId="{6FB4841E-C9D8-41F2-8402-69356F05604D}" dt="2022-06-25T08:55:43.164" v="4838"/>
        <pc:sldMkLst>
          <pc:docMk/>
          <pc:sldMk cId="4204581381" sldId="1641"/>
        </pc:sldMkLst>
        <pc:spChg chg="mod">
          <ac:chgData name="Ngoc Hai" userId="cdd24f4605d301c6" providerId="LiveId" clId="{6FB4841E-C9D8-41F2-8402-69356F05604D}" dt="2022-06-25T08:55:40.614" v="4836" actId="20577"/>
          <ac:spMkLst>
            <pc:docMk/>
            <pc:sldMk cId="4204581381" sldId="1641"/>
            <ac:spMk id="5" creationId="{CAA786B3-A5B7-787E-F7BA-380DDAC510F6}"/>
          </ac:spMkLst>
        </pc:spChg>
      </pc:sldChg>
      <pc:sldChg chg="modSp add del">
        <pc:chgData name="Ngoc Hai" userId="cdd24f4605d301c6" providerId="LiveId" clId="{6FB4841E-C9D8-41F2-8402-69356F05604D}" dt="2022-06-25T08:55:27.354" v="4832" actId="47"/>
        <pc:sldMkLst>
          <pc:docMk/>
          <pc:sldMk cId="1069959537" sldId="1642"/>
        </pc:sldMkLst>
        <pc:spChg chg="mod">
          <ac:chgData name="Ngoc Hai" userId="cdd24f4605d301c6" providerId="LiveId" clId="{6FB4841E-C9D8-41F2-8402-69356F05604D}" dt="2022-06-25T08:55:01.274" v="4828" actId="20577"/>
          <ac:spMkLst>
            <pc:docMk/>
            <pc:sldMk cId="1069959537" sldId="1642"/>
            <ac:spMk id="5" creationId="{60903899-C96F-5E5F-1FC2-D9BBD241B2FC}"/>
          </ac:spMkLst>
        </pc:spChg>
      </pc:sldChg>
      <pc:sldChg chg="modSp add">
        <pc:chgData name="Ngoc Hai" userId="cdd24f4605d301c6" providerId="LiveId" clId="{6FB4841E-C9D8-41F2-8402-69356F05604D}" dt="2022-06-25T08:56:02.734" v="4841" actId="20577"/>
        <pc:sldMkLst>
          <pc:docMk/>
          <pc:sldMk cId="2854360005" sldId="1642"/>
        </pc:sldMkLst>
        <pc:spChg chg="mod">
          <ac:chgData name="Ngoc Hai" userId="cdd24f4605d301c6" providerId="LiveId" clId="{6FB4841E-C9D8-41F2-8402-69356F05604D}" dt="2022-06-25T08:56:02.734" v="4841" actId="20577"/>
          <ac:spMkLst>
            <pc:docMk/>
            <pc:sldMk cId="2854360005" sldId="1642"/>
            <ac:spMk id="5" creationId="{C013CF86-33AC-8B00-F3E6-12B6B64BF5D7}"/>
          </ac:spMkLst>
        </pc:spChg>
      </pc:sldChg>
      <pc:sldChg chg="add">
        <pc:chgData name="Ngoc Hai" userId="cdd24f4605d301c6" providerId="LiveId" clId="{6FB4841E-C9D8-41F2-8402-69356F05604D}" dt="2022-06-25T08:55:57.909" v="4840" actId="2890"/>
        <pc:sldMkLst>
          <pc:docMk/>
          <pc:sldMk cId="2099519709" sldId="1643"/>
        </pc:sldMkLst>
      </pc:sldChg>
      <pc:sldChg chg="add del">
        <pc:chgData name="Ngoc Hai" userId="cdd24f4605d301c6" providerId="LiveId" clId="{6FB4841E-C9D8-41F2-8402-69356F05604D}" dt="2022-06-25T08:55:26.364" v="4831" actId="47"/>
        <pc:sldMkLst>
          <pc:docMk/>
          <pc:sldMk cId="2116445496" sldId="1643"/>
        </pc:sldMkLst>
      </pc:sldChg>
      <pc:sldChg chg="add">
        <pc:chgData name="Ngoc Hai" userId="cdd24f4605d301c6" providerId="LiveId" clId="{6FB4841E-C9D8-41F2-8402-69356F05604D}" dt="2022-06-25T08:58:23.800" v="4843" actId="2890"/>
        <pc:sldMkLst>
          <pc:docMk/>
          <pc:sldMk cId="1002785641" sldId="1644"/>
        </pc:sldMkLst>
      </pc:sldChg>
      <pc:sldChg chg="modSp add">
        <pc:chgData name="Ngoc Hai" userId="cdd24f4605d301c6" providerId="LiveId" clId="{6FB4841E-C9D8-41F2-8402-69356F05604D}" dt="2022-06-25T08:58:39.714" v="4846" actId="20577"/>
        <pc:sldMkLst>
          <pc:docMk/>
          <pc:sldMk cId="860501995" sldId="1645"/>
        </pc:sldMkLst>
        <pc:spChg chg="mod">
          <ac:chgData name="Ngoc Hai" userId="cdd24f4605d301c6" providerId="LiveId" clId="{6FB4841E-C9D8-41F2-8402-69356F05604D}" dt="2022-06-25T08:58:39.714" v="4846" actId="20577"/>
          <ac:spMkLst>
            <pc:docMk/>
            <pc:sldMk cId="860501995" sldId="1645"/>
            <ac:spMk id="5" creationId="{C013CF86-33AC-8B00-F3E6-12B6B64BF5D7}"/>
          </ac:spMkLst>
        </pc:spChg>
      </pc:sldChg>
      <pc:sldChg chg="modSp add">
        <pc:chgData name="Ngoc Hai" userId="cdd24f4605d301c6" providerId="LiveId" clId="{6FB4841E-C9D8-41F2-8402-69356F05604D}" dt="2022-06-25T09:54:33.745" v="4907" actId="207"/>
        <pc:sldMkLst>
          <pc:docMk/>
          <pc:sldMk cId="1702435575" sldId="1646"/>
        </pc:sldMkLst>
        <pc:spChg chg="mod">
          <ac:chgData name="Ngoc Hai" userId="cdd24f4605d301c6" providerId="LiveId" clId="{6FB4841E-C9D8-41F2-8402-69356F05604D}" dt="2022-06-25T09:54:33.745" v="4907" actId="207"/>
          <ac:spMkLst>
            <pc:docMk/>
            <pc:sldMk cId="1702435575" sldId="1646"/>
            <ac:spMk id="5" creationId="{C013CF86-33AC-8B00-F3E6-12B6B64BF5D7}"/>
          </ac:spMkLst>
        </pc:spChg>
      </pc:sldChg>
      <pc:sldChg chg="modSp add">
        <pc:chgData name="Ngoc Hai" userId="cdd24f4605d301c6" providerId="LiveId" clId="{6FB4841E-C9D8-41F2-8402-69356F05604D}" dt="2022-06-25T09:55:54.572" v="4909" actId="207"/>
        <pc:sldMkLst>
          <pc:docMk/>
          <pc:sldMk cId="3040943796" sldId="1647"/>
        </pc:sldMkLst>
        <pc:spChg chg="mod">
          <ac:chgData name="Ngoc Hai" userId="cdd24f4605d301c6" providerId="LiveId" clId="{6FB4841E-C9D8-41F2-8402-69356F05604D}" dt="2022-06-25T09:55:54.572" v="4909" actId="207"/>
          <ac:spMkLst>
            <pc:docMk/>
            <pc:sldMk cId="3040943796" sldId="1647"/>
            <ac:spMk id="5" creationId="{C013CF86-33AC-8B00-F3E6-12B6B64BF5D7}"/>
          </ac:spMkLst>
        </pc:spChg>
      </pc:sldChg>
      <pc:sldChg chg="modSp add">
        <pc:chgData name="Ngoc Hai" userId="cdd24f4605d301c6" providerId="LiveId" clId="{6FB4841E-C9D8-41F2-8402-69356F05604D}" dt="2022-06-25T09:24:16.863" v="4870" actId="20577"/>
        <pc:sldMkLst>
          <pc:docMk/>
          <pc:sldMk cId="12075397" sldId="1648"/>
        </pc:sldMkLst>
        <pc:spChg chg="mod">
          <ac:chgData name="Ngoc Hai" userId="cdd24f4605d301c6" providerId="LiveId" clId="{6FB4841E-C9D8-41F2-8402-69356F05604D}" dt="2022-06-25T09:24:16.863" v="4870" actId="20577"/>
          <ac:spMkLst>
            <pc:docMk/>
            <pc:sldMk cId="12075397" sldId="1648"/>
            <ac:spMk id="7" creationId="{8AEBFB16-90EF-0BFE-D11D-8A941BF92A37}"/>
          </ac:spMkLst>
        </pc:spChg>
      </pc:sldChg>
      <pc:sldChg chg="add">
        <pc:chgData name="Ngoc Hai" userId="cdd24f4605d301c6" providerId="LiveId" clId="{6FB4841E-C9D8-41F2-8402-69356F05604D}" dt="2022-06-25T09:24:09.866" v="4868" actId="2890"/>
        <pc:sldMkLst>
          <pc:docMk/>
          <pc:sldMk cId="4247981998" sldId="1649"/>
        </pc:sldMkLst>
      </pc:sldChg>
      <pc:sldChg chg="add">
        <pc:chgData name="Ngoc Hai" userId="cdd24f4605d301c6" providerId="LiveId" clId="{6FB4841E-C9D8-41F2-8402-69356F05604D}" dt="2022-06-25T09:38:32.123" v="4874" actId="2890"/>
        <pc:sldMkLst>
          <pc:docMk/>
          <pc:sldMk cId="1988579809" sldId="1650"/>
        </pc:sldMkLst>
      </pc:sldChg>
      <pc:sldChg chg="add">
        <pc:chgData name="Ngoc Hai" userId="cdd24f4605d301c6" providerId="LiveId" clId="{6FB4841E-C9D8-41F2-8402-69356F05604D}" dt="2022-06-25T09:44:38.303" v="4895" actId="2890"/>
        <pc:sldMkLst>
          <pc:docMk/>
          <pc:sldMk cId="173303660" sldId="1651"/>
        </pc:sldMkLst>
      </pc:sldChg>
      <pc:sldChg chg="add">
        <pc:chgData name="Ngoc Hai" userId="cdd24f4605d301c6" providerId="LiveId" clId="{6FB4841E-C9D8-41F2-8402-69356F05604D}" dt="2022-06-25T09:45:23.532" v="4897" actId="2890"/>
        <pc:sldMkLst>
          <pc:docMk/>
          <pc:sldMk cId="2124265990" sldId="1652"/>
        </pc:sldMkLst>
      </pc:sldChg>
      <pc:sldChg chg="modSp add mod">
        <pc:chgData name="Ngoc Hai" userId="cdd24f4605d301c6" providerId="LiveId" clId="{6FB4841E-C9D8-41F2-8402-69356F05604D}" dt="2022-06-25T09:47:18.742" v="4904" actId="20577"/>
        <pc:sldMkLst>
          <pc:docMk/>
          <pc:sldMk cId="383918152" sldId="1653"/>
        </pc:sldMkLst>
        <pc:spChg chg="mod">
          <ac:chgData name="Ngoc Hai" userId="cdd24f4605d301c6" providerId="LiveId" clId="{6FB4841E-C9D8-41F2-8402-69356F05604D}" dt="2022-06-25T09:47:18.742" v="4904" actId="20577"/>
          <ac:spMkLst>
            <pc:docMk/>
            <pc:sldMk cId="383918152" sldId="1653"/>
            <ac:spMk id="8" creationId="{9D9FA671-0351-26B3-BF0E-F1D189599583}"/>
          </ac:spMkLst>
        </pc:spChg>
      </pc:sldChg>
      <pc:sldChg chg="modSp add mod">
        <pc:chgData name="Ngoc Hai" userId="cdd24f4605d301c6" providerId="LiveId" clId="{6FB4841E-C9D8-41F2-8402-69356F05604D}" dt="2022-06-25T09:47:21.893" v="4905" actId="207"/>
        <pc:sldMkLst>
          <pc:docMk/>
          <pc:sldMk cId="1426550297" sldId="1654"/>
        </pc:sldMkLst>
        <pc:spChg chg="mod">
          <ac:chgData name="Ngoc Hai" userId="cdd24f4605d301c6" providerId="LiveId" clId="{6FB4841E-C9D8-41F2-8402-69356F05604D}" dt="2022-06-25T09:47:21.893" v="4905" actId="207"/>
          <ac:spMkLst>
            <pc:docMk/>
            <pc:sldMk cId="1426550297" sldId="1654"/>
            <ac:spMk id="8" creationId="{9D9FA671-0351-26B3-BF0E-F1D189599583}"/>
          </ac:spMkLst>
        </pc:spChg>
      </pc:sldChg>
      <pc:sldChg chg="modSp add">
        <pc:chgData name="Ngoc Hai" userId="cdd24f4605d301c6" providerId="LiveId" clId="{6FB4841E-C9D8-41F2-8402-69356F05604D}" dt="2022-07-06T07:00:55.113" v="4982" actId="20577"/>
        <pc:sldMkLst>
          <pc:docMk/>
          <pc:sldMk cId="4057602485" sldId="1655"/>
        </pc:sldMkLst>
        <pc:spChg chg="mod">
          <ac:chgData name="Ngoc Hai" userId="cdd24f4605d301c6" providerId="LiveId" clId="{6FB4841E-C9D8-41F2-8402-69356F05604D}" dt="2022-07-06T07:00:55.113" v="4982" actId="20577"/>
          <ac:spMkLst>
            <pc:docMk/>
            <pc:sldMk cId="4057602485" sldId="1655"/>
            <ac:spMk id="3" creationId="{06A82663-7E0D-B2D3-7344-A430C72184E3}"/>
          </ac:spMkLst>
        </pc:spChg>
      </pc:sldChg>
      <pc:sldChg chg="delSp modSp add mod">
        <pc:chgData name="Ngoc Hai" userId="cdd24f4605d301c6" providerId="LiveId" clId="{6FB4841E-C9D8-41F2-8402-69356F05604D}" dt="2022-06-25T09:58:28.275" v="4917" actId="20577"/>
        <pc:sldMkLst>
          <pc:docMk/>
          <pc:sldMk cId="2708741939" sldId="1656"/>
        </pc:sldMkLst>
        <pc:spChg chg="mod">
          <ac:chgData name="Ngoc Hai" userId="cdd24f4605d301c6" providerId="LiveId" clId="{6FB4841E-C9D8-41F2-8402-69356F05604D}" dt="2022-06-25T09:58:28.275" v="4917" actId="20577"/>
          <ac:spMkLst>
            <pc:docMk/>
            <pc:sldMk cId="2708741939" sldId="1656"/>
            <ac:spMk id="3" creationId="{06A82663-7E0D-B2D3-7344-A430C72184E3}"/>
          </ac:spMkLst>
        </pc:spChg>
        <pc:picChg chg="del">
          <ac:chgData name="Ngoc Hai" userId="cdd24f4605d301c6" providerId="LiveId" clId="{6FB4841E-C9D8-41F2-8402-69356F05604D}" dt="2022-06-25T09:58:26.707" v="4916" actId="478"/>
          <ac:picMkLst>
            <pc:docMk/>
            <pc:sldMk cId="2708741939" sldId="1656"/>
            <ac:picMk id="7" creationId="{C0A86EA0-985B-E043-037A-021E0F18160A}"/>
          </ac:picMkLst>
        </pc:picChg>
      </pc:sldChg>
      <pc:sldChg chg="add">
        <pc:chgData name="Ngoc Hai" userId="cdd24f4605d301c6" providerId="LiveId" clId="{6FB4841E-C9D8-41F2-8402-69356F05604D}" dt="2022-06-25T09:58:24.584" v="4915" actId="2890"/>
        <pc:sldMkLst>
          <pc:docMk/>
          <pc:sldMk cId="311587866" sldId="1657"/>
        </pc:sldMkLst>
      </pc:sldChg>
      <pc:sldChg chg="add del">
        <pc:chgData name="Ngoc Hai" userId="cdd24f4605d301c6" providerId="LiveId" clId="{6FB4841E-C9D8-41F2-8402-69356F05604D}" dt="2022-07-06T06:57:44.440" v="4958" actId="47"/>
        <pc:sldMkLst>
          <pc:docMk/>
          <pc:sldMk cId="1265232642" sldId="1658"/>
        </pc:sldMkLst>
      </pc:sldChg>
      <pc:sldChg chg="add">
        <pc:chgData name="Ngoc Hai" userId="cdd24f4605d301c6" providerId="LiveId" clId="{6FB4841E-C9D8-41F2-8402-69356F05604D}" dt="2022-07-06T06:58:27.893" v="4968" actId="2890"/>
        <pc:sldMkLst>
          <pc:docMk/>
          <pc:sldMk cId="2726722239" sldId="1658"/>
        </pc:sldMkLst>
      </pc:sldChg>
    </pc:docChg>
  </pc:docChgLst>
  <pc:docChgLst>
    <pc:chgData name="Cecilia June" userId="c816779616a3eea7" providerId="LiveId" clId="{3132052B-12DD-46E3-BB1A-6897A7274D27}"/>
    <pc:docChg chg="undo custSel addSld delSld modSld sldOrd">
      <pc:chgData name="Cecilia June" userId="c816779616a3eea7" providerId="LiveId" clId="{3132052B-12DD-46E3-BB1A-6897A7274D27}" dt="2022-06-11T14:28:16.429" v="2313" actId="20577"/>
      <pc:docMkLst>
        <pc:docMk/>
      </pc:docMkLst>
      <pc:sldChg chg="modSp mod">
        <pc:chgData name="Cecilia June" userId="c816779616a3eea7" providerId="LiveId" clId="{3132052B-12DD-46E3-BB1A-6897A7274D27}" dt="2022-06-10T14:28:46.892" v="0"/>
        <pc:sldMkLst>
          <pc:docMk/>
          <pc:sldMk cId="293888346" sldId="1582"/>
        </pc:sldMkLst>
        <pc:spChg chg="mod">
          <ac:chgData name="Cecilia June" userId="c816779616a3eea7" providerId="LiveId" clId="{3132052B-12DD-46E3-BB1A-6897A7274D27}" dt="2022-06-10T14:28:46.892" v="0"/>
          <ac:spMkLst>
            <pc:docMk/>
            <pc:sldMk cId="293888346" sldId="1582"/>
            <ac:spMk id="6" creationId="{142B5421-C935-EF56-7A89-27A938A0F4F1}"/>
          </ac:spMkLst>
        </pc:spChg>
      </pc:sldChg>
      <pc:sldChg chg="ord">
        <pc:chgData name="Cecilia June" userId="c816779616a3eea7" providerId="LiveId" clId="{3132052B-12DD-46E3-BB1A-6897A7274D27}" dt="2022-06-10T17:50:05.416" v="697"/>
        <pc:sldMkLst>
          <pc:docMk/>
          <pc:sldMk cId="2856931436" sldId="1583"/>
        </pc:sldMkLst>
      </pc:sldChg>
      <pc:sldChg chg="addSp delSp modSp new mod modClrScheme chgLayout">
        <pc:chgData name="Cecilia June" userId="c816779616a3eea7" providerId="LiveId" clId="{3132052B-12DD-46E3-BB1A-6897A7274D27}" dt="2022-06-10T16:52:11.238" v="10" actId="478"/>
        <pc:sldMkLst>
          <pc:docMk/>
          <pc:sldMk cId="3144569783" sldId="1587"/>
        </pc:sldMkLst>
        <pc:spChg chg="del mod ord">
          <ac:chgData name="Cecilia June" userId="c816779616a3eea7" providerId="LiveId" clId="{3132052B-12DD-46E3-BB1A-6897A7274D27}" dt="2022-06-10T14:29:04.653" v="2" actId="700"/>
          <ac:spMkLst>
            <pc:docMk/>
            <pc:sldMk cId="3144569783" sldId="1587"/>
            <ac:spMk id="2" creationId="{7D382D44-DF8A-7F48-9238-E8B37D977447}"/>
          </ac:spMkLst>
        </pc:spChg>
        <pc:spChg chg="del mod ord">
          <ac:chgData name="Cecilia June" userId="c816779616a3eea7" providerId="LiveId" clId="{3132052B-12DD-46E3-BB1A-6897A7274D27}" dt="2022-06-10T14:29:04.653" v="2" actId="700"/>
          <ac:spMkLst>
            <pc:docMk/>
            <pc:sldMk cId="3144569783" sldId="1587"/>
            <ac:spMk id="3" creationId="{6204B99B-49EF-CA62-C77D-9F2E9319CF0A}"/>
          </ac:spMkLst>
        </pc:spChg>
        <pc:spChg chg="add mod ord">
          <ac:chgData name="Cecilia June" userId="c816779616a3eea7" providerId="LiveId" clId="{3132052B-12DD-46E3-BB1A-6897A7274D27}" dt="2022-06-10T14:29:04.653" v="2" actId="700"/>
          <ac:spMkLst>
            <pc:docMk/>
            <pc:sldMk cId="3144569783" sldId="1587"/>
            <ac:spMk id="4" creationId="{3C663FA6-B6B0-CE09-1A7F-2EE79FBE2BD7}"/>
          </ac:spMkLst>
        </pc:spChg>
        <pc:spChg chg="add mod ord">
          <ac:chgData name="Cecilia June" userId="c816779616a3eea7" providerId="LiveId" clId="{3132052B-12DD-46E3-BB1A-6897A7274D27}" dt="2022-06-10T14:38:39.344" v="5" actId="13926"/>
          <ac:spMkLst>
            <pc:docMk/>
            <pc:sldMk cId="3144569783" sldId="1587"/>
            <ac:spMk id="5" creationId="{9EA63DEB-5A3E-834B-2802-35AFD3B55DCD}"/>
          </ac:spMkLst>
        </pc:spChg>
        <pc:picChg chg="add del mod">
          <ac:chgData name="Cecilia June" userId="c816779616a3eea7" providerId="LiveId" clId="{3132052B-12DD-46E3-BB1A-6897A7274D27}" dt="2022-06-10T16:52:11.238" v="10" actId="478"/>
          <ac:picMkLst>
            <pc:docMk/>
            <pc:sldMk cId="3144569783" sldId="1587"/>
            <ac:picMk id="7" creationId="{EA5D0779-E216-90FF-8713-FC3B307822A1}"/>
          </ac:picMkLst>
        </pc:picChg>
      </pc:sldChg>
      <pc:sldChg chg="modSp mod">
        <pc:chgData name="Cecilia June" userId="c816779616a3eea7" providerId="LiveId" clId="{3132052B-12DD-46E3-BB1A-6897A7274D27}" dt="2022-06-11T13:08:30.177" v="1873" actId="108"/>
        <pc:sldMkLst>
          <pc:docMk/>
          <pc:sldMk cId="2252877381" sldId="1588"/>
        </pc:sldMkLst>
        <pc:spChg chg="mod">
          <ac:chgData name="Cecilia June" userId="c816779616a3eea7" providerId="LiveId" clId="{3132052B-12DD-46E3-BB1A-6897A7274D27}" dt="2022-06-11T13:08:30.177" v="1873" actId="108"/>
          <ac:spMkLst>
            <pc:docMk/>
            <pc:sldMk cId="2252877381" sldId="1588"/>
            <ac:spMk id="6" creationId="{A76FDD02-49E9-1A8D-ACBE-220F873F7ED7}"/>
          </ac:spMkLst>
        </pc:spChg>
      </pc:sldChg>
      <pc:sldChg chg="modSp mod">
        <pc:chgData name="Cecilia June" userId="c816779616a3eea7" providerId="LiveId" clId="{3132052B-12DD-46E3-BB1A-6897A7274D27}" dt="2022-06-11T14:16:43.389" v="2107" actId="20577"/>
        <pc:sldMkLst>
          <pc:docMk/>
          <pc:sldMk cId="2317612500" sldId="1589"/>
        </pc:sldMkLst>
        <pc:spChg chg="mod">
          <ac:chgData name="Cecilia June" userId="c816779616a3eea7" providerId="LiveId" clId="{3132052B-12DD-46E3-BB1A-6897A7274D27}" dt="2022-06-11T14:16:43.389" v="2107" actId="20577"/>
          <ac:spMkLst>
            <pc:docMk/>
            <pc:sldMk cId="2317612500" sldId="1589"/>
            <ac:spMk id="7" creationId="{48E8700C-F833-A2E3-7526-860FA13BE98C}"/>
          </ac:spMkLst>
        </pc:spChg>
      </pc:sldChg>
      <pc:sldChg chg="addSp delSp modSp mod modClrScheme chgLayout">
        <pc:chgData name="Cecilia June" userId="c816779616a3eea7" providerId="LiveId" clId="{3132052B-12DD-46E3-BB1A-6897A7274D27}" dt="2022-06-10T17:49:33.563" v="669" actId="20577"/>
        <pc:sldMkLst>
          <pc:docMk/>
          <pc:sldMk cId="789588365" sldId="1592"/>
        </pc:sldMkLst>
        <pc:spChg chg="mod ord">
          <ac:chgData name="Cecilia June" userId="c816779616a3eea7" providerId="LiveId" clId="{3132052B-12DD-46E3-BB1A-6897A7274D27}" dt="2022-06-10T17:49:33.563" v="669" actId="20577"/>
          <ac:spMkLst>
            <pc:docMk/>
            <pc:sldMk cId="789588365" sldId="1592"/>
            <ac:spMk id="4" creationId="{7F5B060B-C745-E029-00B4-782EC92725EA}"/>
          </ac:spMkLst>
        </pc:spChg>
        <pc:spChg chg="mod ord">
          <ac:chgData name="Cecilia June" userId="c816779616a3eea7" providerId="LiveId" clId="{3132052B-12DD-46E3-BB1A-6897A7274D27}" dt="2022-06-10T17:47:02.579" v="586" actId="20577"/>
          <ac:spMkLst>
            <pc:docMk/>
            <pc:sldMk cId="789588365" sldId="1592"/>
            <ac:spMk id="5" creationId="{8447C151-8529-EF6B-3BCE-6655F489F319}"/>
          </ac:spMkLst>
        </pc:spChg>
        <pc:spChg chg="add del mod ord">
          <ac:chgData name="Cecilia June" userId="c816779616a3eea7" providerId="LiveId" clId="{3132052B-12DD-46E3-BB1A-6897A7274D27}" dt="2022-06-10T17:40:34.687" v="63" actId="700"/>
          <ac:spMkLst>
            <pc:docMk/>
            <pc:sldMk cId="789588365" sldId="1592"/>
            <ac:spMk id="6" creationId="{2E22D1EC-28DE-DF5C-E0D4-1482FA5F98B5}"/>
          </ac:spMkLst>
        </pc:spChg>
        <pc:spChg chg="add del mod">
          <ac:chgData name="Cecilia June" userId="c816779616a3eea7" providerId="LiveId" clId="{3132052B-12DD-46E3-BB1A-6897A7274D27}" dt="2022-06-10T17:41:39.137" v="79" actId="21"/>
          <ac:spMkLst>
            <pc:docMk/>
            <pc:sldMk cId="789588365" sldId="1592"/>
            <ac:spMk id="8" creationId="{84F0D2EC-DD2C-CF28-5909-2F5FBAF8182D}"/>
          </ac:spMkLst>
        </pc:spChg>
        <pc:spChg chg="mod">
          <ac:chgData name="Cecilia June" userId="c816779616a3eea7" providerId="LiveId" clId="{3132052B-12DD-46E3-BB1A-6897A7274D27}" dt="2022-06-10T17:45:43.343" v="347" actId="1076"/>
          <ac:spMkLst>
            <pc:docMk/>
            <pc:sldMk cId="789588365" sldId="1592"/>
            <ac:spMk id="9" creationId="{1575C9D5-EC1E-8C01-B3C6-4DAAF064BC59}"/>
          </ac:spMkLst>
        </pc:spChg>
        <pc:spChg chg="add mod">
          <ac:chgData name="Cecilia June" userId="c816779616a3eea7" providerId="LiveId" clId="{3132052B-12DD-46E3-BB1A-6897A7274D27}" dt="2022-06-10T17:45:27.289" v="343" actId="14100"/>
          <ac:spMkLst>
            <pc:docMk/>
            <pc:sldMk cId="789588365" sldId="1592"/>
            <ac:spMk id="10" creationId="{2EC4CDFD-7481-CD95-909A-1969E35B747F}"/>
          </ac:spMkLst>
        </pc:spChg>
        <pc:spChg chg="mod">
          <ac:chgData name="Cecilia June" userId="c816779616a3eea7" providerId="LiveId" clId="{3132052B-12DD-46E3-BB1A-6897A7274D27}" dt="2022-06-10T17:41:15.131" v="75" actId="1076"/>
          <ac:spMkLst>
            <pc:docMk/>
            <pc:sldMk cId="789588365" sldId="1592"/>
            <ac:spMk id="12" creationId="{61E1B696-F260-2C17-EBDB-15789FA15946}"/>
          </ac:spMkLst>
        </pc:spChg>
        <pc:spChg chg="add mod">
          <ac:chgData name="Cecilia June" userId="c816779616a3eea7" providerId="LiveId" clId="{3132052B-12DD-46E3-BB1A-6897A7274D27}" dt="2022-06-10T17:45:16.579" v="340" actId="1076"/>
          <ac:spMkLst>
            <pc:docMk/>
            <pc:sldMk cId="789588365" sldId="1592"/>
            <ac:spMk id="13" creationId="{7C8F92C9-585F-B418-61C9-4F312458046B}"/>
          </ac:spMkLst>
        </pc:spChg>
        <pc:spChg chg="add mod">
          <ac:chgData name="Cecilia June" userId="c816779616a3eea7" providerId="LiveId" clId="{3132052B-12DD-46E3-BB1A-6897A7274D27}" dt="2022-06-10T17:45:32.046" v="345" actId="1076"/>
          <ac:spMkLst>
            <pc:docMk/>
            <pc:sldMk cId="789588365" sldId="1592"/>
            <ac:spMk id="15" creationId="{591725CC-2D9B-8F06-D219-1EFCC263AB63}"/>
          </ac:spMkLst>
        </pc:spChg>
        <pc:picChg chg="add mod">
          <ac:chgData name="Cecilia June" userId="c816779616a3eea7" providerId="LiveId" clId="{3132052B-12DD-46E3-BB1A-6897A7274D27}" dt="2022-06-10T17:45:33.712" v="346" actId="1076"/>
          <ac:picMkLst>
            <pc:docMk/>
            <pc:sldMk cId="789588365" sldId="1592"/>
            <ac:picMk id="3" creationId="{3E59EE95-80BC-654F-4EF2-B4E0163A33A5}"/>
          </ac:picMkLst>
        </pc:picChg>
        <pc:picChg chg="mod">
          <ac:chgData name="Cecilia June" userId="c816779616a3eea7" providerId="LiveId" clId="{3132052B-12DD-46E3-BB1A-6897A7274D27}" dt="2022-06-10T17:42:27.035" v="87" actId="1076"/>
          <ac:picMkLst>
            <pc:docMk/>
            <pc:sldMk cId="789588365" sldId="1592"/>
            <ac:picMk id="7" creationId="{3CC4D505-0209-4C34-9B04-855030D7695B}"/>
          </ac:picMkLst>
        </pc:picChg>
        <pc:picChg chg="mod">
          <ac:chgData name="Cecilia June" userId="c816779616a3eea7" providerId="LiveId" clId="{3132052B-12DD-46E3-BB1A-6897A7274D27}" dt="2022-06-10T17:40:56.520" v="72" actId="1076"/>
          <ac:picMkLst>
            <pc:docMk/>
            <pc:sldMk cId="789588365" sldId="1592"/>
            <ac:picMk id="11" creationId="{2201DF3C-1C04-BCA8-8456-077F8F853A00}"/>
          </ac:picMkLst>
        </pc:picChg>
        <pc:picChg chg="mod">
          <ac:chgData name="Cecilia June" userId="c816779616a3eea7" providerId="LiveId" clId="{3132052B-12DD-46E3-BB1A-6897A7274D27}" dt="2022-06-10T17:45:29.597" v="344" actId="1076"/>
          <ac:picMkLst>
            <pc:docMk/>
            <pc:sldMk cId="789588365" sldId="1592"/>
            <ac:picMk id="14" creationId="{120F49B1-6BF3-09EA-9718-5F0E004FB4C8}"/>
          </ac:picMkLst>
        </pc:picChg>
      </pc:sldChg>
      <pc:sldChg chg="modSp add mod ord">
        <pc:chgData name="Cecilia June" userId="c816779616a3eea7" providerId="LiveId" clId="{3132052B-12DD-46E3-BB1A-6897A7274D27}" dt="2022-06-11T13:03:11.370" v="1866"/>
        <pc:sldMkLst>
          <pc:docMk/>
          <pc:sldMk cId="181203460" sldId="1593"/>
        </pc:sldMkLst>
        <pc:spChg chg="mod">
          <ac:chgData name="Cecilia June" userId="c816779616a3eea7" providerId="LiveId" clId="{3132052B-12DD-46E3-BB1A-6897A7274D27}" dt="2022-06-10T17:50:02.424" v="695" actId="20577"/>
          <ac:spMkLst>
            <pc:docMk/>
            <pc:sldMk cId="181203460" sldId="1593"/>
            <ac:spMk id="6" creationId="{142B5421-C935-EF56-7A89-27A938A0F4F1}"/>
          </ac:spMkLst>
        </pc:spChg>
      </pc:sldChg>
      <pc:sldChg chg="addSp delSp modSp mod">
        <pc:chgData name="Cecilia June" userId="c816779616a3eea7" providerId="LiveId" clId="{3132052B-12DD-46E3-BB1A-6897A7274D27}" dt="2022-06-11T12:36:09.923" v="753" actId="478"/>
        <pc:sldMkLst>
          <pc:docMk/>
          <pc:sldMk cId="1058204686" sldId="1594"/>
        </pc:sldMkLst>
        <pc:spChg chg="mod">
          <ac:chgData name="Cecilia June" userId="c816779616a3eea7" providerId="LiveId" clId="{3132052B-12DD-46E3-BB1A-6897A7274D27}" dt="2022-06-11T12:32:21.514" v="745" actId="1076"/>
          <ac:spMkLst>
            <pc:docMk/>
            <pc:sldMk cId="1058204686" sldId="1594"/>
            <ac:spMk id="6" creationId="{B2CE02B7-EADA-25E1-8C26-2D8DA634A990}"/>
          </ac:spMkLst>
        </pc:spChg>
        <pc:picChg chg="add del mod">
          <ac:chgData name="Cecilia June" userId="c816779616a3eea7" providerId="LiveId" clId="{3132052B-12DD-46E3-BB1A-6897A7274D27}" dt="2022-06-11T12:36:09.923" v="753" actId="478"/>
          <ac:picMkLst>
            <pc:docMk/>
            <pc:sldMk cId="1058204686" sldId="1594"/>
            <ac:picMk id="3" creationId="{27958077-0C48-E0AB-6B3C-71C797B143ED}"/>
          </ac:picMkLst>
        </pc:picChg>
      </pc:sldChg>
      <pc:sldChg chg="addSp delSp modSp mod">
        <pc:chgData name="Cecilia June" userId="c816779616a3eea7" providerId="LiveId" clId="{3132052B-12DD-46E3-BB1A-6897A7274D27}" dt="2022-06-11T14:18:39.569" v="2120" actId="1076"/>
        <pc:sldMkLst>
          <pc:docMk/>
          <pc:sldMk cId="3314146160" sldId="1595"/>
        </pc:sldMkLst>
        <pc:spChg chg="add mod">
          <ac:chgData name="Cecilia June" userId="c816779616a3eea7" providerId="LiveId" clId="{3132052B-12DD-46E3-BB1A-6897A7274D27}" dt="2022-06-11T14:17:29.480" v="2110"/>
          <ac:spMkLst>
            <pc:docMk/>
            <pc:sldMk cId="3314146160" sldId="1595"/>
            <ac:spMk id="6" creationId="{FE2D54D0-B19C-062F-4D9B-97AC4E2DE5D1}"/>
          </ac:spMkLst>
        </pc:spChg>
        <pc:picChg chg="add del mod">
          <ac:chgData name="Cecilia June" userId="c816779616a3eea7" providerId="LiveId" clId="{3132052B-12DD-46E3-BB1A-6897A7274D27}" dt="2022-06-11T14:17:41.584" v="2113" actId="478"/>
          <ac:picMkLst>
            <pc:docMk/>
            <pc:sldMk cId="3314146160" sldId="1595"/>
            <ac:picMk id="4" creationId="{3BAD67E0-9243-C656-E2A1-5EBA601B077A}"/>
          </ac:picMkLst>
        </pc:picChg>
        <pc:picChg chg="add mod">
          <ac:chgData name="Cecilia June" userId="c816779616a3eea7" providerId="LiveId" clId="{3132052B-12DD-46E3-BB1A-6897A7274D27}" dt="2022-06-11T14:18:39.569" v="2120" actId="1076"/>
          <ac:picMkLst>
            <pc:docMk/>
            <pc:sldMk cId="3314146160" sldId="1595"/>
            <ac:picMk id="5" creationId="{B6389340-70C8-AC52-3AC8-B15301DAB432}"/>
          </ac:picMkLst>
        </pc:picChg>
        <pc:picChg chg="add mod">
          <ac:chgData name="Cecilia June" userId="c816779616a3eea7" providerId="LiveId" clId="{3132052B-12DD-46E3-BB1A-6897A7274D27}" dt="2022-06-11T14:17:38.965" v="2112"/>
          <ac:picMkLst>
            <pc:docMk/>
            <pc:sldMk cId="3314146160" sldId="1595"/>
            <ac:picMk id="7" creationId="{913BA038-F2AB-23AD-1CD8-379F5AACCC5F}"/>
          </ac:picMkLst>
        </pc:picChg>
      </pc:sldChg>
      <pc:sldChg chg="modSp mod">
        <pc:chgData name="Cecilia June" userId="c816779616a3eea7" providerId="LiveId" clId="{3132052B-12DD-46E3-BB1A-6897A7274D27}" dt="2022-06-11T12:47:18.777" v="796" actId="20577"/>
        <pc:sldMkLst>
          <pc:docMk/>
          <pc:sldMk cId="1268395841" sldId="1598"/>
        </pc:sldMkLst>
        <pc:spChg chg="mod">
          <ac:chgData name="Cecilia June" userId="c816779616a3eea7" providerId="LiveId" clId="{3132052B-12DD-46E3-BB1A-6897A7274D27}" dt="2022-06-11T12:47:18.777" v="796" actId="20577"/>
          <ac:spMkLst>
            <pc:docMk/>
            <pc:sldMk cId="1268395841" sldId="1598"/>
            <ac:spMk id="4" creationId="{3601E0C4-DC6C-C843-2713-A9A583C6BB8D}"/>
          </ac:spMkLst>
        </pc:spChg>
      </pc:sldChg>
      <pc:sldChg chg="addSp delSp modSp mod">
        <pc:chgData name="Cecilia June" userId="c816779616a3eea7" providerId="LiveId" clId="{3132052B-12DD-46E3-BB1A-6897A7274D27}" dt="2022-06-11T14:28:16.429" v="2313" actId="20577"/>
        <pc:sldMkLst>
          <pc:docMk/>
          <pc:sldMk cId="2568530894" sldId="1599"/>
        </pc:sldMkLst>
        <pc:spChg chg="mod">
          <ac:chgData name="Cecilia June" userId="c816779616a3eea7" providerId="LiveId" clId="{3132052B-12DD-46E3-BB1A-6897A7274D27}" dt="2022-06-11T12:48:14.889" v="798"/>
          <ac:spMkLst>
            <pc:docMk/>
            <pc:sldMk cId="2568530894" sldId="1599"/>
            <ac:spMk id="2" creationId="{39B317CD-0595-8946-F199-100EE03A9F40}"/>
          </ac:spMkLst>
        </pc:spChg>
        <pc:spChg chg="add del mod">
          <ac:chgData name="Cecilia June" userId="c816779616a3eea7" providerId="LiveId" clId="{3132052B-12DD-46E3-BB1A-6897A7274D27}" dt="2022-06-11T14:28:16.429" v="2313" actId="20577"/>
          <ac:spMkLst>
            <pc:docMk/>
            <pc:sldMk cId="2568530894" sldId="1599"/>
            <ac:spMk id="3" creationId="{0F88B311-0423-01E3-871C-98DD8709964F}"/>
          </ac:spMkLst>
        </pc:spChg>
        <pc:spChg chg="del">
          <ac:chgData name="Cecilia June" userId="c816779616a3eea7" providerId="LiveId" clId="{3132052B-12DD-46E3-BB1A-6897A7274D27}" dt="2022-06-11T07:02:22.048" v="698"/>
          <ac:spMkLst>
            <pc:docMk/>
            <pc:sldMk cId="2568530894" sldId="1599"/>
            <ac:spMk id="3" creationId="{40DBB8FA-E676-5B91-849A-C9F9CA3A26C2}"/>
          </ac:spMkLst>
        </pc:spChg>
        <pc:picChg chg="add del mod">
          <ac:chgData name="Cecilia June" userId="c816779616a3eea7" providerId="LiveId" clId="{3132052B-12DD-46E3-BB1A-6897A7274D27}" dt="2022-06-11T12:48:04.782" v="797" actId="478"/>
          <ac:picMkLst>
            <pc:docMk/>
            <pc:sldMk cId="2568530894" sldId="1599"/>
            <ac:picMk id="5" creationId="{E0084952-D6BE-4787-F3D9-27D08B7E5288}"/>
          </ac:picMkLst>
        </pc:picChg>
        <pc:picChg chg="add del mod ord">
          <ac:chgData name="Cecilia June" userId="c816779616a3eea7" providerId="LiveId" clId="{3132052B-12DD-46E3-BB1A-6897A7274D27}" dt="2022-06-11T12:49:47.292" v="804" actId="22"/>
          <ac:picMkLst>
            <pc:docMk/>
            <pc:sldMk cId="2568530894" sldId="1599"/>
            <ac:picMk id="6" creationId="{D7352490-4204-F4E4-4353-F68DF82B7228}"/>
          </ac:picMkLst>
        </pc:picChg>
        <pc:picChg chg="add del mod">
          <ac:chgData name="Cecilia June" userId="c816779616a3eea7" providerId="LiveId" clId="{3132052B-12DD-46E3-BB1A-6897A7274D27}" dt="2022-06-11T13:01:22.352" v="1857" actId="478"/>
          <ac:picMkLst>
            <pc:docMk/>
            <pc:sldMk cId="2568530894" sldId="1599"/>
            <ac:picMk id="8" creationId="{6CCEB293-1EE0-F570-B40F-10A7E3E5E086}"/>
          </ac:picMkLst>
        </pc:picChg>
      </pc:sldChg>
      <pc:sldChg chg="addSp delSp modSp mod">
        <pc:chgData name="Cecilia June" userId="c816779616a3eea7" providerId="LiveId" clId="{3132052B-12DD-46E3-BB1A-6897A7274D27}" dt="2022-06-11T13:54:56.668" v="1992" actId="1076"/>
        <pc:sldMkLst>
          <pc:docMk/>
          <pc:sldMk cId="2439857075" sldId="1600"/>
        </pc:sldMkLst>
        <pc:picChg chg="add del mod">
          <ac:chgData name="Cecilia June" userId="c816779616a3eea7" providerId="LiveId" clId="{3132052B-12DD-46E3-BB1A-6897A7274D27}" dt="2022-06-11T13:54:40.129" v="1980" actId="478"/>
          <ac:picMkLst>
            <pc:docMk/>
            <pc:sldMk cId="2439857075" sldId="1600"/>
            <ac:picMk id="3" creationId="{65BB4A4C-5907-2D96-D1E2-E1A2F6BE0014}"/>
          </ac:picMkLst>
        </pc:picChg>
        <pc:picChg chg="add mod">
          <ac:chgData name="Cecilia June" userId="c816779616a3eea7" providerId="LiveId" clId="{3132052B-12DD-46E3-BB1A-6897A7274D27}" dt="2022-06-11T13:54:52.358" v="1988" actId="1076"/>
          <ac:picMkLst>
            <pc:docMk/>
            <pc:sldMk cId="2439857075" sldId="1600"/>
            <ac:picMk id="11" creationId="{DC03ABE4-0D22-D433-1D7C-A38DC69DE5E6}"/>
          </ac:picMkLst>
        </pc:picChg>
        <pc:picChg chg="add mod">
          <ac:chgData name="Cecilia June" userId="c816779616a3eea7" providerId="LiveId" clId="{3132052B-12DD-46E3-BB1A-6897A7274D27}" dt="2022-06-11T13:54:56.668" v="1992" actId="1076"/>
          <ac:picMkLst>
            <pc:docMk/>
            <pc:sldMk cId="2439857075" sldId="1600"/>
            <ac:picMk id="13" creationId="{FE48E49A-AF79-696D-77FC-7C9FF1788835}"/>
          </ac:picMkLst>
        </pc:picChg>
        <pc:picChg chg="add del mod">
          <ac:chgData name="Cecilia June" userId="c816779616a3eea7" providerId="LiveId" clId="{3132052B-12DD-46E3-BB1A-6897A7274D27}" dt="2022-06-11T13:54:37.041" v="1978" actId="478"/>
          <ac:picMkLst>
            <pc:docMk/>
            <pc:sldMk cId="2439857075" sldId="1600"/>
            <ac:picMk id="15" creationId="{019B7757-0A40-35DC-FE21-889680D0B1D1}"/>
          </ac:picMkLst>
        </pc:picChg>
        <pc:picChg chg="add mod">
          <ac:chgData name="Cecilia June" userId="c816779616a3eea7" providerId="LiveId" clId="{3132052B-12DD-46E3-BB1A-6897A7274D27}" dt="2022-06-11T13:54:55.700" v="1991" actId="1076"/>
          <ac:picMkLst>
            <pc:docMk/>
            <pc:sldMk cId="2439857075" sldId="1600"/>
            <ac:picMk id="17" creationId="{D5CF27A7-F759-7971-F343-4E47FBFBB09F}"/>
          </ac:picMkLst>
        </pc:picChg>
      </pc:sldChg>
      <pc:sldChg chg="addSp delSp modSp mod">
        <pc:chgData name="Cecilia June" userId="c816779616a3eea7" providerId="LiveId" clId="{3132052B-12DD-46E3-BB1A-6897A7274D27}" dt="2022-06-11T13:59:11.093" v="2051" actId="14100"/>
        <pc:sldMkLst>
          <pc:docMk/>
          <pc:sldMk cId="390759128" sldId="1602"/>
        </pc:sldMkLst>
        <pc:spChg chg="mod">
          <ac:chgData name="Cecilia June" userId="c816779616a3eea7" providerId="LiveId" clId="{3132052B-12DD-46E3-BB1A-6897A7274D27}" dt="2022-06-11T13:55:38.164" v="2023" actId="20577"/>
          <ac:spMkLst>
            <pc:docMk/>
            <pc:sldMk cId="390759128" sldId="1602"/>
            <ac:spMk id="5" creationId="{3C7F25D3-90DE-B26D-5A87-FADC46D1B88C}"/>
          </ac:spMkLst>
        </pc:spChg>
        <pc:picChg chg="add del mod">
          <ac:chgData name="Cecilia June" userId="c816779616a3eea7" providerId="LiveId" clId="{3132052B-12DD-46E3-BB1A-6897A7274D27}" dt="2022-06-11T13:54:26.214" v="1966" actId="478"/>
          <ac:picMkLst>
            <pc:docMk/>
            <pc:sldMk cId="390759128" sldId="1602"/>
            <ac:picMk id="3" creationId="{0AFCE966-1D06-443C-BDF1-342E19FF262C}"/>
          </ac:picMkLst>
        </pc:picChg>
        <pc:picChg chg="add del mod">
          <ac:chgData name="Cecilia June" userId="c816779616a3eea7" providerId="LiveId" clId="{3132052B-12DD-46E3-BB1A-6897A7274D27}" dt="2022-06-11T13:58:23.392" v="2024" actId="478"/>
          <ac:picMkLst>
            <pc:docMk/>
            <pc:sldMk cId="390759128" sldId="1602"/>
            <ac:picMk id="7" creationId="{7D5C0797-4D1A-38C4-1BC1-56560E30F1E7}"/>
          </ac:picMkLst>
        </pc:picChg>
        <pc:picChg chg="add del mod">
          <ac:chgData name="Cecilia June" userId="c816779616a3eea7" providerId="LiveId" clId="{3132052B-12DD-46E3-BB1A-6897A7274D27}" dt="2022-06-11T13:54:24.976" v="1964" actId="478"/>
          <ac:picMkLst>
            <pc:docMk/>
            <pc:sldMk cId="390759128" sldId="1602"/>
            <ac:picMk id="13" creationId="{F856D3CA-8327-ABE8-6806-DE7836C3BAD2}"/>
          </ac:picMkLst>
        </pc:picChg>
        <pc:picChg chg="add del mod">
          <ac:chgData name="Cecilia June" userId="c816779616a3eea7" providerId="LiveId" clId="{3132052B-12DD-46E3-BB1A-6897A7274D27}" dt="2022-06-11T13:54:23.927" v="1962" actId="478"/>
          <ac:picMkLst>
            <pc:docMk/>
            <pc:sldMk cId="390759128" sldId="1602"/>
            <ac:picMk id="15" creationId="{7F2D3F8B-F022-B143-32FE-44B6AFD1289D}"/>
          </ac:picMkLst>
        </pc:picChg>
        <pc:picChg chg="add del mod">
          <ac:chgData name="Cecilia June" userId="c816779616a3eea7" providerId="LiveId" clId="{3132052B-12DD-46E3-BB1A-6897A7274D27}" dt="2022-06-11T13:54:22.457" v="1960" actId="478"/>
          <ac:picMkLst>
            <pc:docMk/>
            <pc:sldMk cId="390759128" sldId="1602"/>
            <ac:picMk id="17" creationId="{FC141E43-92E7-CDEA-47B2-949AF5B905EA}"/>
          </ac:picMkLst>
        </pc:picChg>
        <pc:picChg chg="add mod">
          <ac:chgData name="Cecilia June" userId="c816779616a3eea7" providerId="LiveId" clId="{3132052B-12DD-46E3-BB1A-6897A7274D27}" dt="2022-06-11T13:59:00.191" v="2045" actId="1076"/>
          <ac:picMkLst>
            <pc:docMk/>
            <pc:sldMk cId="390759128" sldId="1602"/>
            <ac:picMk id="19" creationId="{228A2578-B9EE-027D-2B77-A0FA9F920116}"/>
          </ac:picMkLst>
        </pc:picChg>
        <pc:picChg chg="add mod">
          <ac:chgData name="Cecilia June" userId="c816779616a3eea7" providerId="LiveId" clId="{3132052B-12DD-46E3-BB1A-6897A7274D27}" dt="2022-06-11T13:58:48.239" v="2038" actId="1076"/>
          <ac:picMkLst>
            <pc:docMk/>
            <pc:sldMk cId="390759128" sldId="1602"/>
            <ac:picMk id="21" creationId="{17974E29-DF51-D18A-55E7-3D7C71E10281}"/>
          </ac:picMkLst>
        </pc:picChg>
        <pc:picChg chg="add mod">
          <ac:chgData name="Cecilia June" userId="c816779616a3eea7" providerId="LiveId" clId="{3132052B-12DD-46E3-BB1A-6897A7274D27}" dt="2022-06-11T13:59:11.093" v="2051" actId="14100"/>
          <ac:picMkLst>
            <pc:docMk/>
            <pc:sldMk cId="390759128" sldId="1602"/>
            <ac:picMk id="23" creationId="{7B3510C1-9411-0049-EF98-14FA0F49952F}"/>
          </ac:picMkLst>
        </pc:picChg>
      </pc:sldChg>
      <pc:sldChg chg="addSp delSp modSp mod delAnim modAnim">
        <pc:chgData name="Cecilia June" userId="c816779616a3eea7" providerId="LiveId" clId="{3132052B-12DD-46E3-BB1A-6897A7274D27}" dt="2022-06-11T13:40:24.904" v="1894" actId="1076"/>
        <pc:sldMkLst>
          <pc:docMk/>
          <pc:sldMk cId="3704338229" sldId="1603"/>
        </pc:sldMkLst>
        <pc:spChg chg="mod">
          <ac:chgData name="Cecilia June" userId="c816779616a3eea7" providerId="LiveId" clId="{3132052B-12DD-46E3-BB1A-6897A7274D27}" dt="2022-06-11T12:46:18.430" v="782" actId="20577"/>
          <ac:spMkLst>
            <pc:docMk/>
            <pc:sldMk cId="3704338229" sldId="1603"/>
            <ac:spMk id="5" creationId="{3C7F25D3-90DE-B26D-5A87-FADC46D1B88C}"/>
          </ac:spMkLst>
        </pc:spChg>
        <pc:picChg chg="add del mod">
          <ac:chgData name="Cecilia June" userId="c816779616a3eea7" providerId="LiveId" clId="{3132052B-12DD-46E3-BB1A-6897A7274D27}" dt="2022-06-11T13:28:24.542" v="1882" actId="478"/>
          <ac:picMkLst>
            <pc:docMk/>
            <pc:sldMk cId="3704338229" sldId="1603"/>
            <ac:picMk id="3" creationId="{B5581DE3-D7BA-DDF6-CE19-261A75A6E6E2}"/>
          </ac:picMkLst>
        </pc:picChg>
        <pc:picChg chg="add del mod">
          <ac:chgData name="Cecilia June" userId="c816779616a3eea7" providerId="LiveId" clId="{3132052B-12DD-46E3-BB1A-6897A7274D27}" dt="2022-06-11T13:30:09.363" v="1884" actId="478"/>
          <ac:picMkLst>
            <pc:docMk/>
            <pc:sldMk cId="3704338229" sldId="1603"/>
            <ac:picMk id="6" creationId="{0BF39BBB-B752-AF3D-A1E5-7E12F48FC537}"/>
          </ac:picMkLst>
        </pc:picChg>
        <pc:picChg chg="add mod">
          <ac:chgData name="Cecilia June" userId="c816779616a3eea7" providerId="LiveId" clId="{3132052B-12DD-46E3-BB1A-6897A7274D27}" dt="2022-06-11T13:40:24.904" v="1894" actId="1076"/>
          <ac:picMkLst>
            <pc:docMk/>
            <pc:sldMk cId="3704338229" sldId="1603"/>
            <ac:picMk id="7" creationId="{82FE5F19-EA1E-9DBB-D49B-005391439346}"/>
          </ac:picMkLst>
        </pc:picChg>
      </pc:sldChg>
      <pc:sldChg chg="new del">
        <pc:chgData name="Cecilia June" userId="c816779616a3eea7" providerId="LiveId" clId="{3132052B-12DD-46E3-BB1A-6897A7274D27}" dt="2022-06-11T12:21:36.308" v="702" actId="47"/>
        <pc:sldMkLst>
          <pc:docMk/>
          <pc:sldMk cId="3332340232" sldId="1604"/>
        </pc:sldMkLst>
      </pc:sldChg>
      <pc:sldChg chg="addSp delSp modSp add mod ord modAnim">
        <pc:chgData name="Cecilia June" userId="c816779616a3eea7" providerId="LiveId" clId="{3132052B-12DD-46E3-BB1A-6897A7274D27}" dt="2022-06-11T12:23:11.545" v="724" actId="1076"/>
        <pc:sldMkLst>
          <pc:docMk/>
          <pc:sldMk cId="4105235812" sldId="1604"/>
        </pc:sldMkLst>
        <pc:spChg chg="mod">
          <ac:chgData name="Cecilia June" userId="c816779616a3eea7" providerId="LiveId" clId="{3132052B-12DD-46E3-BB1A-6897A7274D27}" dt="2022-06-11T12:23:08.496" v="723"/>
          <ac:spMkLst>
            <pc:docMk/>
            <pc:sldMk cId="4105235812" sldId="1604"/>
            <ac:spMk id="2" creationId="{39B317CD-0595-8946-F199-100EE03A9F40}"/>
          </ac:spMkLst>
        </pc:spChg>
        <pc:spChg chg="add del mod">
          <ac:chgData name="Cecilia June" userId="c816779616a3eea7" providerId="LiveId" clId="{3132052B-12DD-46E3-BB1A-6897A7274D27}" dt="2022-06-11T12:21:51.020" v="708"/>
          <ac:spMkLst>
            <pc:docMk/>
            <pc:sldMk cId="4105235812" sldId="1604"/>
            <ac:spMk id="3" creationId="{555AC2A6-3699-0B12-009B-0E1A8A621E64}"/>
          </ac:spMkLst>
        </pc:spChg>
        <pc:picChg chg="add mod">
          <ac:chgData name="Cecilia June" userId="c816779616a3eea7" providerId="LiveId" clId="{3132052B-12DD-46E3-BB1A-6897A7274D27}" dt="2022-06-11T12:23:11.545" v="724" actId="1076"/>
          <ac:picMkLst>
            <pc:docMk/>
            <pc:sldMk cId="4105235812" sldId="1604"/>
            <ac:picMk id="4" creationId="{4FA10F84-F2D9-E6E2-B5A8-3E6D97FB3F55}"/>
          </ac:picMkLst>
        </pc:picChg>
        <pc:picChg chg="del">
          <ac:chgData name="Cecilia June" userId="c816779616a3eea7" providerId="LiveId" clId="{3132052B-12DD-46E3-BB1A-6897A7274D27}" dt="2022-06-11T12:21:48.494" v="707" actId="478"/>
          <ac:picMkLst>
            <pc:docMk/>
            <pc:sldMk cId="4105235812" sldId="1604"/>
            <ac:picMk id="5" creationId="{E0084952-D6BE-4787-F3D9-27D08B7E5288}"/>
          </ac:picMkLst>
        </pc:picChg>
      </pc:sldChg>
      <pc:sldChg chg="addSp delSp modSp mod delAnim">
        <pc:chgData name="Cecilia June" userId="c816779616a3eea7" providerId="LiveId" clId="{3132052B-12DD-46E3-BB1A-6897A7274D27}" dt="2022-06-11T14:05:24.593" v="2102" actId="688"/>
        <pc:sldMkLst>
          <pc:docMk/>
          <pc:sldMk cId="3024308615" sldId="1607"/>
        </pc:sldMkLst>
        <pc:spChg chg="del">
          <ac:chgData name="Cecilia June" userId="c816779616a3eea7" providerId="LiveId" clId="{3132052B-12DD-46E3-BB1A-6897A7274D27}" dt="2022-06-11T13:49:26.435" v="1904"/>
          <ac:spMkLst>
            <pc:docMk/>
            <pc:sldMk cId="3024308615" sldId="1607"/>
            <ac:spMk id="5" creationId="{3C7F25D3-90DE-B26D-5A87-FADC46D1B88C}"/>
          </ac:spMkLst>
        </pc:spChg>
        <pc:spChg chg="mod">
          <ac:chgData name="Cecilia June" userId="c816779616a3eea7" providerId="LiveId" clId="{3132052B-12DD-46E3-BB1A-6897A7274D27}" dt="2022-06-11T14:05:24.593" v="2102" actId="688"/>
          <ac:spMkLst>
            <pc:docMk/>
            <pc:sldMk cId="3024308615" sldId="1607"/>
            <ac:spMk id="16" creationId="{2B6C122B-412D-A7DB-EED5-808650B77A38}"/>
          </ac:spMkLst>
        </pc:spChg>
        <pc:spChg chg="mod">
          <ac:chgData name="Cecilia June" userId="c816779616a3eea7" providerId="LiveId" clId="{3132052B-12DD-46E3-BB1A-6897A7274D27}" dt="2022-06-11T14:05:18.577" v="2100" actId="1076"/>
          <ac:spMkLst>
            <pc:docMk/>
            <pc:sldMk cId="3024308615" sldId="1607"/>
            <ac:spMk id="17" creationId="{A77ED3EC-74DA-66B5-B93B-6A5F109B4883}"/>
          </ac:spMkLst>
        </pc:spChg>
        <pc:picChg chg="add mod">
          <ac:chgData name="Cecilia June" userId="c816779616a3eea7" providerId="LiveId" clId="{3132052B-12DD-46E3-BB1A-6897A7274D27}" dt="2022-06-11T13:49:54.241" v="1921" actId="166"/>
          <ac:picMkLst>
            <pc:docMk/>
            <pc:sldMk cId="3024308615" sldId="1607"/>
            <ac:picMk id="6" creationId="{16708E4B-8470-4F5D-08B6-770A854BB0C6}"/>
          </ac:picMkLst>
        </pc:picChg>
        <pc:picChg chg="del">
          <ac:chgData name="Cecilia June" userId="c816779616a3eea7" providerId="LiveId" clId="{3132052B-12DD-46E3-BB1A-6897A7274D27}" dt="2022-06-11T13:49:25.346" v="1903" actId="478"/>
          <ac:picMkLst>
            <pc:docMk/>
            <pc:sldMk cId="3024308615" sldId="1607"/>
            <ac:picMk id="7" creationId="{82FE5F19-EA1E-9DBB-D49B-005391439346}"/>
          </ac:picMkLst>
        </pc:picChg>
        <pc:picChg chg="add mod">
          <ac:chgData name="Cecilia June" userId="c816779616a3eea7" providerId="LiveId" clId="{3132052B-12DD-46E3-BB1A-6897A7274D27}" dt="2022-06-11T13:49:41.252" v="1918" actId="1076"/>
          <ac:picMkLst>
            <pc:docMk/>
            <pc:sldMk cId="3024308615" sldId="1607"/>
            <ac:picMk id="9" creationId="{A8ECFDCA-C024-0BB0-1BA0-F8F48CBBAD17}"/>
          </ac:picMkLst>
        </pc:picChg>
        <pc:picChg chg="add mod">
          <ac:chgData name="Cecilia June" userId="c816779616a3eea7" providerId="LiveId" clId="{3132052B-12DD-46E3-BB1A-6897A7274D27}" dt="2022-06-11T13:49:40.114" v="1917" actId="1076"/>
          <ac:picMkLst>
            <pc:docMk/>
            <pc:sldMk cId="3024308615" sldId="1607"/>
            <ac:picMk id="11" creationId="{2E275176-CCBD-7095-09FA-193CF9712F0D}"/>
          </ac:picMkLst>
        </pc:picChg>
        <pc:picChg chg="add mod">
          <ac:chgData name="Cecilia June" userId="c816779616a3eea7" providerId="LiveId" clId="{3132052B-12DD-46E3-BB1A-6897A7274D27}" dt="2022-06-11T13:50:35.613" v="1926" actId="1076"/>
          <ac:picMkLst>
            <pc:docMk/>
            <pc:sldMk cId="3024308615" sldId="1607"/>
            <ac:picMk id="13" creationId="{7F37F882-FC89-716C-3B66-6980829BA21F}"/>
          </ac:picMkLst>
        </pc:picChg>
      </pc:sldChg>
      <pc:sldChg chg="addSp delSp modSp mod">
        <pc:chgData name="Cecilia June" userId="c816779616a3eea7" providerId="LiveId" clId="{3132052B-12DD-46E3-BB1A-6897A7274D27}" dt="2022-06-11T13:44:23.346" v="1902" actId="1076"/>
        <pc:sldMkLst>
          <pc:docMk/>
          <pc:sldMk cId="1653619000" sldId="1608"/>
        </pc:sldMkLst>
        <pc:spChg chg="del">
          <ac:chgData name="Cecilia June" userId="c816779616a3eea7" providerId="LiveId" clId="{3132052B-12DD-46E3-BB1A-6897A7274D27}" dt="2022-06-11T13:44:19.640" v="1895"/>
          <ac:spMkLst>
            <pc:docMk/>
            <pc:sldMk cId="1653619000" sldId="1608"/>
            <ac:spMk id="6" creationId="{9E70EDDC-76BB-6C6E-C9E5-950F1440E232}"/>
          </ac:spMkLst>
        </pc:spChg>
        <pc:picChg chg="add mod">
          <ac:chgData name="Cecilia June" userId="c816779616a3eea7" providerId="LiveId" clId="{3132052B-12DD-46E3-BB1A-6897A7274D27}" dt="2022-06-11T13:44:22.175" v="1901" actId="1076"/>
          <ac:picMkLst>
            <pc:docMk/>
            <pc:sldMk cId="1653619000" sldId="1608"/>
            <ac:picMk id="3" creationId="{ED293F61-7CFE-068C-BD0B-68B7B12992D2}"/>
          </ac:picMkLst>
        </pc:picChg>
        <pc:picChg chg="add mod">
          <ac:chgData name="Cecilia June" userId="c816779616a3eea7" providerId="LiveId" clId="{3132052B-12DD-46E3-BB1A-6897A7274D27}" dt="2022-06-11T13:44:23.346" v="1902" actId="1076"/>
          <ac:picMkLst>
            <pc:docMk/>
            <pc:sldMk cId="1653619000" sldId="1608"/>
            <ac:picMk id="7" creationId="{06B81BBC-41F2-CD6B-198E-9133C9EC5DD1}"/>
          </ac:picMkLst>
        </pc:picChg>
      </pc:sldChg>
      <pc:sldChg chg="addSp delSp modSp mod">
        <pc:chgData name="Cecilia June" userId="c816779616a3eea7" providerId="LiveId" clId="{3132052B-12DD-46E3-BB1A-6897A7274D27}" dt="2022-06-11T14:03:55.737" v="2082" actId="1076"/>
        <pc:sldMkLst>
          <pc:docMk/>
          <pc:sldMk cId="2920963916" sldId="1609"/>
        </pc:sldMkLst>
        <pc:picChg chg="add mod">
          <ac:chgData name="Cecilia June" userId="c816779616a3eea7" providerId="LiveId" clId="{3132052B-12DD-46E3-BB1A-6897A7274D27}" dt="2022-06-11T14:03:34.820" v="2072" actId="1076"/>
          <ac:picMkLst>
            <pc:docMk/>
            <pc:sldMk cId="2920963916" sldId="1609"/>
            <ac:picMk id="3" creationId="{7C6F5FD4-02EA-5565-51DA-93EBD30317E3}"/>
          </ac:picMkLst>
        </pc:picChg>
        <pc:picChg chg="del mod">
          <ac:chgData name="Cecilia June" userId="c816779616a3eea7" providerId="LiveId" clId="{3132052B-12DD-46E3-BB1A-6897A7274D27}" dt="2022-06-11T14:03:27.179" v="2067" actId="478"/>
          <ac:picMkLst>
            <pc:docMk/>
            <pc:sldMk cId="2920963916" sldId="1609"/>
            <ac:picMk id="14" creationId="{1DFE4323-A4D8-505B-3147-22F96CF00BCE}"/>
          </ac:picMkLst>
        </pc:picChg>
        <pc:picChg chg="add mod">
          <ac:chgData name="Cecilia June" userId="c816779616a3eea7" providerId="LiveId" clId="{3132052B-12DD-46E3-BB1A-6897A7274D27}" dt="2022-06-11T14:03:55.737" v="2082" actId="1076"/>
          <ac:picMkLst>
            <pc:docMk/>
            <pc:sldMk cId="2920963916" sldId="1609"/>
            <ac:picMk id="16" creationId="{E7578250-B339-8F85-CEE1-EA030EEEDECD}"/>
          </ac:picMkLst>
        </pc:picChg>
        <pc:picChg chg="add mod">
          <ac:chgData name="Cecilia June" userId="c816779616a3eea7" providerId="LiveId" clId="{3132052B-12DD-46E3-BB1A-6897A7274D27}" dt="2022-06-11T14:03:54.199" v="2081" actId="1076"/>
          <ac:picMkLst>
            <pc:docMk/>
            <pc:sldMk cId="2920963916" sldId="1609"/>
            <ac:picMk id="19" creationId="{F7616763-8AFA-9DFC-E77D-D9C71A405A36}"/>
          </ac:picMkLst>
        </pc:picChg>
      </pc:sldChg>
    </pc:docChg>
  </pc:docChgLst>
  <pc:docChgLst>
    <pc:chgData name="Truong Nguyen" userId="8bbd828cfdcd9b55" providerId="LiveId" clId="{1DBAF44C-4E4F-4749-BD1A-D875D5508BE7}"/>
    <pc:docChg chg="undo custSel addSld delSld modSld sldOrd">
      <pc:chgData name="Truong Nguyen" userId="8bbd828cfdcd9b55" providerId="LiveId" clId="{1DBAF44C-4E4F-4749-BD1A-D875D5508BE7}" dt="2022-06-11T14:28:45.832" v="6584" actId="20577"/>
      <pc:docMkLst>
        <pc:docMk/>
      </pc:docMkLst>
      <pc:sldChg chg="modSp mod">
        <pc:chgData name="Truong Nguyen" userId="8bbd828cfdcd9b55" providerId="LiveId" clId="{1DBAF44C-4E4F-4749-BD1A-D875D5508BE7}" dt="2022-06-05T12:20:26.685" v="635" actId="403"/>
        <pc:sldMkLst>
          <pc:docMk/>
          <pc:sldMk cId="3414380401" sldId="328"/>
        </pc:sldMkLst>
        <pc:spChg chg="mod">
          <ac:chgData name="Truong Nguyen" userId="8bbd828cfdcd9b55" providerId="LiveId" clId="{1DBAF44C-4E4F-4749-BD1A-D875D5508BE7}" dt="2022-06-05T08:44:45.573" v="95" actId="20577"/>
          <ac:spMkLst>
            <pc:docMk/>
            <pc:sldMk cId="3414380401" sldId="328"/>
            <ac:spMk id="3" creationId="{BBCCE99F-98AE-48D4-96DD-B4149671A560}"/>
          </ac:spMkLst>
        </pc:spChg>
        <pc:spChg chg="mod">
          <ac:chgData name="Truong Nguyen" userId="8bbd828cfdcd9b55" providerId="LiveId" clId="{1DBAF44C-4E4F-4749-BD1A-D875D5508BE7}" dt="2022-06-05T12:20:26.685" v="635" actId="403"/>
          <ac:spMkLst>
            <pc:docMk/>
            <pc:sldMk cId="3414380401" sldId="328"/>
            <ac:spMk id="5" creationId="{3CEF2D3F-9DF7-4E24-9981-359DB558E96B}"/>
          </ac:spMkLst>
        </pc:spChg>
      </pc:sldChg>
      <pc:sldChg chg="modSp mod">
        <pc:chgData name="Truong Nguyen" userId="8bbd828cfdcd9b55" providerId="LiveId" clId="{1DBAF44C-4E4F-4749-BD1A-D875D5508BE7}" dt="2022-06-05T12:20:31.145" v="637" actId="20577"/>
        <pc:sldMkLst>
          <pc:docMk/>
          <pc:sldMk cId="1584680975" sldId="1580"/>
        </pc:sldMkLst>
        <pc:spChg chg="mod">
          <ac:chgData name="Truong Nguyen" userId="8bbd828cfdcd9b55" providerId="LiveId" clId="{1DBAF44C-4E4F-4749-BD1A-D875D5508BE7}" dt="2022-06-05T12:20:31.145" v="637" actId="20577"/>
          <ac:spMkLst>
            <pc:docMk/>
            <pc:sldMk cId="1584680975" sldId="1580"/>
            <ac:spMk id="4" creationId="{421A1E3B-52AC-4848-9A3B-814D413CE467}"/>
          </ac:spMkLst>
        </pc:spChg>
      </pc:sldChg>
      <pc:sldChg chg="modSp mod">
        <pc:chgData name="Truong Nguyen" userId="8bbd828cfdcd9b55" providerId="LiveId" clId="{1DBAF44C-4E4F-4749-BD1A-D875D5508BE7}" dt="2022-06-11T05:48:16.673" v="3735" actId="20577"/>
        <pc:sldMkLst>
          <pc:docMk/>
          <pc:sldMk cId="2783459275" sldId="1581"/>
        </pc:sldMkLst>
        <pc:spChg chg="mod">
          <ac:chgData name="Truong Nguyen" userId="8bbd828cfdcd9b55" providerId="LiveId" clId="{1DBAF44C-4E4F-4749-BD1A-D875D5508BE7}" dt="2022-06-05T08:47:31.835" v="283" actId="20577"/>
          <ac:spMkLst>
            <pc:docMk/>
            <pc:sldMk cId="2783459275" sldId="1581"/>
            <ac:spMk id="2" creationId="{31D43081-59D6-4958-9475-1304F6C3217E}"/>
          </ac:spMkLst>
        </pc:spChg>
        <pc:spChg chg="mod">
          <ac:chgData name="Truong Nguyen" userId="8bbd828cfdcd9b55" providerId="LiveId" clId="{1DBAF44C-4E4F-4749-BD1A-D875D5508BE7}" dt="2022-06-11T05:48:16.673" v="3735" actId="20577"/>
          <ac:spMkLst>
            <pc:docMk/>
            <pc:sldMk cId="2783459275" sldId="1581"/>
            <ac:spMk id="3" creationId="{D4988DB3-D557-4481-B9A4-7AA7F49EDC2B}"/>
          </ac:spMkLst>
        </pc:spChg>
      </pc:sldChg>
      <pc:sldChg chg="addSp delSp modSp mod modClrScheme chgLayout">
        <pc:chgData name="Truong Nguyen" userId="8bbd828cfdcd9b55" providerId="LiveId" clId="{1DBAF44C-4E4F-4749-BD1A-D875D5508BE7}" dt="2022-06-09T02:19:35.065" v="714" actId="20577"/>
        <pc:sldMkLst>
          <pc:docMk/>
          <pc:sldMk cId="293888346" sldId="1582"/>
        </pc:sldMkLst>
        <pc:spChg chg="del mod ord">
          <ac:chgData name="Truong Nguyen" userId="8bbd828cfdcd9b55" providerId="LiveId" clId="{1DBAF44C-4E4F-4749-BD1A-D875D5508BE7}" dt="2022-06-05T08:48:56.451" v="561" actId="700"/>
          <ac:spMkLst>
            <pc:docMk/>
            <pc:sldMk cId="293888346" sldId="1582"/>
            <ac:spMk id="2" creationId="{C76CDCBC-EAF3-4BAC-A056-65133A0AA2D2}"/>
          </ac:spMkLst>
        </pc:spChg>
        <pc:spChg chg="del mod ord">
          <ac:chgData name="Truong Nguyen" userId="8bbd828cfdcd9b55" providerId="LiveId" clId="{1DBAF44C-4E4F-4749-BD1A-D875D5508BE7}" dt="2022-06-05T08:48:56.451" v="561" actId="700"/>
          <ac:spMkLst>
            <pc:docMk/>
            <pc:sldMk cId="293888346" sldId="1582"/>
            <ac:spMk id="3" creationId="{49C78C9A-DBCA-49FB-A587-AF14B4EABC43}"/>
          </ac:spMkLst>
        </pc:spChg>
        <pc:spChg chg="add del mod ord">
          <ac:chgData name="Truong Nguyen" userId="8bbd828cfdcd9b55" providerId="LiveId" clId="{1DBAF44C-4E4F-4749-BD1A-D875D5508BE7}" dt="2022-06-05T08:49:02.362" v="562" actId="700"/>
          <ac:spMkLst>
            <pc:docMk/>
            <pc:sldMk cId="293888346" sldId="1582"/>
            <ac:spMk id="4" creationId="{C3AB972A-2692-6AB9-B529-E95E94BE82DF}"/>
          </ac:spMkLst>
        </pc:spChg>
        <pc:spChg chg="add del mod ord">
          <ac:chgData name="Truong Nguyen" userId="8bbd828cfdcd9b55" providerId="LiveId" clId="{1DBAF44C-4E4F-4749-BD1A-D875D5508BE7}" dt="2022-06-05T08:49:02.362" v="562" actId="700"/>
          <ac:spMkLst>
            <pc:docMk/>
            <pc:sldMk cId="293888346" sldId="1582"/>
            <ac:spMk id="5" creationId="{60E3D413-B7FC-133D-5606-71866FF79E17}"/>
          </ac:spMkLst>
        </pc:spChg>
        <pc:spChg chg="add mod ord">
          <ac:chgData name="Truong Nguyen" userId="8bbd828cfdcd9b55" providerId="LiveId" clId="{1DBAF44C-4E4F-4749-BD1A-D875D5508BE7}" dt="2022-06-09T02:19:35.065" v="714" actId="20577"/>
          <ac:spMkLst>
            <pc:docMk/>
            <pc:sldMk cId="293888346" sldId="1582"/>
            <ac:spMk id="6" creationId="{142B5421-C935-EF56-7A89-27A938A0F4F1}"/>
          </ac:spMkLst>
        </pc:spChg>
        <pc:spChg chg="add mod ord">
          <ac:chgData name="Truong Nguyen" userId="8bbd828cfdcd9b55" providerId="LiveId" clId="{1DBAF44C-4E4F-4749-BD1A-D875D5508BE7}" dt="2022-06-05T08:50:02.796" v="579" actId="20577"/>
          <ac:spMkLst>
            <pc:docMk/>
            <pc:sldMk cId="293888346" sldId="1582"/>
            <ac:spMk id="7" creationId="{48E8700C-F833-A2E3-7526-860FA13BE98C}"/>
          </ac:spMkLst>
        </pc:spChg>
      </pc:sldChg>
      <pc:sldChg chg="modSp add mod ord">
        <pc:chgData name="Truong Nguyen" userId="8bbd828cfdcd9b55" providerId="LiveId" clId="{1DBAF44C-4E4F-4749-BD1A-D875D5508BE7}" dt="2022-06-11T05:48:08.797" v="3718" actId="20577"/>
        <pc:sldMkLst>
          <pc:docMk/>
          <pc:sldMk cId="2856931436" sldId="1583"/>
        </pc:sldMkLst>
        <pc:spChg chg="mod">
          <ac:chgData name="Truong Nguyen" userId="8bbd828cfdcd9b55" providerId="LiveId" clId="{1DBAF44C-4E4F-4749-BD1A-D875D5508BE7}" dt="2022-06-11T05:48:08.797" v="3718" actId="20577"/>
          <ac:spMkLst>
            <pc:docMk/>
            <pc:sldMk cId="2856931436" sldId="1583"/>
            <ac:spMk id="6" creationId="{142B5421-C935-EF56-7A89-27A938A0F4F1}"/>
          </ac:spMkLst>
        </pc:spChg>
        <pc:spChg chg="mod">
          <ac:chgData name="Truong Nguyen" userId="8bbd828cfdcd9b55" providerId="LiveId" clId="{1DBAF44C-4E4F-4749-BD1A-D875D5508BE7}" dt="2022-06-05T08:50:07.309" v="581" actId="20577"/>
          <ac:spMkLst>
            <pc:docMk/>
            <pc:sldMk cId="2856931436" sldId="1583"/>
            <ac:spMk id="7" creationId="{48E8700C-F833-A2E3-7526-860FA13BE98C}"/>
          </ac:spMkLst>
        </pc:spChg>
      </pc:sldChg>
      <pc:sldChg chg="modSp add del mod">
        <pc:chgData name="Truong Nguyen" userId="8bbd828cfdcd9b55" providerId="LiveId" clId="{1DBAF44C-4E4F-4749-BD1A-D875D5508BE7}" dt="2022-06-10T14:48:26.068" v="1362" actId="47"/>
        <pc:sldMkLst>
          <pc:docMk/>
          <pc:sldMk cId="3154610599" sldId="1584"/>
        </pc:sldMkLst>
        <pc:spChg chg="mod">
          <ac:chgData name="Truong Nguyen" userId="8bbd828cfdcd9b55" providerId="LiveId" clId="{1DBAF44C-4E4F-4749-BD1A-D875D5508BE7}" dt="2022-06-05T08:49:29.156" v="569"/>
          <ac:spMkLst>
            <pc:docMk/>
            <pc:sldMk cId="3154610599" sldId="1584"/>
            <ac:spMk id="6" creationId="{142B5421-C935-EF56-7A89-27A938A0F4F1}"/>
          </ac:spMkLst>
        </pc:spChg>
        <pc:spChg chg="mod">
          <ac:chgData name="Truong Nguyen" userId="8bbd828cfdcd9b55" providerId="LiveId" clId="{1DBAF44C-4E4F-4749-BD1A-D875D5508BE7}" dt="2022-06-05T08:50:10.008" v="583" actId="20577"/>
          <ac:spMkLst>
            <pc:docMk/>
            <pc:sldMk cId="3154610599" sldId="1584"/>
            <ac:spMk id="7" creationId="{48E8700C-F833-A2E3-7526-860FA13BE98C}"/>
          </ac:spMkLst>
        </pc:spChg>
      </pc:sldChg>
      <pc:sldChg chg="modSp add mod">
        <pc:chgData name="Truong Nguyen" userId="8bbd828cfdcd9b55" providerId="LiveId" clId="{1DBAF44C-4E4F-4749-BD1A-D875D5508BE7}" dt="2022-06-05T08:50:12.200" v="585" actId="20577"/>
        <pc:sldMkLst>
          <pc:docMk/>
          <pc:sldMk cId="1519338723" sldId="1585"/>
        </pc:sldMkLst>
        <pc:spChg chg="mod">
          <ac:chgData name="Truong Nguyen" userId="8bbd828cfdcd9b55" providerId="LiveId" clId="{1DBAF44C-4E4F-4749-BD1A-D875D5508BE7}" dt="2022-06-05T08:49:38.533" v="570"/>
          <ac:spMkLst>
            <pc:docMk/>
            <pc:sldMk cId="1519338723" sldId="1585"/>
            <ac:spMk id="6" creationId="{142B5421-C935-EF56-7A89-27A938A0F4F1}"/>
          </ac:spMkLst>
        </pc:spChg>
        <pc:spChg chg="mod">
          <ac:chgData name="Truong Nguyen" userId="8bbd828cfdcd9b55" providerId="LiveId" clId="{1DBAF44C-4E4F-4749-BD1A-D875D5508BE7}" dt="2022-06-05T08:50:12.200" v="585" actId="20577"/>
          <ac:spMkLst>
            <pc:docMk/>
            <pc:sldMk cId="1519338723" sldId="1585"/>
            <ac:spMk id="7" creationId="{48E8700C-F833-A2E3-7526-860FA13BE98C}"/>
          </ac:spMkLst>
        </pc:spChg>
      </pc:sldChg>
      <pc:sldChg chg="modSp add mod">
        <pc:chgData name="Truong Nguyen" userId="8bbd828cfdcd9b55" providerId="LiveId" clId="{1DBAF44C-4E4F-4749-BD1A-D875D5508BE7}" dt="2022-06-05T08:50:14.525" v="587" actId="20577"/>
        <pc:sldMkLst>
          <pc:docMk/>
          <pc:sldMk cId="435234937" sldId="1586"/>
        </pc:sldMkLst>
        <pc:spChg chg="mod">
          <ac:chgData name="Truong Nguyen" userId="8bbd828cfdcd9b55" providerId="LiveId" clId="{1DBAF44C-4E4F-4749-BD1A-D875D5508BE7}" dt="2022-06-05T08:49:43.412" v="571"/>
          <ac:spMkLst>
            <pc:docMk/>
            <pc:sldMk cId="435234937" sldId="1586"/>
            <ac:spMk id="6" creationId="{142B5421-C935-EF56-7A89-27A938A0F4F1}"/>
          </ac:spMkLst>
        </pc:spChg>
        <pc:spChg chg="mod">
          <ac:chgData name="Truong Nguyen" userId="8bbd828cfdcd9b55" providerId="LiveId" clId="{1DBAF44C-4E4F-4749-BD1A-D875D5508BE7}" dt="2022-06-05T08:50:14.525" v="587" actId="20577"/>
          <ac:spMkLst>
            <pc:docMk/>
            <pc:sldMk cId="435234937" sldId="1586"/>
            <ac:spMk id="7" creationId="{48E8700C-F833-A2E3-7526-860FA13BE98C}"/>
          </ac:spMkLst>
        </pc:spChg>
      </pc:sldChg>
      <pc:sldChg chg="addSp delSp modSp mod modNotesTx">
        <pc:chgData name="Truong Nguyen" userId="8bbd828cfdcd9b55" providerId="LiveId" clId="{1DBAF44C-4E4F-4749-BD1A-D875D5508BE7}" dt="2022-06-11T05:27:18.732" v="2594" actId="20577"/>
        <pc:sldMkLst>
          <pc:docMk/>
          <pc:sldMk cId="3144569783" sldId="1587"/>
        </pc:sldMkLst>
        <pc:spChg chg="mod">
          <ac:chgData name="Truong Nguyen" userId="8bbd828cfdcd9b55" providerId="LiveId" clId="{1DBAF44C-4E4F-4749-BD1A-D875D5508BE7}" dt="2022-06-10T14:37:09.273" v="726" actId="20577"/>
          <ac:spMkLst>
            <pc:docMk/>
            <pc:sldMk cId="3144569783" sldId="1587"/>
            <ac:spMk id="4" creationId="{3C663FA6-B6B0-CE09-1A7F-2EE79FBE2BD7}"/>
          </ac:spMkLst>
        </pc:spChg>
        <pc:spChg chg="mod">
          <ac:chgData name="Truong Nguyen" userId="8bbd828cfdcd9b55" providerId="LiveId" clId="{1DBAF44C-4E4F-4749-BD1A-D875D5508BE7}" dt="2022-06-10T15:04:47.265" v="1657" actId="123"/>
          <ac:spMkLst>
            <pc:docMk/>
            <pc:sldMk cId="3144569783" sldId="1587"/>
            <ac:spMk id="5" creationId="{9EA63DEB-5A3E-834B-2802-35AFD3B55DCD}"/>
          </ac:spMkLst>
        </pc:spChg>
        <pc:spChg chg="add del">
          <ac:chgData name="Truong Nguyen" userId="8bbd828cfdcd9b55" providerId="LiveId" clId="{1DBAF44C-4E4F-4749-BD1A-D875D5508BE7}" dt="2022-06-10T14:43:43.787" v="1356"/>
          <ac:spMkLst>
            <pc:docMk/>
            <pc:sldMk cId="3144569783" sldId="1587"/>
            <ac:spMk id="6" creationId="{4C8100DE-2354-0143-C931-61B39C0C6CD3}"/>
          </ac:spMkLst>
        </pc:spChg>
        <pc:picChg chg="add mod">
          <ac:chgData name="Truong Nguyen" userId="8bbd828cfdcd9b55" providerId="LiveId" clId="{1DBAF44C-4E4F-4749-BD1A-D875D5508BE7}" dt="2022-06-10T15:05:02.570" v="1683" actId="1038"/>
          <ac:picMkLst>
            <pc:docMk/>
            <pc:sldMk cId="3144569783" sldId="1587"/>
            <ac:picMk id="8" creationId="{2B4E45FE-B41A-AE33-A445-BF498CEAACCF}"/>
          </ac:picMkLst>
        </pc:picChg>
      </pc:sldChg>
      <pc:sldChg chg="addSp delSp modSp new mod modClrScheme chgLayout">
        <pc:chgData name="Truong Nguyen" userId="8bbd828cfdcd9b55" providerId="LiveId" clId="{1DBAF44C-4E4F-4749-BD1A-D875D5508BE7}" dt="2022-06-11T13:10:22.303" v="5215" actId="20577"/>
        <pc:sldMkLst>
          <pc:docMk/>
          <pc:sldMk cId="2252877381" sldId="1588"/>
        </pc:sldMkLst>
        <pc:spChg chg="del mod ord">
          <ac:chgData name="Truong Nguyen" userId="8bbd828cfdcd9b55" providerId="LiveId" clId="{1DBAF44C-4E4F-4749-BD1A-D875D5508BE7}" dt="2022-06-10T14:49:10.291" v="1364" actId="700"/>
          <ac:spMkLst>
            <pc:docMk/>
            <pc:sldMk cId="2252877381" sldId="1588"/>
            <ac:spMk id="2" creationId="{126086F8-EBF5-DBAC-FD22-27F8C9387388}"/>
          </ac:spMkLst>
        </pc:spChg>
        <pc:spChg chg="del">
          <ac:chgData name="Truong Nguyen" userId="8bbd828cfdcd9b55" providerId="LiveId" clId="{1DBAF44C-4E4F-4749-BD1A-D875D5508BE7}" dt="2022-06-10T14:49:10.291" v="1364" actId="700"/>
          <ac:spMkLst>
            <pc:docMk/>
            <pc:sldMk cId="2252877381" sldId="1588"/>
            <ac:spMk id="3" creationId="{8D47089E-54B9-9868-6660-19726C681344}"/>
          </ac:spMkLst>
        </pc:spChg>
        <pc:spChg chg="add del mod ord">
          <ac:chgData name="Truong Nguyen" userId="8bbd828cfdcd9b55" providerId="LiveId" clId="{1DBAF44C-4E4F-4749-BD1A-D875D5508BE7}" dt="2022-06-10T14:49:25.817" v="1365" actId="700"/>
          <ac:spMkLst>
            <pc:docMk/>
            <pc:sldMk cId="2252877381" sldId="1588"/>
            <ac:spMk id="4" creationId="{B200FD09-3B30-DECE-A242-2A9BAC36795B}"/>
          </ac:spMkLst>
        </pc:spChg>
        <pc:spChg chg="add mod ord">
          <ac:chgData name="Truong Nguyen" userId="8bbd828cfdcd9b55" providerId="LiveId" clId="{1DBAF44C-4E4F-4749-BD1A-D875D5508BE7}" dt="2022-06-10T14:49:35.267" v="1367" actId="20577"/>
          <ac:spMkLst>
            <pc:docMk/>
            <pc:sldMk cId="2252877381" sldId="1588"/>
            <ac:spMk id="5" creationId="{6E830CA2-C7DC-6732-DB7A-E1053B3AA4E8}"/>
          </ac:spMkLst>
        </pc:spChg>
        <pc:spChg chg="add mod ord">
          <ac:chgData name="Truong Nguyen" userId="8bbd828cfdcd9b55" providerId="LiveId" clId="{1DBAF44C-4E4F-4749-BD1A-D875D5508BE7}" dt="2022-06-11T13:10:22.303" v="5215" actId="20577"/>
          <ac:spMkLst>
            <pc:docMk/>
            <pc:sldMk cId="2252877381" sldId="1588"/>
            <ac:spMk id="6" creationId="{A76FDD02-49E9-1A8D-ACBE-220F873F7ED7}"/>
          </ac:spMkLst>
        </pc:spChg>
      </pc:sldChg>
      <pc:sldChg chg="addSp delSp modSp add mod ord modClrScheme chgLayout">
        <pc:chgData name="Truong Nguyen" userId="8bbd828cfdcd9b55" providerId="LiveId" clId="{1DBAF44C-4E4F-4749-BD1A-D875D5508BE7}" dt="2022-06-11T14:22:32.569" v="6475" actId="21"/>
        <pc:sldMkLst>
          <pc:docMk/>
          <pc:sldMk cId="2317612500" sldId="1589"/>
        </pc:sldMkLst>
        <pc:spChg chg="mod ord">
          <ac:chgData name="Truong Nguyen" userId="8bbd828cfdcd9b55" providerId="LiveId" clId="{1DBAF44C-4E4F-4749-BD1A-D875D5508BE7}" dt="2022-06-11T05:13:31.783" v="1702" actId="20577"/>
          <ac:spMkLst>
            <pc:docMk/>
            <pc:sldMk cId="2317612500" sldId="1589"/>
            <ac:spMk id="6" creationId="{142B5421-C935-EF56-7A89-27A938A0F4F1}"/>
          </ac:spMkLst>
        </pc:spChg>
        <pc:spChg chg="mod ord">
          <ac:chgData name="Truong Nguyen" userId="8bbd828cfdcd9b55" providerId="LiveId" clId="{1DBAF44C-4E4F-4749-BD1A-D875D5508BE7}" dt="2022-06-11T14:21:42.253" v="6435" actId="20577"/>
          <ac:spMkLst>
            <pc:docMk/>
            <pc:sldMk cId="2317612500" sldId="1589"/>
            <ac:spMk id="7" creationId="{48E8700C-F833-A2E3-7526-860FA13BE98C}"/>
          </ac:spMkLst>
        </pc:spChg>
        <pc:spChg chg="add mod">
          <ac:chgData name="Truong Nguyen" userId="8bbd828cfdcd9b55" providerId="LiveId" clId="{1DBAF44C-4E4F-4749-BD1A-D875D5508BE7}" dt="2022-06-11T14:17:21.077" v="6401" actId="1037"/>
          <ac:spMkLst>
            <pc:docMk/>
            <pc:sldMk cId="2317612500" sldId="1589"/>
            <ac:spMk id="8" creationId="{F486C795-26F7-A557-B705-C657DA56D39A}"/>
          </ac:spMkLst>
        </pc:spChg>
        <pc:picChg chg="add del mod">
          <ac:chgData name="Truong Nguyen" userId="8bbd828cfdcd9b55" providerId="LiveId" clId="{1DBAF44C-4E4F-4749-BD1A-D875D5508BE7}" dt="2022-06-11T14:14:35.271" v="6366" actId="478"/>
          <ac:picMkLst>
            <pc:docMk/>
            <pc:sldMk cId="2317612500" sldId="1589"/>
            <ac:picMk id="3" creationId="{29C148BC-ACA7-5A2E-EEBB-A4972DB0318A}"/>
          </ac:picMkLst>
        </pc:picChg>
        <pc:picChg chg="add mod">
          <ac:chgData name="Truong Nguyen" userId="8bbd828cfdcd9b55" providerId="LiveId" clId="{1DBAF44C-4E4F-4749-BD1A-D875D5508BE7}" dt="2022-06-11T14:16:07.684" v="6373" actId="1076"/>
          <ac:picMkLst>
            <pc:docMk/>
            <pc:sldMk cId="2317612500" sldId="1589"/>
            <ac:picMk id="9" creationId="{A9685EC0-D0B0-1A65-A5CE-C8E50CA7D960}"/>
          </ac:picMkLst>
        </pc:picChg>
        <pc:picChg chg="add mod">
          <ac:chgData name="Truong Nguyen" userId="8bbd828cfdcd9b55" providerId="LiveId" clId="{1DBAF44C-4E4F-4749-BD1A-D875D5508BE7}" dt="2022-06-11T14:16:44.454" v="6383" actId="14100"/>
          <ac:picMkLst>
            <pc:docMk/>
            <pc:sldMk cId="2317612500" sldId="1589"/>
            <ac:picMk id="10" creationId="{F5AA893D-8C3B-9AB8-EC1E-A1694A40909F}"/>
          </ac:picMkLst>
        </pc:picChg>
        <pc:picChg chg="add del mod">
          <ac:chgData name="Truong Nguyen" userId="8bbd828cfdcd9b55" providerId="LiveId" clId="{1DBAF44C-4E4F-4749-BD1A-D875D5508BE7}" dt="2022-06-11T14:22:32.569" v="6475" actId="21"/>
          <ac:picMkLst>
            <pc:docMk/>
            <pc:sldMk cId="2317612500" sldId="1589"/>
            <ac:picMk id="11" creationId="{488CA2D7-BFA2-EF6A-FCBA-5547D0FA2E9F}"/>
          </ac:picMkLst>
        </pc:picChg>
        <pc:picChg chg="add del mod">
          <ac:chgData name="Truong Nguyen" userId="8bbd828cfdcd9b55" providerId="LiveId" clId="{1DBAF44C-4E4F-4749-BD1A-D875D5508BE7}" dt="2022-06-11T14:15:57.191" v="6367" actId="478"/>
          <ac:picMkLst>
            <pc:docMk/>
            <pc:sldMk cId="2317612500" sldId="1589"/>
            <ac:picMk id="1026" creationId="{96174AA0-C84D-7664-D464-BD63AA2A75CE}"/>
          </ac:picMkLst>
        </pc:picChg>
        <pc:picChg chg="add del mod">
          <ac:chgData name="Truong Nguyen" userId="8bbd828cfdcd9b55" providerId="LiveId" clId="{1DBAF44C-4E4F-4749-BD1A-D875D5508BE7}" dt="2022-06-11T14:16:16.890" v="6374" actId="478"/>
          <ac:picMkLst>
            <pc:docMk/>
            <pc:sldMk cId="2317612500" sldId="1589"/>
            <ac:picMk id="1028" creationId="{EAEB009E-0FB6-0D93-004C-CC0824B60881}"/>
          </ac:picMkLst>
        </pc:picChg>
      </pc:sldChg>
      <pc:sldChg chg="modSp add del mod">
        <pc:chgData name="Truong Nguyen" userId="8bbd828cfdcd9b55" providerId="LiveId" clId="{1DBAF44C-4E4F-4749-BD1A-D875D5508BE7}" dt="2022-06-10T14:53:08.416" v="1445" actId="47"/>
        <pc:sldMkLst>
          <pc:docMk/>
          <pc:sldMk cId="1033174461" sldId="1590"/>
        </pc:sldMkLst>
        <pc:spChg chg="mod">
          <ac:chgData name="Truong Nguyen" userId="8bbd828cfdcd9b55" providerId="LiveId" clId="{1DBAF44C-4E4F-4749-BD1A-D875D5508BE7}" dt="2022-06-10T14:52:54.149" v="1420" actId="20577"/>
          <ac:spMkLst>
            <pc:docMk/>
            <pc:sldMk cId="1033174461" sldId="1590"/>
            <ac:spMk id="6" creationId="{142B5421-C935-EF56-7A89-27A938A0F4F1}"/>
          </ac:spMkLst>
        </pc:spChg>
      </pc:sldChg>
      <pc:sldChg chg="modSp add mod ord">
        <pc:chgData name="Truong Nguyen" userId="8bbd828cfdcd9b55" providerId="LiveId" clId="{1DBAF44C-4E4F-4749-BD1A-D875D5508BE7}" dt="2022-06-11T05:56:02.631" v="3794" actId="207"/>
        <pc:sldMkLst>
          <pc:docMk/>
          <pc:sldMk cId="1742487205" sldId="1591"/>
        </pc:sldMkLst>
        <pc:spChg chg="mod">
          <ac:chgData name="Truong Nguyen" userId="8bbd828cfdcd9b55" providerId="LiveId" clId="{1DBAF44C-4E4F-4749-BD1A-D875D5508BE7}" dt="2022-06-11T05:20:17.640" v="2304" actId="20577"/>
          <ac:spMkLst>
            <pc:docMk/>
            <pc:sldMk cId="1742487205" sldId="1591"/>
            <ac:spMk id="6" creationId="{142B5421-C935-EF56-7A89-27A938A0F4F1}"/>
          </ac:spMkLst>
        </pc:spChg>
        <pc:spChg chg="mod">
          <ac:chgData name="Truong Nguyen" userId="8bbd828cfdcd9b55" providerId="LiveId" clId="{1DBAF44C-4E4F-4749-BD1A-D875D5508BE7}" dt="2022-06-11T05:56:02.631" v="3794" actId="207"/>
          <ac:spMkLst>
            <pc:docMk/>
            <pc:sldMk cId="1742487205" sldId="1591"/>
            <ac:spMk id="7" creationId="{48E8700C-F833-A2E3-7526-860FA13BE98C}"/>
          </ac:spMkLst>
        </pc:spChg>
      </pc:sldChg>
      <pc:sldChg chg="addSp delSp modSp new mod modClrScheme chgLayout">
        <pc:chgData name="Truong Nguyen" userId="8bbd828cfdcd9b55" providerId="LiveId" clId="{1DBAF44C-4E4F-4749-BD1A-D875D5508BE7}" dt="2022-06-11T14:18:43.441" v="6411" actId="1076"/>
        <pc:sldMkLst>
          <pc:docMk/>
          <pc:sldMk cId="789588365" sldId="1592"/>
        </pc:sldMkLst>
        <pc:spChg chg="del mod ord">
          <ac:chgData name="Truong Nguyen" userId="8bbd828cfdcd9b55" providerId="LiveId" clId="{1DBAF44C-4E4F-4749-BD1A-D875D5508BE7}" dt="2022-06-10T14:56:07.536" v="1454" actId="700"/>
          <ac:spMkLst>
            <pc:docMk/>
            <pc:sldMk cId="789588365" sldId="1592"/>
            <ac:spMk id="2" creationId="{A22D217A-820F-1EA5-6D82-CA08DFB435D5}"/>
          </ac:spMkLst>
        </pc:spChg>
        <pc:spChg chg="del mod ord">
          <ac:chgData name="Truong Nguyen" userId="8bbd828cfdcd9b55" providerId="LiveId" clId="{1DBAF44C-4E4F-4749-BD1A-D875D5508BE7}" dt="2022-06-10T14:56:07.536" v="1454" actId="700"/>
          <ac:spMkLst>
            <pc:docMk/>
            <pc:sldMk cId="789588365" sldId="1592"/>
            <ac:spMk id="3" creationId="{335C2C38-9219-B368-B393-BB223E8F5CED}"/>
          </ac:spMkLst>
        </pc:spChg>
        <pc:spChg chg="add mod ord">
          <ac:chgData name="Truong Nguyen" userId="8bbd828cfdcd9b55" providerId="LiveId" clId="{1DBAF44C-4E4F-4749-BD1A-D875D5508BE7}" dt="2022-06-10T14:56:13.298" v="1455"/>
          <ac:spMkLst>
            <pc:docMk/>
            <pc:sldMk cId="789588365" sldId="1592"/>
            <ac:spMk id="4" creationId="{7F5B060B-C745-E029-00B4-782EC92725EA}"/>
          </ac:spMkLst>
        </pc:spChg>
        <pc:spChg chg="add mod ord">
          <ac:chgData name="Truong Nguyen" userId="8bbd828cfdcd9b55" providerId="LiveId" clId="{1DBAF44C-4E4F-4749-BD1A-D875D5508BE7}" dt="2022-06-11T05:45:36.628" v="3670" actId="123"/>
          <ac:spMkLst>
            <pc:docMk/>
            <pc:sldMk cId="789588365" sldId="1592"/>
            <ac:spMk id="5" creationId="{8447C151-8529-EF6B-3BCE-6655F489F319}"/>
          </ac:spMkLst>
        </pc:spChg>
        <pc:spChg chg="add del mod">
          <ac:chgData name="Truong Nguyen" userId="8bbd828cfdcd9b55" providerId="LiveId" clId="{1DBAF44C-4E4F-4749-BD1A-D875D5508BE7}" dt="2022-06-10T14:59:54.722" v="1580"/>
          <ac:spMkLst>
            <pc:docMk/>
            <pc:sldMk cId="789588365" sldId="1592"/>
            <ac:spMk id="8" creationId="{11FF51A4-3882-2F91-59AA-6FDC46BC6997}"/>
          </ac:spMkLst>
        </pc:spChg>
        <pc:spChg chg="add mod">
          <ac:chgData name="Truong Nguyen" userId="8bbd828cfdcd9b55" providerId="LiveId" clId="{1DBAF44C-4E4F-4749-BD1A-D875D5508BE7}" dt="2022-06-10T14:59:42.387" v="1575" actId="13926"/>
          <ac:spMkLst>
            <pc:docMk/>
            <pc:sldMk cId="789588365" sldId="1592"/>
            <ac:spMk id="9" creationId="{1575C9D5-EC1E-8C01-B3C6-4DAAF064BC59}"/>
          </ac:spMkLst>
        </pc:spChg>
        <pc:spChg chg="mod">
          <ac:chgData name="Truong Nguyen" userId="8bbd828cfdcd9b55" providerId="LiveId" clId="{1DBAF44C-4E4F-4749-BD1A-D875D5508BE7}" dt="2022-06-11T14:07:13.505" v="6126" actId="1036"/>
          <ac:spMkLst>
            <pc:docMk/>
            <pc:sldMk cId="789588365" sldId="1592"/>
            <ac:spMk id="10" creationId="{2EC4CDFD-7481-CD95-909A-1969E35B747F}"/>
          </ac:spMkLst>
        </pc:spChg>
        <pc:spChg chg="add mod">
          <ac:chgData name="Truong Nguyen" userId="8bbd828cfdcd9b55" providerId="LiveId" clId="{1DBAF44C-4E4F-4749-BD1A-D875D5508BE7}" dt="2022-06-10T14:59:45.298" v="1577" actId="13926"/>
          <ac:spMkLst>
            <pc:docMk/>
            <pc:sldMk cId="789588365" sldId="1592"/>
            <ac:spMk id="12" creationId="{61E1B696-F260-2C17-EBDB-15789FA15946}"/>
          </ac:spMkLst>
        </pc:spChg>
        <pc:spChg chg="mod">
          <ac:chgData name="Truong Nguyen" userId="8bbd828cfdcd9b55" providerId="LiveId" clId="{1DBAF44C-4E4F-4749-BD1A-D875D5508BE7}" dt="2022-06-11T14:07:13.505" v="6126" actId="1036"/>
          <ac:spMkLst>
            <pc:docMk/>
            <pc:sldMk cId="789588365" sldId="1592"/>
            <ac:spMk id="13" creationId="{7C8F92C9-585F-B418-61C9-4F312458046B}"/>
          </ac:spMkLst>
        </pc:spChg>
        <pc:spChg chg="mod">
          <ac:chgData name="Truong Nguyen" userId="8bbd828cfdcd9b55" providerId="LiveId" clId="{1DBAF44C-4E4F-4749-BD1A-D875D5508BE7}" dt="2022-06-11T14:07:13.505" v="6126" actId="1036"/>
          <ac:spMkLst>
            <pc:docMk/>
            <pc:sldMk cId="789588365" sldId="1592"/>
            <ac:spMk id="15" creationId="{591725CC-2D9B-8F06-D219-1EFCC263AB63}"/>
          </ac:spMkLst>
        </pc:spChg>
        <pc:spChg chg="add mod">
          <ac:chgData name="Truong Nguyen" userId="8bbd828cfdcd9b55" providerId="LiveId" clId="{1DBAF44C-4E4F-4749-BD1A-D875D5508BE7}" dt="2022-06-11T14:07:13.505" v="6126" actId="1036"/>
          <ac:spMkLst>
            <pc:docMk/>
            <pc:sldMk cId="789588365" sldId="1592"/>
            <ac:spMk id="16" creationId="{8CCECE13-0B5C-0D2B-4EB8-E147C517464E}"/>
          </ac:spMkLst>
        </pc:spChg>
        <pc:spChg chg="add mod">
          <ac:chgData name="Truong Nguyen" userId="8bbd828cfdcd9b55" providerId="LiveId" clId="{1DBAF44C-4E4F-4749-BD1A-D875D5508BE7}" dt="2022-06-11T14:07:13.505" v="6126" actId="1036"/>
          <ac:spMkLst>
            <pc:docMk/>
            <pc:sldMk cId="789588365" sldId="1592"/>
            <ac:spMk id="17" creationId="{C5C1F824-3DAA-2515-A44C-00A014BDF769}"/>
          </ac:spMkLst>
        </pc:spChg>
        <pc:spChg chg="add mod">
          <ac:chgData name="Truong Nguyen" userId="8bbd828cfdcd9b55" providerId="LiveId" clId="{1DBAF44C-4E4F-4749-BD1A-D875D5508BE7}" dt="2022-06-11T14:07:13.505" v="6126" actId="1036"/>
          <ac:spMkLst>
            <pc:docMk/>
            <pc:sldMk cId="789588365" sldId="1592"/>
            <ac:spMk id="18" creationId="{1A5DAAD4-8B62-65A2-3DC1-34E4C408FBFF}"/>
          </ac:spMkLst>
        </pc:spChg>
        <pc:picChg chg="mod">
          <ac:chgData name="Truong Nguyen" userId="8bbd828cfdcd9b55" providerId="LiveId" clId="{1DBAF44C-4E4F-4749-BD1A-D875D5508BE7}" dt="2022-06-11T14:18:34.721" v="6402" actId="14861"/>
          <ac:picMkLst>
            <pc:docMk/>
            <pc:sldMk cId="789588365" sldId="1592"/>
            <ac:picMk id="3" creationId="{3E59EE95-80BC-654F-4EF2-B4E0163A33A5}"/>
          </ac:picMkLst>
        </pc:picChg>
        <pc:picChg chg="add mod">
          <ac:chgData name="Truong Nguyen" userId="8bbd828cfdcd9b55" providerId="LiveId" clId="{1DBAF44C-4E4F-4749-BD1A-D875D5508BE7}" dt="2022-06-11T14:07:13.505" v="6126" actId="1036"/>
          <ac:picMkLst>
            <pc:docMk/>
            <pc:sldMk cId="789588365" sldId="1592"/>
            <ac:picMk id="7" creationId="{3CC4D505-0209-4C34-9B04-855030D7695B}"/>
          </ac:picMkLst>
        </pc:picChg>
        <pc:picChg chg="add mod">
          <ac:chgData name="Truong Nguyen" userId="8bbd828cfdcd9b55" providerId="LiveId" clId="{1DBAF44C-4E4F-4749-BD1A-D875D5508BE7}" dt="2022-06-11T14:18:43.441" v="6411" actId="1076"/>
          <ac:picMkLst>
            <pc:docMk/>
            <pc:sldMk cId="789588365" sldId="1592"/>
            <ac:picMk id="11" creationId="{2201DF3C-1C04-BCA8-8456-077F8F853A00}"/>
          </ac:picMkLst>
        </pc:picChg>
        <pc:picChg chg="add mod">
          <ac:chgData name="Truong Nguyen" userId="8bbd828cfdcd9b55" providerId="LiveId" clId="{1DBAF44C-4E4F-4749-BD1A-D875D5508BE7}" dt="2022-06-11T14:18:34.721" v="6402" actId="14861"/>
          <ac:picMkLst>
            <pc:docMk/>
            <pc:sldMk cId="789588365" sldId="1592"/>
            <ac:picMk id="14" creationId="{120F49B1-6BF3-09EA-9718-5F0E004FB4C8}"/>
          </ac:picMkLst>
        </pc:picChg>
      </pc:sldChg>
      <pc:sldChg chg="add del">
        <pc:chgData name="Truong Nguyen" userId="8bbd828cfdcd9b55" providerId="LiveId" clId="{1DBAF44C-4E4F-4749-BD1A-D875D5508BE7}" dt="2022-06-10T14:53:21.941" v="1447" actId="47"/>
        <pc:sldMkLst>
          <pc:docMk/>
          <pc:sldMk cId="4098363164" sldId="1592"/>
        </pc:sldMkLst>
      </pc:sldChg>
      <pc:sldChg chg="addSp delSp modSp new del mod ord modClrScheme chgLayout">
        <pc:chgData name="Truong Nguyen" userId="8bbd828cfdcd9b55" providerId="LiveId" clId="{1DBAF44C-4E4F-4749-BD1A-D875D5508BE7}" dt="2022-06-11T14:00:03.913" v="5916" actId="47"/>
        <pc:sldMkLst>
          <pc:docMk/>
          <pc:sldMk cId="1058204686" sldId="1594"/>
        </pc:sldMkLst>
        <pc:spChg chg="del mod ord">
          <ac:chgData name="Truong Nguyen" userId="8bbd828cfdcd9b55" providerId="LiveId" clId="{1DBAF44C-4E4F-4749-BD1A-D875D5508BE7}" dt="2022-06-11T04:00:32.068" v="1685" actId="700"/>
          <ac:spMkLst>
            <pc:docMk/>
            <pc:sldMk cId="1058204686" sldId="1594"/>
            <ac:spMk id="2" creationId="{439CDA09-AB39-C433-5B7E-D964DC8F7378}"/>
          </ac:spMkLst>
        </pc:spChg>
        <pc:spChg chg="del mod ord">
          <ac:chgData name="Truong Nguyen" userId="8bbd828cfdcd9b55" providerId="LiveId" clId="{1DBAF44C-4E4F-4749-BD1A-D875D5508BE7}" dt="2022-06-11T04:00:32.068" v="1685" actId="700"/>
          <ac:spMkLst>
            <pc:docMk/>
            <pc:sldMk cId="1058204686" sldId="1594"/>
            <ac:spMk id="3" creationId="{79983DE6-B0C2-9664-E6F2-FAF8109E9D42}"/>
          </ac:spMkLst>
        </pc:spChg>
        <pc:spChg chg="add mod ord">
          <ac:chgData name="Truong Nguyen" userId="8bbd828cfdcd9b55" providerId="LiveId" clId="{1DBAF44C-4E4F-4749-BD1A-D875D5508BE7}" dt="2022-06-11T13:45:10.856" v="5355" actId="700"/>
          <ac:spMkLst>
            <pc:docMk/>
            <pc:sldMk cId="1058204686" sldId="1594"/>
            <ac:spMk id="4" creationId="{1178ED28-8BC7-EA73-392A-FB32DFB57AC4}"/>
          </ac:spMkLst>
        </pc:spChg>
        <pc:spChg chg="add mod ord">
          <ac:chgData name="Truong Nguyen" userId="8bbd828cfdcd9b55" providerId="LiveId" clId="{1DBAF44C-4E4F-4749-BD1A-D875D5508BE7}" dt="2022-06-11T13:59:13.913" v="5902" actId="21"/>
          <ac:spMkLst>
            <pc:docMk/>
            <pc:sldMk cId="1058204686" sldId="1594"/>
            <ac:spMk id="5" creationId="{3C7F25D3-90DE-B26D-5A87-FADC46D1B88C}"/>
          </ac:spMkLst>
        </pc:spChg>
        <pc:spChg chg="add del mod ord">
          <ac:chgData name="Truong Nguyen" userId="8bbd828cfdcd9b55" providerId="LiveId" clId="{1DBAF44C-4E4F-4749-BD1A-D875D5508BE7}" dt="2022-06-11T13:45:14.675" v="5356" actId="478"/>
          <ac:spMkLst>
            <pc:docMk/>
            <pc:sldMk cId="1058204686" sldId="1594"/>
            <ac:spMk id="6" creationId="{B2CE02B7-EADA-25E1-8C26-2D8DA634A990}"/>
          </ac:spMkLst>
        </pc:spChg>
        <pc:spChg chg="add mod">
          <ac:chgData name="Truong Nguyen" userId="8bbd828cfdcd9b55" providerId="LiveId" clId="{1DBAF44C-4E4F-4749-BD1A-D875D5508BE7}" dt="2022-06-11T13:47:07.794" v="5455"/>
          <ac:spMkLst>
            <pc:docMk/>
            <pc:sldMk cId="1058204686" sldId="1594"/>
            <ac:spMk id="8" creationId="{82556179-89D7-13EF-393E-306FDE6DECE2}"/>
          </ac:spMkLst>
        </pc:spChg>
        <pc:spChg chg="add mod">
          <ac:chgData name="Truong Nguyen" userId="8bbd828cfdcd9b55" providerId="LiveId" clId="{1DBAF44C-4E4F-4749-BD1A-D875D5508BE7}" dt="2022-06-11T13:47:07.794" v="5455"/>
          <ac:spMkLst>
            <pc:docMk/>
            <pc:sldMk cId="1058204686" sldId="1594"/>
            <ac:spMk id="9" creationId="{CA4E3B7D-1287-1FD1-1AD4-DB2812EAC860}"/>
          </ac:spMkLst>
        </pc:spChg>
        <pc:spChg chg="add mod">
          <ac:chgData name="Truong Nguyen" userId="8bbd828cfdcd9b55" providerId="LiveId" clId="{1DBAF44C-4E4F-4749-BD1A-D875D5508BE7}" dt="2022-06-11T13:47:07.794" v="5455"/>
          <ac:spMkLst>
            <pc:docMk/>
            <pc:sldMk cId="1058204686" sldId="1594"/>
            <ac:spMk id="10" creationId="{CF62184D-7E6B-1F1A-A1E4-FD063CEF017F}"/>
          </ac:spMkLst>
        </pc:spChg>
        <pc:picChg chg="del mod">
          <ac:chgData name="Truong Nguyen" userId="8bbd828cfdcd9b55" providerId="LiveId" clId="{1DBAF44C-4E4F-4749-BD1A-D875D5508BE7}" dt="2022-06-11T14:00:02.233" v="5915" actId="21"/>
          <ac:picMkLst>
            <pc:docMk/>
            <pc:sldMk cId="1058204686" sldId="1594"/>
            <ac:picMk id="3" creationId="{27958077-0C48-E0AB-6B3C-71C797B143ED}"/>
          </ac:picMkLst>
        </pc:picChg>
        <pc:picChg chg="add del mod">
          <ac:chgData name="Truong Nguyen" userId="8bbd828cfdcd9b55" providerId="LiveId" clId="{1DBAF44C-4E4F-4749-BD1A-D875D5508BE7}" dt="2022-06-11T13:59:20.495" v="5904" actId="21"/>
          <ac:picMkLst>
            <pc:docMk/>
            <pc:sldMk cId="1058204686" sldId="1594"/>
            <ac:picMk id="7" creationId="{51DDFF63-A9B7-392E-565B-3728EF6DC117}"/>
          </ac:picMkLst>
        </pc:picChg>
      </pc:sldChg>
      <pc:sldChg chg="addSp delSp modSp new mod modClrScheme chgLayout">
        <pc:chgData name="Truong Nguyen" userId="8bbd828cfdcd9b55" providerId="LiveId" clId="{1DBAF44C-4E4F-4749-BD1A-D875D5508BE7}" dt="2022-06-11T14:25:14.195" v="6491" actId="21"/>
        <pc:sldMkLst>
          <pc:docMk/>
          <pc:sldMk cId="3314146160" sldId="1595"/>
        </pc:sldMkLst>
        <pc:spChg chg="mod ord">
          <ac:chgData name="Truong Nguyen" userId="8bbd828cfdcd9b55" providerId="LiveId" clId="{1DBAF44C-4E4F-4749-BD1A-D875D5508BE7}" dt="2022-06-11T05:36:41.574" v="3000" actId="700"/>
          <ac:spMkLst>
            <pc:docMk/>
            <pc:sldMk cId="3314146160" sldId="1595"/>
            <ac:spMk id="2" creationId="{349D9CE6-008C-376B-0BD3-6044352F5EA0}"/>
          </ac:spMkLst>
        </pc:spChg>
        <pc:spChg chg="mod ord">
          <ac:chgData name="Truong Nguyen" userId="8bbd828cfdcd9b55" providerId="LiveId" clId="{1DBAF44C-4E4F-4749-BD1A-D875D5508BE7}" dt="2022-06-11T14:23:14.283" v="6479" actId="20577"/>
          <ac:spMkLst>
            <pc:docMk/>
            <pc:sldMk cId="3314146160" sldId="1595"/>
            <ac:spMk id="3" creationId="{BC87EEAC-CAC4-E00B-97F3-082307843D16}"/>
          </ac:spMkLst>
        </pc:spChg>
        <pc:spChg chg="add del mod ord">
          <ac:chgData name="Truong Nguyen" userId="8bbd828cfdcd9b55" providerId="LiveId" clId="{1DBAF44C-4E4F-4749-BD1A-D875D5508BE7}" dt="2022-06-11T05:36:41.574" v="3000" actId="700"/>
          <ac:spMkLst>
            <pc:docMk/>
            <pc:sldMk cId="3314146160" sldId="1595"/>
            <ac:spMk id="6" creationId="{873B6778-C303-C058-2826-2F5C3AA506CD}"/>
          </ac:spMkLst>
        </pc:spChg>
        <pc:picChg chg="add del mod">
          <ac:chgData name="Truong Nguyen" userId="8bbd828cfdcd9b55" providerId="LiveId" clId="{1DBAF44C-4E4F-4749-BD1A-D875D5508BE7}" dt="2022-06-11T05:36:50.008" v="3002" actId="478"/>
          <ac:picMkLst>
            <pc:docMk/>
            <pc:sldMk cId="3314146160" sldId="1595"/>
            <ac:picMk id="5" creationId="{4E8497B9-FE81-C828-22CC-E78D3C5A482B}"/>
          </ac:picMkLst>
        </pc:picChg>
        <pc:picChg chg="del mod">
          <ac:chgData name="Truong Nguyen" userId="8bbd828cfdcd9b55" providerId="LiveId" clId="{1DBAF44C-4E4F-4749-BD1A-D875D5508BE7}" dt="2022-06-11T14:22:09.959" v="6436" actId="21"/>
          <ac:picMkLst>
            <pc:docMk/>
            <pc:sldMk cId="3314146160" sldId="1595"/>
            <ac:picMk id="5" creationId="{B6389340-70C8-AC52-3AC8-B15301DAB432}"/>
          </ac:picMkLst>
        </pc:picChg>
        <pc:picChg chg="add del mod">
          <ac:chgData name="Truong Nguyen" userId="8bbd828cfdcd9b55" providerId="LiveId" clId="{1DBAF44C-4E4F-4749-BD1A-D875D5508BE7}" dt="2022-06-11T05:40:31.816" v="3098" actId="478"/>
          <ac:picMkLst>
            <pc:docMk/>
            <pc:sldMk cId="3314146160" sldId="1595"/>
            <ac:picMk id="7" creationId="{A2612E6C-0633-EF23-783F-CA759B7BE668}"/>
          </ac:picMkLst>
        </pc:picChg>
        <pc:picChg chg="add del mod">
          <ac:chgData name="Truong Nguyen" userId="8bbd828cfdcd9b55" providerId="LiveId" clId="{1DBAF44C-4E4F-4749-BD1A-D875D5508BE7}" dt="2022-06-11T05:40:35.254" v="3099" actId="478"/>
          <ac:picMkLst>
            <pc:docMk/>
            <pc:sldMk cId="3314146160" sldId="1595"/>
            <ac:picMk id="8" creationId="{247B9E9A-581A-CAC6-0FD9-86C563A6690F}"/>
          </ac:picMkLst>
        </pc:picChg>
        <pc:picChg chg="add mod">
          <ac:chgData name="Truong Nguyen" userId="8bbd828cfdcd9b55" providerId="LiveId" clId="{1DBAF44C-4E4F-4749-BD1A-D875D5508BE7}" dt="2022-06-11T14:22:34.128" v="6476"/>
          <ac:picMkLst>
            <pc:docMk/>
            <pc:sldMk cId="3314146160" sldId="1595"/>
            <ac:picMk id="8" creationId="{2FBA0266-D74F-0875-BDF5-AFEEA29846D4}"/>
          </ac:picMkLst>
        </pc:picChg>
        <pc:picChg chg="add del mod">
          <ac:chgData name="Truong Nguyen" userId="8bbd828cfdcd9b55" providerId="LiveId" clId="{1DBAF44C-4E4F-4749-BD1A-D875D5508BE7}" dt="2022-06-11T14:25:14.195" v="6491" actId="21"/>
          <ac:picMkLst>
            <pc:docMk/>
            <pc:sldMk cId="3314146160" sldId="1595"/>
            <ac:picMk id="9" creationId="{AE594713-FA81-F689-189C-AFB50ADE81FD}"/>
          </ac:picMkLst>
        </pc:picChg>
      </pc:sldChg>
      <pc:sldChg chg="addSp delSp modSp add del mod modClrScheme chgLayout">
        <pc:chgData name="Truong Nguyen" userId="8bbd828cfdcd9b55" providerId="LiveId" clId="{1DBAF44C-4E4F-4749-BD1A-D875D5508BE7}" dt="2022-06-11T05:45:49.964" v="3671" actId="47"/>
        <pc:sldMkLst>
          <pc:docMk/>
          <pc:sldMk cId="3159481814" sldId="1596"/>
        </pc:sldMkLst>
        <pc:spChg chg="mod ord">
          <ac:chgData name="Truong Nguyen" userId="8bbd828cfdcd9b55" providerId="LiveId" clId="{1DBAF44C-4E4F-4749-BD1A-D875D5508BE7}" dt="2022-06-11T05:39:39.926" v="3086" actId="700"/>
          <ac:spMkLst>
            <pc:docMk/>
            <pc:sldMk cId="3159481814" sldId="1596"/>
            <ac:spMk id="2" creationId="{349D9CE6-008C-376B-0BD3-6044352F5EA0}"/>
          </ac:spMkLst>
        </pc:spChg>
        <pc:spChg chg="mod ord">
          <ac:chgData name="Truong Nguyen" userId="8bbd828cfdcd9b55" providerId="LiveId" clId="{1DBAF44C-4E4F-4749-BD1A-D875D5508BE7}" dt="2022-06-11T05:39:39.926" v="3086" actId="700"/>
          <ac:spMkLst>
            <pc:docMk/>
            <pc:sldMk cId="3159481814" sldId="1596"/>
            <ac:spMk id="3" creationId="{BC87EEAC-CAC4-E00B-97F3-082307843D16}"/>
          </ac:spMkLst>
        </pc:spChg>
        <pc:spChg chg="add del mod ord">
          <ac:chgData name="Truong Nguyen" userId="8bbd828cfdcd9b55" providerId="LiveId" clId="{1DBAF44C-4E4F-4749-BD1A-D875D5508BE7}" dt="2022-06-11T05:39:39.926" v="3086" actId="700"/>
          <ac:spMkLst>
            <pc:docMk/>
            <pc:sldMk cId="3159481814" sldId="1596"/>
            <ac:spMk id="4" creationId="{C7A09114-0DC4-310F-6108-0A767E0A1BE8}"/>
          </ac:spMkLst>
        </pc:spChg>
        <pc:picChg chg="del mod">
          <ac:chgData name="Truong Nguyen" userId="8bbd828cfdcd9b55" providerId="LiveId" clId="{1DBAF44C-4E4F-4749-BD1A-D875D5508BE7}" dt="2022-06-11T05:40:08.235" v="3091" actId="21"/>
          <ac:picMkLst>
            <pc:docMk/>
            <pc:sldMk cId="3159481814" sldId="1596"/>
            <ac:picMk id="5" creationId="{4E8497B9-FE81-C828-22CC-E78D3C5A482B}"/>
          </ac:picMkLst>
        </pc:picChg>
        <pc:picChg chg="add del mod">
          <ac:chgData name="Truong Nguyen" userId="8bbd828cfdcd9b55" providerId="LiveId" clId="{1DBAF44C-4E4F-4749-BD1A-D875D5508BE7}" dt="2022-06-11T05:40:10.541" v="3093" actId="21"/>
          <ac:picMkLst>
            <pc:docMk/>
            <pc:sldMk cId="3159481814" sldId="1596"/>
            <ac:picMk id="7" creationId="{80FA45A3-75C5-14B4-A57C-38B7E7A306E4}"/>
          </ac:picMkLst>
        </pc:picChg>
      </pc:sldChg>
      <pc:sldChg chg="addSp delSp modSp add mod">
        <pc:chgData name="Truong Nguyen" userId="8bbd828cfdcd9b55" providerId="LiveId" clId="{1DBAF44C-4E4F-4749-BD1A-D875D5508BE7}" dt="2022-06-11T14:27:31.336" v="6576" actId="20577"/>
        <pc:sldMkLst>
          <pc:docMk/>
          <pc:sldMk cId="1075051775" sldId="1597"/>
        </pc:sldMkLst>
        <pc:spChg chg="mod">
          <ac:chgData name="Truong Nguyen" userId="8bbd828cfdcd9b55" providerId="LiveId" clId="{1DBAF44C-4E4F-4749-BD1A-D875D5508BE7}" dt="2022-06-11T14:27:31.336" v="6576" actId="20577"/>
          <ac:spMkLst>
            <pc:docMk/>
            <pc:sldMk cId="1075051775" sldId="1597"/>
            <ac:spMk id="3" creationId="{BC87EEAC-CAC4-E00B-97F3-082307843D16}"/>
          </ac:spMkLst>
        </pc:spChg>
        <pc:spChg chg="add del mod">
          <ac:chgData name="Truong Nguyen" userId="8bbd828cfdcd9b55" providerId="LiveId" clId="{1DBAF44C-4E4F-4749-BD1A-D875D5508BE7}" dt="2022-06-11T14:24:39.174" v="6482" actId="478"/>
          <ac:spMkLst>
            <pc:docMk/>
            <pc:sldMk cId="1075051775" sldId="1597"/>
            <ac:spMk id="6" creationId="{3C8AD5E9-E15B-56F2-3682-AA4F6169C64D}"/>
          </ac:spMkLst>
        </pc:spChg>
        <pc:spChg chg="add mod">
          <ac:chgData name="Truong Nguyen" userId="8bbd828cfdcd9b55" providerId="LiveId" clId="{1DBAF44C-4E4F-4749-BD1A-D875D5508BE7}" dt="2022-06-11T14:24:39.490" v="6483"/>
          <ac:spMkLst>
            <pc:docMk/>
            <pc:sldMk cId="1075051775" sldId="1597"/>
            <ac:spMk id="8" creationId="{C1B1A325-D7BA-04FB-5600-0A55ACED2D34}"/>
          </ac:spMkLst>
        </pc:spChg>
        <pc:picChg chg="add mod">
          <ac:chgData name="Truong Nguyen" userId="8bbd828cfdcd9b55" providerId="LiveId" clId="{1DBAF44C-4E4F-4749-BD1A-D875D5508BE7}" dt="2022-06-11T14:24:32.898" v="6481"/>
          <ac:picMkLst>
            <pc:docMk/>
            <pc:sldMk cId="1075051775" sldId="1597"/>
            <ac:picMk id="7" creationId="{1B397AA4-232E-859E-A28E-D483B6046320}"/>
          </ac:picMkLst>
        </pc:picChg>
        <pc:picChg chg="add del mod">
          <ac:chgData name="Truong Nguyen" userId="8bbd828cfdcd9b55" providerId="LiveId" clId="{1DBAF44C-4E4F-4749-BD1A-D875D5508BE7}" dt="2022-06-11T14:25:04.556" v="6486" actId="21"/>
          <ac:picMkLst>
            <pc:docMk/>
            <pc:sldMk cId="1075051775" sldId="1597"/>
            <ac:picMk id="9" creationId="{D02228E7-6C81-85A2-A371-F2B316B0EAAF}"/>
          </ac:picMkLst>
        </pc:picChg>
        <pc:picChg chg="add mod">
          <ac:chgData name="Truong Nguyen" userId="8bbd828cfdcd9b55" providerId="LiveId" clId="{1DBAF44C-4E4F-4749-BD1A-D875D5508BE7}" dt="2022-06-11T14:25:15.803" v="6492"/>
          <ac:picMkLst>
            <pc:docMk/>
            <pc:sldMk cId="1075051775" sldId="1597"/>
            <ac:picMk id="10" creationId="{490F59B9-84A7-91F8-0EBE-1920E14D598F}"/>
          </ac:picMkLst>
        </pc:picChg>
        <pc:picChg chg="add del mod">
          <ac:chgData name="Truong Nguyen" userId="8bbd828cfdcd9b55" providerId="LiveId" clId="{1DBAF44C-4E4F-4749-BD1A-D875D5508BE7}" dt="2022-06-11T14:24:32.533" v="6480" actId="478"/>
          <ac:picMkLst>
            <pc:docMk/>
            <pc:sldMk cId="1075051775" sldId="1597"/>
            <ac:picMk id="2050" creationId="{8D246C34-35A6-7B3B-B07C-30F8D15D3169}"/>
          </ac:picMkLst>
        </pc:picChg>
        <pc:picChg chg="add del mod">
          <ac:chgData name="Truong Nguyen" userId="8bbd828cfdcd9b55" providerId="LiveId" clId="{1DBAF44C-4E4F-4749-BD1A-D875D5508BE7}" dt="2022-06-11T14:24:41.449" v="6484" actId="478"/>
          <ac:picMkLst>
            <pc:docMk/>
            <pc:sldMk cId="1075051775" sldId="1597"/>
            <ac:picMk id="2052" creationId="{7C1B4454-ADDB-600B-7F38-0D2304CB6F9B}"/>
          </ac:picMkLst>
        </pc:picChg>
      </pc:sldChg>
      <pc:sldChg chg="addSp delSp modSp new mod modClrScheme chgLayout">
        <pc:chgData name="Truong Nguyen" userId="8bbd828cfdcd9b55" providerId="LiveId" clId="{1DBAF44C-4E4F-4749-BD1A-D875D5508BE7}" dt="2022-06-11T12:38:45.492" v="4398" actId="20577"/>
        <pc:sldMkLst>
          <pc:docMk/>
          <pc:sldMk cId="1268395841" sldId="1598"/>
        </pc:sldMkLst>
        <pc:spChg chg="del mod ord">
          <ac:chgData name="Truong Nguyen" userId="8bbd828cfdcd9b55" providerId="LiveId" clId="{1DBAF44C-4E4F-4749-BD1A-D875D5508BE7}" dt="2022-06-11T05:55:20.417" v="3754" actId="700"/>
          <ac:spMkLst>
            <pc:docMk/>
            <pc:sldMk cId="1268395841" sldId="1598"/>
            <ac:spMk id="2" creationId="{39B317CD-0595-8946-F199-100EE03A9F40}"/>
          </ac:spMkLst>
        </pc:spChg>
        <pc:spChg chg="del mod ord">
          <ac:chgData name="Truong Nguyen" userId="8bbd828cfdcd9b55" providerId="LiveId" clId="{1DBAF44C-4E4F-4749-BD1A-D875D5508BE7}" dt="2022-06-11T05:55:20.417" v="3754" actId="700"/>
          <ac:spMkLst>
            <pc:docMk/>
            <pc:sldMk cId="1268395841" sldId="1598"/>
            <ac:spMk id="3" creationId="{40DBB8FA-E676-5B91-849A-C9F9CA3A26C2}"/>
          </ac:spMkLst>
        </pc:spChg>
        <pc:spChg chg="add mod ord">
          <ac:chgData name="Truong Nguyen" userId="8bbd828cfdcd9b55" providerId="LiveId" clId="{1DBAF44C-4E4F-4749-BD1A-D875D5508BE7}" dt="2022-06-11T05:55:28.915" v="3788" actId="20577"/>
          <ac:spMkLst>
            <pc:docMk/>
            <pc:sldMk cId="1268395841" sldId="1598"/>
            <ac:spMk id="4" creationId="{3601E0C4-DC6C-C843-2713-A9A583C6BB8D}"/>
          </ac:spMkLst>
        </pc:spChg>
        <pc:spChg chg="add mod ord">
          <ac:chgData name="Truong Nguyen" userId="8bbd828cfdcd9b55" providerId="LiveId" clId="{1DBAF44C-4E4F-4749-BD1A-D875D5508BE7}" dt="2022-06-11T12:38:45.492" v="4398" actId="20577"/>
          <ac:spMkLst>
            <pc:docMk/>
            <pc:sldMk cId="1268395841" sldId="1598"/>
            <ac:spMk id="5" creationId="{E2D5EE36-F12E-3BA2-3CEB-998E0891DD5D}"/>
          </ac:spMkLst>
        </pc:spChg>
      </pc:sldChg>
      <pc:sldChg chg="modSp add mod">
        <pc:chgData name="Truong Nguyen" userId="8bbd828cfdcd9b55" providerId="LiveId" clId="{1DBAF44C-4E4F-4749-BD1A-D875D5508BE7}" dt="2022-06-11T14:27:47.866" v="6578" actId="20577"/>
        <pc:sldMkLst>
          <pc:docMk/>
          <pc:sldMk cId="2568530894" sldId="1599"/>
        </pc:sldMkLst>
        <pc:spChg chg="mod">
          <ac:chgData name="Truong Nguyen" userId="8bbd828cfdcd9b55" providerId="LiveId" clId="{1DBAF44C-4E4F-4749-BD1A-D875D5508BE7}" dt="2022-06-11T05:56:47.046" v="3810" actId="20577"/>
          <ac:spMkLst>
            <pc:docMk/>
            <pc:sldMk cId="2568530894" sldId="1599"/>
            <ac:spMk id="2" creationId="{39B317CD-0595-8946-F199-100EE03A9F40}"/>
          </ac:spMkLst>
        </pc:spChg>
        <pc:spChg chg="mod">
          <ac:chgData name="Truong Nguyen" userId="8bbd828cfdcd9b55" providerId="LiveId" clId="{1DBAF44C-4E4F-4749-BD1A-D875D5508BE7}" dt="2022-06-11T14:27:47.866" v="6578" actId="20577"/>
          <ac:spMkLst>
            <pc:docMk/>
            <pc:sldMk cId="2568530894" sldId="1599"/>
            <ac:spMk id="3" creationId="{0F88B311-0423-01E3-871C-98DD8709964F}"/>
          </ac:spMkLst>
        </pc:spChg>
      </pc:sldChg>
      <pc:sldChg chg="addSp delSp modSp add mod ord modClrScheme chgLayout">
        <pc:chgData name="Truong Nguyen" userId="8bbd828cfdcd9b55" providerId="LiveId" clId="{1DBAF44C-4E4F-4749-BD1A-D875D5508BE7}" dt="2022-06-11T14:07:47.104" v="6127" actId="14100"/>
        <pc:sldMkLst>
          <pc:docMk/>
          <pc:sldMk cId="2439857075" sldId="1600"/>
        </pc:sldMkLst>
        <pc:spChg chg="add del mod">
          <ac:chgData name="Truong Nguyen" userId="8bbd828cfdcd9b55" providerId="LiveId" clId="{1DBAF44C-4E4F-4749-BD1A-D875D5508BE7}" dt="2022-06-11T13:46:19.414" v="5447" actId="478"/>
          <ac:spMkLst>
            <pc:docMk/>
            <pc:sldMk cId="2439857075" sldId="1600"/>
            <ac:spMk id="2" creationId="{90915C52-11AD-C82B-29EA-2EFC9049D9DD}"/>
          </ac:spMkLst>
        </pc:spChg>
        <pc:spChg chg="mod ord">
          <ac:chgData name="Truong Nguyen" userId="8bbd828cfdcd9b55" providerId="LiveId" clId="{1DBAF44C-4E4F-4749-BD1A-D875D5508BE7}" dt="2022-06-11T13:46:23.644" v="5448" actId="700"/>
          <ac:spMkLst>
            <pc:docMk/>
            <pc:sldMk cId="2439857075" sldId="1600"/>
            <ac:spMk id="4" creationId="{1178ED28-8BC7-EA73-392A-FB32DFB57AC4}"/>
          </ac:spMkLst>
        </pc:spChg>
        <pc:spChg chg="mod ord">
          <ac:chgData name="Truong Nguyen" userId="8bbd828cfdcd9b55" providerId="LiveId" clId="{1DBAF44C-4E4F-4749-BD1A-D875D5508BE7}" dt="2022-06-11T13:46:23.644" v="5448" actId="700"/>
          <ac:spMkLst>
            <pc:docMk/>
            <pc:sldMk cId="2439857075" sldId="1600"/>
            <ac:spMk id="5" creationId="{3C7F25D3-90DE-B26D-5A87-FADC46D1B88C}"/>
          </ac:spMkLst>
        </pc:spChg>
        <pc:spChg chg="del">
          <ac:chgData name="Truong Nguyen" userId="8bbd828cfdcd9b55" providerId="LiveId" clId="{1DBAF44C-4E4F-4749-BD1A-D875D5508BE7}" dt="2022-06-11T13:46:16.824" v="5446" actId="478"/>
          <ac:spMkLst>
            <pc:docMk/>
            <pc:sldMk cId="2439857075" sldId="1600"/>
            <ac:spMk id="6" creationId="{B2CE02B7-EADA-25E1-8C26-2D8DA634A990}"/>
          </ac:spMkLst>
        </pc:spChg>
        <pc:spChg chg="add mod">
          <ac:chgData name="Truong Nguyen" userId="8bbd828cfdcd9b55" providerId="LiveId" clId="{1DBAF44C-4E4F-4749-BD1A-D875D5508BE7}" dt="2022-06-11T14:04:39.782" v="6034" actId="1036"/>
          <ac:spMkLst>
            <pc:docMk/>
            <pc:sldMk cId="2439857075" sldId="1600"/>
            <ac:spMk id="8" creationId="{31053F03-6C6F-D693-C276-AE2510C931E9}"/>
          </ac:spMkLst>
        </pc:spChg>
        <pc:spChg chg="add mod">
          <ac:chgData name="Truong Nguyen" userId="8bbd828cfdcd9b55" providerId="LiveId" clId="{1DBAF44C-4E4F-4749-BD1A-D875D5508BE7}" dt="2022-06-11T14:04:39.782" v="6034" actId="1036"/>
          <ac:spMkLst>
            <pc:docMk/>
            <pc:sldMk cId="2439857075" sldId="1600"/>
            <ac:spMk id="9" creationId="{DAC215B2-F530-4F7F-E566-EB8B39CE9707}"/>
          </ac:spMkLst>
        </pc:spChg>
        <pc:spChg chg="add mod">
          <ac:chgData name="Truong Nguyen" userId="8bbd828cfdcd9b55" providerId="LiveId" clId="{1DBAF44C-4E4F-4749-BD1A-D875D5508BE7}" dt="2022-06-11T14:04:39.782" v="6034" actId="1036"/>
          <ac:spMkLst>
            <pc:docMk/>
            <pc:sldMk cId="2439857075" sldId="1600"/>
            <ac:spMk id="10" creationId="{AC57D55A-9C4C-7126-E73D-5398DEE6629F}"/>
          </ac:spMkLst>
        </pc:spChg>
        <pc:spChg chg="add mod">
          <ac:chgData name="Truong Nguyen" userId="8bbd828cfdcd9b55" providerId="LiveId" clId="{1DBAF44C-4E4F-4749-BD1A-D875D5508BE7}" dt="2022-06-11T14:06:42.082" v="6084"/>
          <ac:spMkLst>
            <pc:docMk/>
            <pc:sldMk cId="2439857075" sldId="1600"/>
            <ac:spMk id="21" creationId="{2391396F-38DA-7CC6-611F-018BCAE9F03F}"/>
          </ac:spMkLst>
        </pc:spChg>
        <pc:spChg chg="add mod">
          <ac:chgData name="Truong Nguyen" userId="8bbd828cfdcd9b55" providerId="LiveId" clId="{1DBAF44C-4E4F-4749-BD1A-D875D5508BE7}" dt="2022-06-11T14:06:42.082" v="6084"/>
          <ac:spMkLst>
            <pc:docMk/>
            <pc:sldMk cId="2439857075" sldId="1600"/>
            <ac:spMk id="22" creationId="{1A9DCA09-3FA0-8909-116A-B99E2802473E}"/>
          </ac:spMkLst>
        </pc:spChg>
        <pc:spChg chg="add mod">
          <ac:chgData name="Truong Nguyen" userId="8bbd828cfdcd9b55" providerId="LiveId" clId="{1DBAF44C-4E4F-4749-BD1A-D875D5508BE7}" dt="2022-06-11T14:06:42.082" v="6084"/>
          <ac:spMkLst>
            <pc:docMk/>
            <pc:sldMk cId="2439857075" sldId="1600"/>
            <ac:spMk id="23" creationId="{DC672BCC-F071-2910-5AF2-15486C3A8073}"/>
          </ac:spMkLst>
        </pc:spChg>
        <pc:picChg chg="mod">
          <ac:chgData name="Truong Nguyen" userId="8bbd828cfdcd9b55" providerId="LiveId" clId="{1DBAF44C-4E4F-4749-BD1A-D875D5508BE7}" dt="2022-06-11T13:47:52.764" v="5469" actId="14100"/>
          <ac:picMkLst>
            <pc:docMk/>
            <pc:sldMk cId="2439857075" sldId="1600"/>
            <ac:picMk id="3" creationId="{65BB4A4C-5907-2D96-D1E2-E1A2F6BE0014}"/>
          </ac:picMkLst>
        </pc:picChg>
        <pc:picChg chg="add mod">
          <ac:chgData name="Truong Nguyen" userId="8bbd828cfdcd9b55" providerId="LiveId" clId="{1DBAF44C-4E4F-4749-BD1A-D875D5508BE7}" dt="2022-06-11T14:04:39.782" v="6034" actId="1036"/>
          <ac:picMkLst>
            <pc:docMk/>
            <pc:sldMk cId="2439857075" sldId="1600"/>
            <ac:picMk id="7" creationId="{52423C16-EA7F-B019-0FF7-B338D6CDFB42}"/>
          </ac:picMkLst>
        </pc:picChg>
        <pc:picChg chg="mod">
          <ac:chgData name="Truong Nguyen" userId="8bbd828cfdcd9b55" providerId="LiveId" clId="{1DBAF44C-4E4F-4749-BD1A-D875D5508BE7}" dt="2022-06-11T14:07:47.104" v="6127" actId="14100"/>
          <ac:picMkLst>
            <pc:docMk/>
            <pc:sldMk cId="2439857075" sldId="1600"/>
            <ac:picMk id="11" creationId="{DC03ABE4-0D22-D433-1D7C-A38DC69DE5E6}"/>
          </ac:picMkLst>
        </pc:picChg>
        <pc:picChg chg="mod">
          <ac:chgData name="Truong Nguyen" userId="8bbd828cfdcd9b55" providerId="LiveId" clId="{1DBAF44C-4E4F-4749-BD1A-D875D5508BE7}" dt="2022-06-11T14:04:39.782" v="6034" actId="1036"/>
          <ac:picMkLst>
            <pc:docMk/>
            <pc:sldMk cId="2439857075" sldId="1600"/>
            <ac:picMk id="13" creationId="{FE48E49A-AF79-696D-77FC-7C9FF1788835}"/>
          </ac:picMkLst>
        </pc:picChg>
        <pc:picChg chg="add del mod">
          <ac:chgData name="Truong Nguyen" userId="8bbd828cfdcd9b55" providerId="LiveId" clId="{1DBAF44C-4E4F-4749-BD1A-D875D5508BE7}" dt="2022-06-11T14:03:33.402" v="5972" actId="21"/>
          <ac:picMkLst>
            <pc:docMk/>
            <pc:sldMk cId="2439857075" sldId="1600"/>
            <ac:picMk id="16" creationId="{BCF2975A-4F72-3572-EDFC-8D2E9D09A774}"/>
          </ac:picMkLst>
        </pc:picChg>
        <pc:picChg chg="mod">
          <ac:chgData name="Truong Nguyen" userId="8bbd828cfdcd9b55" providerId="LiveId" clId="{1DBAF44C-4E4F-4749-BD1A-D875D5508BE7}" dt="2022-06-11T14:04:39.782" v="6034" actId="1036"/>
          <ac:picMkLst>
            <pc:docMk/>
            <pc:sldMk cId="2439857075" sldId="1600"/>
            <ac:picMk id="17" creationId="{D5CF27A7-F759-7971-F343-4E47FBFBB09F}"/>
          </ac:picMkLst>
        </pc:picChg>
        <pc:picChg chg="add del mod">
          <ac:chgData name="Truong Nguyen" userId="8bbd828cfdcd9b55" providerId="LiveId" clId="{1DBAF44C-4E4F-4749-BD1A-D875D5508BE7}" dt="2022-06-11T14:05:32.234" v="6049" actId="21"/>
          <ac:picMkLst>
            <pc:docMk/>
            <pc:sldMk cId="2439857075" sldId="1600"/>
            <ac:picMk id="18" creationId="{981F4D6E-34CE-8282-C0F2-68887CA2ABA9}"/>
          </ac:picMkLst>
        </pc:picChg>
        <pc:picChg chg="add del mod">
          <ac:chgData name="Truong Nguyen" userId="8bbd828cfdcd9b55" providerId="LiveId" clId="{1DBAF44C-4E4F-4749-BD1A-D875D5508BE7}" dt="2022-06-11T14:05:14.177" v="6043" actId="21"/>
          <ac:picMkLst>
            <pc:docMk/>
            <pc:sldMk cId="2439857075" sldId="1600"/>
            <ac:picMk id="19" creationId="{8AB06E3E-8673-7B27-685C-66E63843F59D}"/>
          </ac:picMkLst>
        </pc:picChg>
        <pc:picChg chg="add del mod">
          <ac:chgData name="Truong Nguyen" userId="8bbd828cfdcd9b55" providerId="LiveId" clId="{1DBAF44C-4E4F-4749-BD1A-D875D5508BE7}" dt="2022-06-11T14:05:56.042" v="6059" actId="21"/>
          <ac:picMkLst>
            <pc:docMk/>
            <pc:sldMk cId="2439857075" sldId="1600"/>
            <ac:picMk id="20" creationId="{1183D48F-0C70-E927-DD30-17B54FC6659D}"/>
          </ac:picMkLst>
        </pc:picChg>
      </pc:sldChg>
      <pc:sldChg chg="new del">
        <pc:chgData name="Truong Nguyen" userId="8bbd828cfdcd9b55" providerId="LiveId" clId="{1DBAF44C-4E4F-4749-BD1A-D875D5508BE7}" dt="2022-06-11T05:56:31.867" v="3796" actId="47"/>
        <pc:sldMkLst>
          <pc:docMk/>
          <pc:sldMk cId="2643744078" sldId="1600"/>
        </pc:sldMkLst>
      </pc:sldChg>
      <pc:sldChg chg="addSp delSp modSp add del mod ord modClrScheme chgLayout">
        <pc:chgData name="Truong Nguyen" userId="8bbd828cfdcd9b55" providerId="LiveId" clId="{1DBAF44C-4E4F-4749-BD1A-D875D5508BE7}" dt="2022-06-11T12:35:03.775" v="4326" actId="47"/>
        <pc:sldMkLst>
          <pc:docMk/>
          <pc:sldMk cId="2492310136" sldId="1601"/>
        </pc:sldMkLst>
        <pc:spChg chg="add mod ord">
          <ac:chgData name="Truong Nguyen" userId="8bbd828cfdcd9b55" providerId="LiveId" clId="{1DBAF44C-4E4F-4749-BD1A-D875D5508BE7}" dt="2022-06-11T12:34:52.312" v="4325"/>
          <ac:spMkLst>
            <pc:docMk/>
            <pc:sldMk cId="2492310136" sldId="1601"/>
            <ac:spMk id="2" creationId="{E5B75C38-6923-029A-4022-A077E51F9BC7}"/>
          </ac:spMkLst>
        </pc:spChg>
        <pc:spChg chg="mod ord">
          <ac:chgData name="Truong Nguyen" userId="8bbd828cfdcd9b55" providerId="LiveId" clId="{1DBAF44C-4E4F-4749-BD1A-D875D5508BE7}" dt="2022-06-11T12:34:39.512" v="4323" actId="700"/>
          <ac:spMkLst>
            <pc:docMk/>
            <pc:sldMk cId="2492310136" sldId="1601"/>
            <ac:spMk id="4" creationId="{1178ED28-8BC7-EA73-392A-FB32DFB57AC4}"/>
          </ac:spMkLst>
        </pc:spChg>
        <pc:spChg chg="mod ord">
          <ac:chgData name="Truong Nguyen" userId="8bbd828cfdcd9b55" providerId="LiveId" clId="{1DBAF44C-4E4F-4749-BD1A-D875D5508BE7}" dt="2022-06-11T12:34:39.512" v="4323" actId="700"/>
          <ac:spMkLst>
            <pc:docMk/>
            <pc:sldMk cId="2492310136" sldId="1601"/>
            <ac:spMk id="5" creationId="{3C7F25D3-90DE-B26D-5A87-FADC46D1B88C}"/>
          </ac:spMkLst>
        </pc:spChg>
        <pc:spChg chg="del mod ord">
          <ac:chgData name="Truong Nguyen" userId="8bbd828cfdcd9b55" providerId="LiveId" clId="{1DBAF44C-4E4F-4749-BD1A-D875D5508BE7}" dt="2022-06-11T07:27:26.096" v="4279" actId="478"/>
          <ac:spMkLst>
            <pc:docMk/>
            <pc:sldMk cId="2492310136" sldId="1601"/>
            <ac:spMk id="6" creationId="{B2CE02B7-EADA-25E1-8C26-2D8DA634A990}"/>
          </ac:spMkLst>
        </pc:spChg>
      </pc:sldChg>
      <pc:sldChg chg="addSp delSp modSp add del mod ord modClrScheme chgLayout">
        <pc:chgData name="Truong Nguyen" userId="8bbd828cfdcd9b55" providerId="LiveId" clId="{1DBAF44C-4E4F-4749-BD1A-D875D5508BE7}" dt="2022-06-11T14:03:47.702" v="5974" actId="47"/>
        <pc:sldMkLst>
          <pc:docMk/>
          <pc:sldMk cId="390759128" sldId="1602"/>
        </pc:sldMkLst>
        <pc:spChg chg="mod ord">
          <ac:chgData name="Truong Nguyen" userId="8bbd828cfdcd9b55" providerId="LiveId" clId="{1DBAF44C-4E4F-4749-BD1A-D875D5508BE7}" dt="2022-06-11T13:48:16.374" v="5470" actId="700"/>
          <ac:spMkLst>
            <pc:docMk/>
            <pc:sldMk cId="390759128" sldId="1602"/>
            <ac:spMk id="4" creationId="{1178ED28-8BC7-EA73-392A-FB32DFB57AC4}"/>
          </ac:spMkLst>
        </pc:spChg>
        <pc:spChg chg="mod ord">
          <ac:chgData name="Truong Nguyen" userId="8bbd828cfdcd9b55" providerId="LiveId" clId="{1DBAF44C-4E4F-4749-BD1A-D875D5508BE7}" dt="2022-06-11T14:02:13.060" v="5932" actId="21"/>
          <ac:spMkLst>
            <pc:docMk/>
            <pc:sldMk cId="390759128" sldId="1602"/>
            <ac:spMk id="5" creationId="{3C7F25D3-90DE-B26D-5A87-FADC46D1B88C}"/>
          </ac:spMkLst>
        </pc:spChg>
        <pc:spChg chg="del mod ord">
          <ac:chgData name="Truong Nguyen" userId="8bbd828cfdcd9b55" providerId="LiveId" clId="{1DBAF44C-4E4F-4749-BD1A-D875D5508BE7}" dt="2022-06-11T13:48:18.441" v="5471" actId="478"/>
          <ac:spMkLst>
            <pc:docMk/>
            <pc:sldMk cId="390759128" sldId="1602"/>
            <ac:spMk id="6" creationId="{B2CE02B7-EADA-25E1-8C26-2D8DA634A990}"/>
          </ac:spMkLst>
        </pc:spChg>
        <pc:spChg chg="add mod">
          <ac:chgData name="Truong Nguyen" userId="8bbd828cfdcd9b55" providerId="LiveId" clId="{1DBAF44C-4E4F-4749-BD1A-D875D5508BE7}" dt="2022-06-11T13:55:04.383" v="5743" actId="1076"/>
          <ac:spMkLst>
            <pc:docMk/>
            <pc:sldMk cId="390759128" sldId="1602"/>
            <ac:spMk id="9" creationId="{8AD3B567-C61A-0760-6A67-804DC9605CB3}"/>
          </ac:spMkLst>
        </pc:spChg>
        <pc:spChg chg="add mod">
          <ac:chgData name="Truong Nguyen" userId="8bbd828cfdcd9b55" providerId="LiveId" clId="{1DBAF44C-4E4F-4749-BD1A-D875D5508BE7}" dt="2022-06-11T13:55:06.913" v="5744" actId="1076"/>
          <ac:spMkLst>
            <pc:docMk/>
            <pc:sldMk cId="390759128" sldId="1602"/>
            <ac:spMk id="10" creationId="{7737A93A-416E-AC8F-640E-4ECFB69ADC74}"/>
          </ac:spMkLst>
        </pc:spChg>
        <pc:spChg chg="add mod">
          <ac:chgData name="Truong Nguyen" userId="8bbd828cfdcd9b55" providerId="LiveId" clId="{1DBAF44C-4E4F-4749-BD1A-D875D5508BE7}" dt="2022-06-11T13:55:10.073" v="5745" actId="1076"/>
          <ac:spMkLst>
            <pc:docMk/>
            <pc:sldMk cId="390759128" sldId="1602"/>
            <ac:spMk id="11" creationId="{38270F60-5E50-1014-9B91-4BF34177F0D7}"/>
          </ac:spMkLst>
        </pc:spChg>
        <pc:picChg chg="mod">
          <ac:chgData name="Truong Nguyen" userId="8bbd828cfdcd9b55" providerId="LiveId" clId="{1DBAF44C-4E4F-4749-BD1A-D875D5508BE7}" dt="2022-06-11T13:54:59.628" v="5742" actId="14100"/>
          <ac:picMkLst>
            <pc:docMk/>
            <pc:sldMk cId="390759128" sldId="1602"/>
            <ac:picMk id="7" creationId="{7D5C0797-4D1A-38C4-1BC1-56560E30F1E7}"/>
          </ac:picMkLst>
        </pc:picChg>
        <pc:picChg chg="add mod">
          <ac:chgData name="Truong Nguyen" userId="8bbd828cfdcd9b55" providerId="LiveId" clId="{1DBAF44C-4E4F-4749-BD1A-D875D5508BE7}" dt="2022-06-11T13:54:47.453" v="5740" actId="1036"/>
          <ac:picMkLst>
            <pc:docMk/>
            <pc:sldMk cId="390759128" sldId="1602"/>
            <ac:picMk id="8" creationId="{6DABAE6C-A364-C1F5-9CD7-C08166B16AC3}"/>
          </ac:picMkLst>
        </pc:picChg>
        <pc:picChg chg="del">
          <ac:chgData name="Truong Nguyen" userId="8bbd828cfdcd9b55" providerId="LiveId" clId="{1DBAF44C-4E4F-4749-BD1A-D875D5508BE7}" dt="2022-06-11T14:03:03.743" v="5966" actId="21"/>
          <ac:picMkLst>
            <pc:docMk/>
            <pc:sldMk cId="390759128" sldId="1602"/>
            <ac:picMk id="19" creationId="{228A2578-B9EE-027D-2B77-A0FA9F920116}"/>
          </ac:picMkLst>
        </pc:picChg>
        <pc:picChg chg="del">
          <ac:chgData name="Truong Nguyen" userId="8bbd828cfdcd9b55" providerId="LiveId" clId="{1DBAF44C-4E4F-4749-BD1A-D875D5508BE7}" dt="2022-06-11T14:02:26.042" v="5936" actId="21"/>
          <ac:picMkLst>
            <pc:docMk/>
            <pc:sldMk cId="390759128" sldId="1602"/>
            <ac:picMk id="21" creationId="{17974E29-DF51-D18A-55E7-3D7C71E10281}"/>
          </ac:picMkLst>
        </pc:picChg>
      </pc:sldChg>
      <pc:sldChg chg="addSp delSp modSp add mod modClrScheme delAnim chgLayout modNotesTx">
        <pc:chgData name="Truong Nguyen" userId="8bbd828cfdcd9b55" providerId="LiveId" clId="{1DBAF44C-4E4F-4749-BD1A-D875D5508BE7}" dt="2022-06-11T13:43:30.291" v="5341" actId="478"/>
        <pc:sldMkLst>
          <pc:docMk/>
          <pc:sldMk cId="3704338229" sldId="1603"/>
        </pc:sldMkLst>
        <pc:spChg chg="add del mod ord">
          <ac:chgData name="Truong Nguyen" userId="8bbd828cfdcd9b55" providerId="LiveId" clId="{1DBAF44C-4E4F-4749-BD1A-D875D5508BE7}" dt="2022-06-11T13:43:30.291" v="5341" actId="478"/>
          <ac:spMkLst>
            <pc:docMk/>
            <pc:sldMk cId="3704338229" sldId="1603"/>
            <ac:spMk id="2" creationId="{28277C86-1EE7-14F0-7DDA-7B36F4568381}"/>
          </ac:spMkLst>
        </pc:spChg>
        <pc:spChg chg="mod ord">
          <ac:chgData name="Truong Nguyen" userId="8bbd828cfdcd9b55" providerId="LiveId" clId="{1DBAF44C-4E4F-4749-BD1A-D875D5508BE7}" dt="2022-06-11T13:43:27.704" v="5340" actId="700"/>
          <ac:spMkLst>
            <pc:docMk/>
            <pc:sldMk cId="3704338229" sldId="1603"/>
            <ac:spMk id="4" creationId="{1178ED28-8BC7-EA73-392A-FB32DFB57AC4}"/>
          </ac:spMkLst>
        </pc:spChg>
        <pc:spChg chg="mod ord">
          <ac:chgData name="Truong Nguyen" userId="8bbd828cfdcd9b55" providerId="LiveId" clId="{1DBAF44C-4E4F-4749-BD1A-D875D5508BE7}" dt="2022-06-11T13:43:27.704" v="5340" actId="700"/>
          <ac:spMkLst>
            <pc:docMk/>
            <pc:sldMk cId="3704338229" sldId="1603"/>
            <ac:spMk id="5" creationId="{3C7F25D3-90DE-B26D-5A87-FADC46D1B88C}"/>
          </ac:spMkLst>
        </pc:spChg>
        <pc:picChg chg="del">
          <ac:chgData name="Truong Nguyen" userId="8bbd828cfdcd9b55" providerId="LiveId" clId="{1DBAF44C-4E4F-4749-BD1A-D875D5508BE7}" dt="2022-06-11T13:43:20.334" v="5339" actId="478"/>
          <ac:picMkLst>
            <pc:docMk/>
            <pc:sldMk cId="3704338229" sldId="1603"/>
            <ac:picMk id="7" creationId="{82FE5F19-EA1E-9DBB-D49B-005391439346}"/>
          </ac:picMkLst>
        </pc:picChg>
      </pc:sldChg>
      <pc:sldChg chg="modSp mod">
        <pc:chgData name="Truong Nguyen" userId="8bbd828cfdcd9b55" providerId="LiveId" clId="{1DBAF44C-4E4F-4749-BD1A-D875D5508BE7}" dt="2022-06-11T12:32:36.356" v="4306" actId="20577"/>
        <pc:sldMkLst>
          <pc:docMk/>
          <pc:sldMk cId="4105235812" sldId="1604"/>
        </pc:sldMkLst>
        <pc:spChg chg="mod">
          <ac:chgData name="Truong Nguyen" userId="8bbd828cfdcd9b55" providerId="LiveId" clId="{1DBAF44C-4E4F-4749-BD1A-D875D5508BE7}" dt="2022-06-11T12:32:36.356" v="4306" actId="20577"/>
          <ac:spMkLst>
            <pc:docMk/>
            <pc:sldMk cId="4105235812" sldId="1604"/>
            <ac:spMk id="2" creationId="{39B317CD-0595-8946-F199-100EE03A9F40}"/>
          </ac:spMkLst>
        </pc:spChg>
      </pc:sldChg>
      <pc:sldChg chg="modSp new mod">
        <pc:chgData name="Truong Nguyen" userId="8bbd828cfdcd9b55" providerId="LiveId" clId="{1DBAF44C-4E4F-4749-BD1A-D875D5508BE7}" dt="2022-06-11T13:04:38.751" v="5192" actId="123"/>
        <pc:sldMkLst>
          <pc:docMk/>
          <pc:sldMk cId="3781673430" sldId="1605"/>
        </pc:sldMkLst>
        <pc:spChg chg="mod">
          <ac:chgData name="Truong Nguyen" userId="8bbd828cfdcd9b55" providerId="LiveId" clId="{1DBAF44C-4E4F-4749-BD1A-D875D5508BE7}" dt="2022-06-11T12:32:42.188" v="4321" actId="20577"/>
          <ac:spMkLst>
            <pc:docMk/>
            <pc:sldMk cId="3781673430" sldId="1605"/>
            <ac:spMk id="2" creationId="{83DA1F7D-7A36-6A91-9758-0793548CCE10}"/>
          </ac:spMkLst>
        </pc:spChg>
        <pc:spChg chg="mod">
          <ac:chgData name="Truong Nguyen" userId="8bbd828cfdcd9b55" providerId="LiveId" clId="{1DBAF44C-4E4F-4749-BD1A-D875D5508BE7}" dt="2022-06-11T13:04:38.751" v="5192" actId="123"/>
          <ac:spMkLst>
            <pc:docMk/>
            <pc:sldMk cId="3781673430" sldId="1605"/>
            <ac:spMk id="3" creationId="{6B37FB22-D5A7-3DF6-35E8-B2C5794F477A}"/>
          </ac:spMkLst>
        </pc:spChg>
      </pc:sldChg>
      <pc:sldChg chg="addSp delSp modSp new mod modClrScheme chgLayout">
        <pc:chgData name="Truong Nguyen" userId="8bbd828cfdcd9b55" providerId="LiveId" clId="{1DBAF44C-4E4F-4749-BD1A-D875D5508BE7}" dt="2022-06-11T13:18:30.716" v="5334" actId="20577"/>
        <pc:sldMkLst>
          <pc:docMk/>
          <pc:sldMk cId="2219767397" sldId="1606"/>
        </pc:sldMkLst>
        <pc:spChg chg="del mod ord">
          <ac:chgData name="Truong Nguyen" userId="8bbd828cfdcd9b55" providerId="LiveId" clId="{1DBAF44C-4E4F-4749-BD1A-D875D5508BE7}" dt="2022-06-11T13:10:00.619" v="5200" actId="700"/>
          <ac:spMkLst>
            <pc:docMk/>
            <pc:sldMk cId="2219767397" sldId="1606"/>
            <ac:spMk id="2" creationId="{43B229C5-A7B7-898F-7F2B-643A85E624C2}"/>
          </ac:spMkLst>
        </pc:spChg>
        <pc:spChg chg="del mod ord">
          <ac:chgData name="Truong Nguyen" userId="8bbd828cfdcd9b55" providerId="LiveId" clId="{1DBAF44C-4E4F-4749-BD1A-D875D5508BE7}" dt="2022-06-11T13:10:00.619" v="5200" actId="700"/>
          <ac:spMkLst>
            <pc:docMk/>
            <pc:sldMk cId="2219767397" sldId="1606"/>
            <ac:spMk id="3" creationId="{E8BD87E7-D946-FF43-883E-45BF24B56A81}"/>
          </ac:spMkLst>
        </pc:spChg>
        <pc:spChg chg="del">
          <ac:chgData name="Truong Nguyen" userId="8bbd828cfdcd9b55" providerId="LiveId" clId="{1DBAF44C-4E4F-4749-BD1A-D875D5508BE7}" dt="2022-06-11T13:10:00.619" v="5200" actId="700"/>
          <ac:spMkLst>
            <pc:docMk/>
            <pc:sldMk cId="2219767397" sldId="1606"/>
            <ac:spMk id="4" creationId="{ACA029FB-54B2-5B5B-896A-6A6FF243FDA3}"/>
          </ac:spMkLst>
        </pc:spChg>
        <pc:spChg chg="add mod ord">
          <ac:chgData name="Truong Nguyen" userId="8bbd828cfdcd9b55" providerId="LiveId" clId="{1DBAF44C-4E4F-4749-BD1A-D875D5508BE7}" dt="2022-06-11T13:10:04.868" v="5211" actId="20577"/>
          <ac:spMkLst>
            <pc:docMk/>
            <pc:sldMk cId="2219767397" sldId="1606"/>
            <ac:spMk id="5" creationId="{905F5CD8-3B64-57B9-4B42-9BAE1207DD5B}"/>
          </ac:spMkLst>
        </pc:spChg>
        <pc:spChg chg="add mod ord">
          <ac:chgData name="Truong Nguyen" userId="8bbd828cfdcd9b55" providerId="LiveId" clId="{1DBAF44C-4E4F-4749-BD1A-D875D5508BE7}" dt="2022-06-11T13:18:30.716" v="5334" actId="20577"/>
          <ac:spMkLst>
            <pc:docMk/>
            <pc:sldMk cId="2219767397" sldId="1606"/>
            <ac:spMk id="6" creationId="{54B458CF-8472-B67A-C3E1-8508F3F23B40}"/>
          </ac:spMkLst>
        </pc:spChg>
      </pc:sldChg>
      <pc:sldChg chg="new del">
        <pc:chgData name="Truong Nguyen" userId="8bbd828cfdcd9b55" providerId="LiveId" clId="{1DBAF44C-4E4F-4749-BD1A-D875D5508BE7}" dt="2022-06-11T13:42:48.894" v="5337" actId="680"/>
        <pc:sldMkLst>
          <pc:docMk/>
          <pc:sldMk cId="2271608868" sldId="1607"/>
        </pc:sldMkLst>
      </pc:sldChg>
      <pc:sldChg chg="addSp delSp modSp add mod modClrScheme chgLayout">
        <pc:chgData name="Truong Nguyen" userId="8bbd828cfdcd9b55" providerId="LiveId" clId="{1DBAF44C-4E4F-4749-BD1A-D875D5508BE7}" dt="2022-06-11T14:12:25.704" v="6360" actId="1038"/>
        <pc:sldMkLst>
          <pc:docMk/>
          <pc:sldMk cId="3024308615" sldId="1607"/>
        </pc:sldMkLst>
        <pc:spChg chg="del mod ord">
          <ac:chgData name="Truong Nguyen" userId="8bbd828cfdcd9b55" providerId="LiveId" clId="{1DBAF44C-4E4F-4749-BD1A-D875D5508BE7}" dt="2022-06-11T13:44:02.213" v="5343" actId="478"/>
          <ac:spMkLst>
            <pc:docMk/>
            <pc:sldMk cId="3024308615" sldId="1607"/>
            <ac:spMk id="2" creationId="{28277C86-1EE7-14F0-7DDA-7B36F4568381}"/>
          </ac:spMkLst>
        </pc:spChg>
        <pc:spChg chg="mod ord">
          <ac:chgData name="Truong Nguyen" userId="8bbd828cfdcd9b55" providerId="LiveId" clId="{1DBAF44C-4E4F-4749-BD1A-D875D5508BE7}" dt="2022-06-11T13:43:58.804" v="5342" actId="700"/>
          <ac:spMkLst>
            <pc:docMk/>
            <pc:sldMk cId="3024308615" sldId="1607"/>
            <ac:spMk id="4" creationId="{1178ED28-8BC7-EA73-392A-FB32DFB57AC4}"/>
          </ac:spMkLst>
        </pc:spChg>
        <pc:spChg chg="mod ord">
          <ac:chgData name="Truong Nguyen" userId="8bbd828cfdcd9b55" providerId="LiveId" clId="{1DBAF44C-4E4F-4749-BD1A-D875D5508BE7}" dt="2022-06-11T13:44:13.148" v="5346" actId="6549"/>
          <ac:spMkLst>
            <pc:docMk/>
            <pc:sldMk cId="3024308615" sldId="1607"/>
            <ac:spMk id="5" creationId="{3C7F25D3-90DE-B26D-5A87-FADC46D1B88C}"/>
          </ac:spMkLst>
        </pc:spChg>
        <pc:spChg chg="add mod">
          <ac:chgData name="Truong Nguyen" userId="8bbd828cfdcd9b55" providerId="LiveId" clId="{1DBAF44C-4E4F-4749-BD1A-D875D5508BE7}" dt="2022-06-11T14:10:50.082" v="6190" actId="1038"/>
          <ac:spMkLst>
            <pc:docMk/>
            <pc:sldMk cId="3024308615" sldId="1607"/>
            <ac:spMk id="8" creationId="{16807AF8-08FA-9D39-4AB3-ACEAA558ED95}"/>
          </ac:spMkLst>
        </pc:spChg>
        <pc:spChg chg="add del mod">
          <ac:chgData name="Truong Nguyen" userId="8bbd828cfdcd9b55" providerId="LiveId" clId="{1DBAF44C-4E4F-4749-BD1A-D875D5508BE7}" dt="2022-06-11T14:10:42.742" v="6135" actId="478"/>
          <ac:spMkLst>
            <pc:docMk/>
            <pc:sldMk cId="3024308615" sldId="1607"/>
            <ac:spMk id="10" creationId="{C7B1F1AB-5D62-F30A-F1A2-87B11AF6A074}"/>
          </ac:spMkLst>
        </pc:spChg>
        <pc:spChg chg="add mod">
          <ac:chgData name="Truong Nguyen" userId="8bbd828cfdcd9b55" providerId="LiveId" clId="{1DBAF44C-4E4F-4749-BD1A-D875D5508BE7}" dt="2022-06-11T14:11:00.428" v="6242" actId="1037"/>
          <ac:spMkLst>
            <pc:docMk/>
            <pc:sldMk cId="3024308615" sldId="1607"/>
            <ac:spMk id="12" creationId="{FD5E4270-8C47-8988-3495-13ED29C7CB24}"/>
          </ac:spMkLst>
        </pc:spChg>
        <pc:spChg chg="add mod">
          <ac:chgData name="Truong Nguyen" userId="8bbd828cfdcd9b55" providerId="LiveId" clId="{1DBAF44C-4E4F-4749-BD1A-D875D5508BE7}" dt="2022-06-11T14:12:25.704" v="6360" actId="1038"/>
          <ac:spMkLst>
            <pc:docMk/>
            <pc:sldMk cId="3024308615" sldId="1607"/>
            <ac:spMk id="14" creationId="{E00A7A85-B04A-E61A-5116-FFB901C272AB}"/>
          </ac:spMkLst>
        </pc:spChg>
        <pc:spChg chg="add del mod">
          <ac:chgData name="Truong Nguyen" userId="8bbd828cfdcd9b55" providerId="LiveId" clId="{1DBAF44C-4E4F-4749-BD1A-D875D5508BE7}" dt="2022-06-11T14:10:39.662" v="6134" actId="478"/>
          <ac:spMkLst>
            <pc:docMk/>
            <pc:sldMk cId="3024308615" sldId="1607"/>
            <ac:spMk id="15" creationId="{F65EECF2-7BFC-54BB-40F6-5A1FD3D3C170}"/>
          </ac:spMkLst>
        </pc:spChg>
        <pc:spChg chg="add del mod">
          <ac:chgData name="Truong Nguyen" userId="8bbd828cfdcd9b55" providerId="LiveId" clId="{1DBAF44C-4E4F-4749-BD1A-D875D5508BE7}" dt="2022-06-11T14:11:04.162" v="6243" actId="478"/>
          <ac:spMkLst>
            <pc:docMk/>
            <pc:sldMk cId="3024308615" sldId="1607"/>
            <ac:spMk id="16" creationId="{2B6C122B-412D-A7DB-EED5-808650B77A38}"/>
          </ac:spMkLst>
        </pc:spChg>
        <pc:spChg chg="add del mod">
          <ac:chgData name="Truong Nguyen" userId="8bbd828cfdcd9b55" providerId="LiveId" clId="{1DBAF44C-4E4F-4749-BD1A-D875D5508BE7}" dt="2022-06-11T14:11:04.933" v="6244" actId="478"/>
          <ac:spMkLst>
            <pc:docMk/>
            <pc:sldMk cId="3024308615" sldId="1607"/>
            <ac:spMk id="17" creationId="{A77ED3EC-74DA-66B5-B93B-6A5F109B4883}"/>
          </ac:spMkLst>
        </pc:spChg>
        <pc:spChg chg="add mod">
          <ac:chgData name="Truong Nguyen" userId="8bbd828cfdcd9b55" providerId="LiveId" clId="{1DBAF44C-4E4F-4749-BD1A-D875D5508BE7}" dt="2022-06-11T14:12:10.031" v="6299" actId="1035"/>
          <ac:spMkLst>
            <pc:docMk/>
            <pc:sldMk cId="3024308615" sldId="1607"/>
            <ac:spMk id="18" creationId="{C5848208-DCC2-93C2-FE4A-AFC91DCF017B}"/>
          </ac:spMkLst>
        </pc:spChg>
        <pc:spChg chg="add mod">
          <ac:chgData name="Truong Nguyen" userId="8bbd828cfdcd9b55" providerId="LiveId" clId="{1DBAF44C-4E4F-4749-BD1A-D875D5508BE7}" dt="2022-06-11T14:12:18.993" v="6342" actId="1036"/>
          <ac:spMkLst>
            <pc:docMk/>
            <pc:sldMk cId="3024308615" sldId="1607"/>
            <ac:spMk id="19" creationId="{D7BB289E-A859-BB62-12CC-A5A2EE5382E7}"/>
          </ac:spMkLst>
        </pc:spChg>
        <pc:picChg chg="mod">
          <ac:chgData name="Truong Nguyen" userId="8bbd828cfdcd9b55" providerId="LiveId" clId="{1DBAF44C-4E4F-4749-BD1A-D875D5508BE7}" dt="2022-06-11T14:10:45.898" v="6165" actId="1038"/>
          <ac:picMkLst>
            <pc:docMk/>
            <pc:sldMk cId="3024308615" sldId="1607"/>
            <ac:picMk id="6" creationId="{16708E4B-8470-4F5D-08B6-770A854BB0C6}"/>
          </ac:picMkLst>
        </pc:picChg>
        <pc:picChg chg="mod">
          <ac:chgData name="Truong Nguyen" userId="8bbd828cfdcd9b55" providerId="LiveId" clId="{1DBAF44C-4E4F-4749-BD1A-D875D5508BE7}" dt="2022-06-11T13:44:35.317" v="5354" actId="1076"/>
          <ac:picMkLst>
            <pc:docMk/>
            <pc:sldMk cId="3024308615" sldId="1607"/>
            <ac:picMk id="7" creationId="{82FE5F19-EA1E-9DBB-D49B-005391439346}"/>
          </ac:picMkLst>
        </pc:picChg>
        <pc:picChg chg="mod">
          <ac:chgData name="Truong Nguyen" userId="8bbd828cfdcd9b55" providerId="LiveId" clId="{1DBAF44C-4E4F-4749-BD1A-D875D5508BE7}" dt="2022-06-11T13:53:05.443" v="5513" actId="1076"/>
          <ac:picMkLst>
            <pc:docMk/>
            <pc:sldMk cId="3024308615" sldId="1607"/>
            <ac:picMk id="9" creationId="{A8ECFDCA-C024-0BB0-1BA0-F8F48CBBAD17}"/>
          </ac:picMkLst>
        </pc:picChg>
        <pc:picChg chg="mod">
          <ac:chgData name="Truong Nguyen" userId="8bbd828cfdcd9b55" providerId="LiveId" clId="{1DBAF44C-4E4F-4749-BD1A-D875D5508BE7}" dt="2022-06-11T13:54:40.343" v="5715" actId="1038"/>
          <ac:picMkLst>
            <pc:docMk/>
            <pc:sldMk cId="3024308615" sldId="1607"/>
            <ac:picMk id="11" creationId="{2E275176-CCBD-7095-09FA-193CF9712F0D}"/>
          </ac:picMkLst>
        </pc:picChg>
        <pc:picChg chg="mod">
          <ac:chgData name="Truong Nguyen" userId="8bbd828cfdcd9b55" providerId="LiveId" clId="{1DBAF44C-4E4F-4749-BD1A-D875D5508BE7}" dt="2022-06-11T13:54:40.343" v="5715" actId="1038"/>
          <ac:picMkLst>
            <pc:docMk/>
            <pc:sldMk cId="3024308615" sldId="1607"/>
            <ac:picMk id="13" creationId="{7F37F882-FC89-716C-3B66-6980829BA21F}"/>
          </ac:picMkLst>
        </pc:picChg>
      </pc:sldChg>
      <pc:sldChg chg="addSp delSp modSp new del mod modClrScheme chgLayout">
        <pc:chgData name="Truong Nguyen" userId="8bbd828cfdcd9b55" providerId="LiveId" clId="{1DBAF44C-4E4F-4749-BD1A-D875D5508BE7}" dt="2022-06-11T14:06:17.945" v="6071" actId="47"/>
        <pc:sldMkLst>
          <pc:docMk/>
          <pc:sldMk cId="1653619000" sldId="1608"/>
        </pc:sldMkLst>
        <pc:spChg chg="del mod ord">
          <ac:chgData name="Truong Nguyen" userId="8bbd828cfdcd9b55" providerId="LiveId" clId="{1DBAF44C-4E4F-4749-BD1A-D875D5508BE7}" dt="2022-06-11T13:44:08.564" v="5345" actId="700"/>
          <ac:spMkLst>
            <pc:docMk/>
            <pc:sldMk cId="1653619000" sldId="1608"/>
            <ac:spMk id="2" creationId="{59D07841-CD26-A36F-F4B6-60B6988BE6A9}"/>
          </ac:spMkLst>
        </pc:spChg>
        <pc:spChg chg="del mod ord">
          <ac:chgData name="Truong Nguyen" userId="8bbd828cfdcd9b55" providerId="LiveId" clId="{1DBAF44C-4E4F-4749-BD1A-D875D5508BE7}" dt="2022-06-11T13:44:08.564" v="5345" actId="700"/>
          <ac:spMkLst>
            <pc:docMk/>
            <pc:sldMk cId="1653619000" sldId="1608"/>
            <ac:spMk id="3" creationId="{0903911D-BC9A-904D-8C18-6B0745353BBE}"/>
          </ac:spMkLst>
        </pc:spChg>
        <pc:spChg chg="del">
          <ac:chgData name="Truong Nguyen" userId="8bbd828cfdcd9b55" providerId="LiveId" clId="{1DBAF44C-4E4F-4749-BD1A-D875D5508BE7}" dt="2022-06-11T13:44:08.564" v="5345" actId="700"/>
          <ac:spMkLst>
            <pc:docMk/>
            <pc:sldMk cId="1653619000" sldId="1608"/>
            <ac:spMk id="4" creationId="{A41C82B1-7F31-7E02-6069-D9CD5E35032F}"/>
          </ac:spMkLst>
        </pc:spChg>
        <pc:spChg chg="add mod ord">
          <ac:chgData name="Truong Nguyen" userId="8bbd828cfdcd9b55" providerId="LiveId" clId="{1DBAF44C-4E4F-4749-BD1A-D875D5508BE7}" dt="2022-06-11T13:44:08.564" v="5345" actId="700"/>
          <ac:spMkLst>
            <pc:docMk/>
            <pc:sldMk cId="1653619000" sldId="1608"/>
            <ac:spMk id="5" creationId="{727DBDBA-D3FF-60E2-8790-60A79B546E0C}"/>
          </ac:spMkLst>
        </pc:spChg>
        <pc:spChg chg="add mod ord">
          <ac:chgData name="Truong Nguyen" userId="8bbd828cfdcd9b55" providerId="LiveId" clId="{1DBAF44C-4E4F-4749-BD1A-D875D5508BE7}" dt="2022-06-11T13:44:08.564" v="5345" actId="700"/>
          <ac:spMkLst>
            <pc:docMk/>
            <pc:sldMk cId="1653619000" sldId="1608"/>
            <ac:spMk id="6" creationId="{9E70EDDC-76BB-6C6E-C9E5-950F1440E232}"/>
          </ac:spMkLst>
        </pc:spChg>
        <pc:picChg chg="del">
          <ac:chgData name="Truong Nguyen" userId="8bbd828cfdcd9b55" providerId="LiveId" clId="{1DBAF44C-4E4F-4749-BD1A-D875D5508BE7}" dt="2022-06-11T13:46:41.214" v="5450" actId="478"/>
          <ac:picMkLst>
            <pc:docMk/>
            <pc:sldMk cId="1653619000" sldId="1608"/>
            <ac:picMk id="7" creationId="{06B81BBC-41F2-CD6B-198E-9133C9EC5DD1}"/>
          </ac:picMkLst>
        </pc:picChg>
      </pc:sldChg>
      <pc:sldChg chg="addSp delSp modSp add mod ord">
        <pc:chgData name="Truong Nguyen" userId="8bbd828cfdcd9b55" providerId="LiveId" clId="{1DBAF44C-4E4F-4749-BD1A-D875D5508BE7}" dt="2022-06-11T14:06:45.102" v="6085"/>
        <pc:sldMkLst>
          <pc:docMk/>
          <pc:sldMk cId="2920963916" sldId="1609"/>
        </pc:sldMkLst>
        <pc:spChg chg="mod">
          <ac:chgData name="Truong Nguyen" userId="8bbd828cfdcd9b55" providerId="LiveId" clId="{1DBAF44C-4E4F-4749-BD1A-D875D5508BE7}" dt="2022-06-11T13:59:16.403" v="5903"/>
          <ac:spMkLst>
            <pc:docMk/>
            <pc:sldMk cId="2920963916" sldId="1609"/>
            <ac:spMk id="5" creationId="{3C7F25D3-90DE-B26D-5A87-FADC46D1B88C}"/>
          </ac:spMkLst>
        </pc:spChg>
        <pc:spChg chg="add del mod">
          <ac:chgData name="Truong Nguyen" userId="8bbd828cfdcd9b55" providerId="LiveId" clId="{1DBAF44C-4E4F-4749-BD1A-D875D5508BE7}" dt="2022-06-11T14:06:07.302" v="6070" actId="1036"/>
          <ac:spMkLst>
            <pc:docMk/>
            <pc:sldMk cId="2920963916" sldId="1609"/>
            <ac:spMk id="8" creationId="{31053F03-6C6F-D693-C276-AE2510C931E9}"/>
          </ac:spMkLst>
        </pc:spChg>
        <pc:spChg chg="add del mod">
          <ac:chgData name="Truong Nguyen" userId="8bbd828cfdcd9b55" providerId="LiveId" clId="{1DBAF44C-4E4F-4749-BD1A-D875D5508BE7}" dt="2022-06-11T14:06:07.302" v="6070" actId="1036"/>
          <ac:spMkLst>
            <pc:docMk/>
            <pc:sldMk cId="2920963916" sldId="1609"/>
            <ac:spMk id="9" creationId="{DAC215B2-F530-4F7F-E566-EB8B39CE9707}"/>
          </ac:spMkLst>
        </pc:spChg>
        <pc:spChg chg="add del mod">
          <ac:chgData name="Truong Nguyen" userId="8bbd828cfdcd9b55" providerId="LiveId" clId="{1DBAF44C-4E4F-4749-BD1A-D875D5508BE7}" dt="2022-06-11T14:06:07.302" v="6070" actId="1036"/>
          <ac:spMkLst>
            <pc:docMk/>
            <pc:sldMk cId="2920963916" sldId="1609"/>
            <ac:spMk id="10" creationId="{AC57D55A-9C4C-7126-E73D-5398DEE6629F}"/>
          </ac:spMkLst>
        </pc:spChg>
        <pc:spChg chg="add mod">
          <ac:chgData name="Truong Nguyen" userId="8bbd828cfdcd9b55" providerId="LiveId" clId="{1DBAF44C-4E4F-4749-BD1A-D875D5508BE7}" dt="2022-06-11T14:06:45.102" v="6085"/>
          <ac:spMkLst>
            <pc:docMk/>
            <pc:sldMk cId="2920963916" sldId="1609"/>
            <ac:spMk id="22" creationId="{CA5B8D99-1D39-39B6-F527-1E0FD18C1889}"/>
          </ac:spMkLst>
        </pc:spChg>
        <pc:spChg chg="add mod">
          <ac:chgData name="Truong Nguyen" userId="8bbd828cfdcd9b55" providerId="LiveId" clId="{1DBAF44C-4E4F-4749-BD1A-D875D5508BE7}" dt="2022-06-11T14:06:45.102" v="6085"/>
          <ac:spMkLst>
            <pc:docMk/>
            <pc:sldMk cId="2920963916" sldId="1609"/>
            <ac:spMk id="23" creationId="{A840BF57-651D-CBA6-2713-80925C482A39}"/>
          </ac:spMkLst>
        </pc:spChg>
        <pc:spChg chg="add mod">
          <ac:chgData name="Truong Nguyen" userId="8bbd828cfdcd9b55" providerId="LiveId" clId="{1DBAF44C-4E4F-4749-BD1A-D875D5508BE7}" dt="2022-06-11T14:06:45.102" v="6085"/>
          <ac:spMkLst>
            <pc:docMk/>
            <pc:sldMk cId="2920963916" sldId="1609"/>
            <ac:spMk id="24" creationId="{57013B94-7326-F494-4D92-6155FD166172}"/>
          </ac:spMkLst>
        </pc:spChg>
        <pc:picChg chg="add del">
          <ac:chgData name="Truong Nguyen" userId="8bbd828cfdcd9b55" providerId="LiveId" clId="{1DBAF44C-4E4F-4749-BD1A-D875D5508BE7}" dt="2022-06-11T14:05:43.452" v="6053" actId="21"/>
          <ac:picMkLst>
            <pc:docMk/>
            <pc:sldMk cId="2920963916" sldId="1609"/>
            <ac:picMk id="3" creationId="{7C6F5FD4-02EA-5565-51DA-93EBD30317E3}"/>
          </ac:picMkLst>
        </pc:picChg>
        <pc:picChg chg="del">
          <ac:chgData name="Truong Nguyen" userId="8bbd828cfdcd9b55" providerId="LiveId" clId="{1DBAF44C-4E4F-4749-BD1A-D875D5508BE7}" dt="2022-06-11T13:59:46.573" v="5911" actId="478"/>
          <ac:picMkLst>
            <pc:docMk/>
            <pc:sldMk cId="2920963916" sldId="1609"/>
            <ac:picMk id="7" creationId="{52423C16-EA7F-B019-0FF7-B338D6CDFB42}"/>
          </ac:picMkLst>
        </pc:picChg>
        <pc:picChg chg="del">
          <ac:chgData name="Truong Nguyen" userId="8bbd828cfdcd9b55" providerId="LiveId" clId="{1DBAF44C-4E4F-4749-BD1A-D875D5508BE7}" dt="2022-06-11T13:59:56.543" v="5913" actId="478"/>
          <ac:picMkLst>
            <pc:docMk/>
            <pc:sldMk cId="2920963916" sldId="1609"/>
            <ac:picMk id="11" creationId="{DC03ABE4-0D22-D433-1D7C-A38DC69DE5E6}"/>
          </ac:picMkLst>
        </pc:picChg>
        <pc:picChg chg="add del mod">
          <ac:chgData name="Truong Nguyen" userId="8bbd828cfdcd9b55" providerId="LiveId" clId="{1DBAF44C-4E4F-4749-BD1A-D875D5508BE7}" dt="2022-06-11T14:06:07.302" v="6070" actId="1036"/>
          <ac:picMkLst>
            <pc:docMk/>
            <pc:sldMk cId="2920963916" sldId="1609"/>
            <ac:picMk id="12" creationId="{2360BA69-88CA-CD0A-2D5D-0A54D44E5135}"/>
          </ac:picMkLst>
        </pc:picChg>
        <pc:picChg chg="del">
          <ac:chgData name="Truong Nguyen" userId="8bbd828cfdcd9b55" providerId="LiveId" clId="{1DBAF44C-4E4F-4749-BD1A-D875D5508BE7}" dt="2022-06-11T14:00:07.923" v="5919" actId="478"/>
          <ac:picMkLst>
            <pc:docMk/>
            <pc:sldMk cId="2920963916" sldId="1609"/>
            <ac:picMk id="13" creationId="{FE48E49A-AF79-696D-77FC-7C9FF1788835}"/>
          </ac:picMkLst>
        </pc:picChg>
        <pc:picChg chg="add mod">
          <ac:chgData name="Truong Nguyen" userId="8bbd828cfdcd9b55" providerId="LiveId" clId="{1DBAF44C-4E4F-4749-BD1A-D875D5508BE7}" dt="2022-06-11T14:00:42.073" v="5929" actId="14100"/>
          <ac:picMkLst>
            <pc:docMk/>
            <pc:sldMk cId="2920963916" sldId="1609"/>
            <ac:picMk id="14" creationId="{1DFE4323-A4D8-505B-3147-22F96CF00BCE}"/>
          </ac:picMkLst>
        </pc:picChg>
        <pc:picChg chg="add del mod">
          <ac:chgData name="Truong Nguyen" userId="8bbd828cfdcd9b55" providerId="LiveId" clId="{1DBAF44C-4E4F-4749-BD1A-D875D5508BE7}" dt="2022-06-11T14:00:44.453" v="5930" actId="478"/>
          <ac:picMkLst>
            <pc:docMk/>
            <pc:sldMk cId="2920963916" sldId="1609"/>
            <ac:picMk id="15" creationId="{5194038C-BC19-3ED5-5946-C7824BC3E659}"/>
          </ac:picMkLst>
        </pc:picChg>
        <pc:picChg chg="del mod">
          <ac:chgData name="Truong Nguyen" userId="8bbd828cfdcd9b55" providerId="LiveId" clId="{1DBAF44C-4E4F-4749-BD1A-D875D5508BE7}" dt="2022-06-11T14:04:56.792" v="6036" actId="21"/>
          <ac:picMkLst>
            <pc:docMk/>
            <pc:sldMk cId="2920963916" sldId="1609"/>
            <ac:picMk id="16" creationId="{E7578250-B339-8F85-CEE1-EA030EEEDECD}"/>
          </ac:picMkLst>
        </pc:picChg>
        <pc:picChg chg="del">
          <ac:chgData name="Truong Nguyen" userId="8bbd828cfdcd9b55" providerId="LiveId" clId="{1DBAF44C-4E4F-4749-BD1A-D875D5508BE7}" dt="2022-06-11T13:59:58.823" v="5914" actId="478"/>
          <ac:picMkLst>
            <pc:docMk/>
            <pc:sldMk cId="2920963916" sldId="1609"/>
            <ac:picMk id="17" creationId="{D5CF27A7-F759-7971-F343-4E47FBFBB09F}"/>
          </ac:picMkLst>
        </pc:picChg>
        <pc:picChg chg="add mod">
          <ac:chgData name="Truong Nguyen" userId="8bbd828cfdcd9b55" providerId="LiveId" clId="{1DBAF44C-4E4F-4749-BD1A-D875D5508BE7}" dt="2022-06-11T14:05:15.492" v="6044"/>
          <ac:picMkLst>
            <pc:docMk/>
            <pc:sldMk cId="2920963916" sldId="1609"/>
            <ac:picMk id="18" creationId="{D6F0D72B-96E0-5AE4-8CB6-DA9093E553DD}"/>
          </ac:picMkLst>
        </pc:picChg>
        <pc:picChg chg="del mod">
          <ac:chgData name="Truong Nguyen" userId="8bbd828cfdcd9b55" providerId="LiveId" clId="{1DBAF44C-4E4F-4749-BD1A-D875D5508BE7}" dt="2022-06-11T14:04:56.792" v="6036" actId="21"/>
          <ac:picMkLst>
            <pc:docMk/>
            <pc:sldMk cId="2920963916" sldId="1609"/>
            <ac:picMk id="19" creationId="{F7616763-8AFA-9DFC-E77D-D9C71A405A36}"/>
          </ac:picMkLst>
        </pc:picChg>
        <pc:picChg chg="add mod">
          <ac:chgData name="Truong Nguyen" userId="8bbd828cfdcd9b55" providerId="LiveId" clId="{1DBAF44C-4E4F-4749-BD1A-D875D5508BE7}" dt="2022-06-11T14:05:33.663" v="6050"/>
          <ac:picMkLst>
            <pc:docMk/>
            <pc:sldMk cId="2920963916" sldId="1609"/>
            <ac:picMk id="20" creationId="{A4405EF7-90EC-EB86-7892-C6264A58B234}"/>
          </ac:picMkLst>
        </pc:picChg>
        <pc:picChg chg="add mod">
          <ac:chgData name="Truong Nguyen" userId="8bbd828cfdcd9b55" providerId="LiveId" clId="{1DBAF44C-4E4F-4749-BD1A-D875D5508BE7}" dt="2022-06-11T14:05:57.423" v="6060"/>
          <ac:picMkLst>
            <pc:docMk/>
            <pc:sldMk cId="2920963916" sldId="1609"/>
            <ac:picMk id="21" creationId="{B4E33745-F79C-D357-31D9-B495BC9B2A03}"/>
          </ac:picMkLst>
        </pc:picChg>
      </pc:sldChg>
      <pc:sldChg chg="addSp delSp modSp add mod">
        <pc:chgData name="Truong Nguyen" userId="8bbd828cfdcd9b55" providerId="LiveId" clId="{1DBAF44C-4E4F-4749-BD1A-D875D5508BE7}" dt="2022-06-11T14:28:45.832" v="6584" actId="20577"/>
        <pc:sldMkLst>
          <pc:docMk/>
          <pc:sldMk cId="199305127" sldId="1610"/>
        </pc:sldMkLst>
        <pc:spChg chg="mod">
          <ac:chgData name="Truong Nguyen" userId="8bbd828cfdcd9b55" providerId="LiveId" clId="{1DBAF44C-4E4F-4749-BD1A-D875D5508BE7}" dt="2022-06-11T14:28:45.832" v="6584" actId="20577"/>
          <ac:spMkLst>
            <pc:docMk/>
            <pc:sldMk cId="199305127" sldId="1610"/>
            <ac:spMk id="5" creationId="{3C7F25D3-90DE-B26D-5A87-FADC46D1B88C}"/>
          </ac:spMkLst>
        </pc:spChg>
        <pc:spChg chg="mod">
          <ac:chgData name="Truong Nguyen" userId="8bbd828cfdcd9b55" providerId="LiveId" clId="{1DBAF44C-4E4F-4749-BD1A-D875D5508BE7}" dt="2022-06-11T14:04:29.175" v="6024" actId="1036"/>
          <ac:spMkLst>
            <pc:docMk/>
            <pc:sldMk cId="199305127" sldId="1610"/>
            <ac:spMk id="8" creationId="{31053F03-6C6F-D693-C276-AE2510C931E9}"/>
          </ac:spMkLst>
        </pc:spChg>
        <pc:spChg chg="mod">
          <ac:chgData name="Truong Nguyen" userId="8bbd828cfdcd9b55" providerId="LiveId" clId="{1DBAF44C-4E4F-4749-BD1A-D875D5508BE7}" dt="2022-06-11T14:04:29.175" v="6024" actId="1036"/>
          <ac:spMkLst>
            <pc:docMk/>
            <pc:sldMk cId="199305127" sldId="1610"/>
            <ac:spMk id="9" creationId="{DAC215B2-F530-4F7F-E566-EB8B39CE9707}"/>
          </ac:spMkLst>
        </pc:spChg>
        <pc:spChg chg="mod">
          <ac:chgData name="Truong Nguyen" userId="8bbd828cfdcd9b55" providerId="LiveId" clId="{1DBAF44C-4E4F-4749-BD1A-D875D5508BE7}" dt="2022-06-11T14:04:29.175" v="6024" actId="1036"/>
          <ac:spMkLst>
            <pc:docMk/>
            <pc:sldMk cId="199305127" sldId="1610"/>
            <ac:spMk id="10" creationId="{AC57D55A-9C4C-7126-E73D-5398DEE6629F}"/>
          </ac:spMkLst>
        </pc:spChg>
        <pc:spChg chg="add mod">
          <ac:chgData name="Truong Nguyen" userId="8bbd828cfdcd9b55" providerId="LiveId" clId="{1DBAF44C-4E4F-4749-BD1A-D875D5508BE7}" dt="2022-06-11T14:06:33.916" v="6083" actId="1036"/>
          <ac:spMkLst>
            <pc:docMk/>
            <pc:sldMk cId="199305127" sldId="1610"/>
            <ac:spMk id="15" creationId="{6C78DB57-66FC-EE62-0329-345055FC310C}"/>
          </ac:spMkLst>
        </pc:spChg>
        <pc:spChg chg="add mod">
          <ac:chgData name="Truong Nguyen" userId="8bbd828cfdcd9b55" providerId="LiveId" clId="{1DBAF44C-4E4F-4749-BD1A-D875D5508BE7}" dt="2022-06-11T14:06:33.916" v="6083" actId="1036"/>
          <ac:spMkLst>
            <pc:docMk/>
            <pc:sldMk cId="199305127" sldId="1610"/>
            <ac:spMk id="16" creationId="{D21F99C4-95A5-4C18-CA6F-25B48737A91D}"/>
          </ac:spMkLst>
        </pc:spChg>
        <pc:spChg chg="add mod">
          <ac:chgData name="Truong Nguyen" userId="8bbd828cfdcd9b55" providerId="LiveId" clId="{1DBAF44C-4E4F-4749-BD1A-D875D5508BE7}" dt="2022-06-11T14:06:33.916" v="6083" actId="1036"/>
          <ac:spMkLst>
            <pc:docMk/>
            <pc:sldMk cId="199305127" sldId="1610"/>
            <ac:spMk id="18" creationId="{953D57DE-9F7E-7B62-8121-11A2079FE758}"/>
          </ac:spMkLst>
        </pc:spChg>
        <pc:picChg chg="mod">
          <ac:chgData name="Truong Nguyen" userId="8bbd828cfdcd9b55" providerId="LiveId" clId="{1DBAF44C-4E4F-4749-BD1A-D875D5508BE7}" dt="2022-06-11T14:04:29.175" v="6024" actId="1036"/>
          <ac:picMkLst>
            <pc:docMk/>
            <pc:sldMk cId="199305127" sldId="1610"/>
            <ac:picMk id="7" creationId="{52423C16-EA7F-B019-0FF7-B338D6CDFB42}"/>
          </ac:picMkLst>
        </pc:picChg>
        <pc:picChg chg="del">
          <ac:chgData name="Truong Nguyen" userId="8bbd828cfdcd9b55" providerId="LiveId" clId="{1DBAF44C-4E4F-4749-BD1A-D875D5508BE7}" dt="2022-06-11T14:02:22.462" v="5935" actId="478"/>
          <ac:picMkLst>
            <pc:docMk/>
            <pc:sldMk cId="199305127" sldId="1610"/>
            <ac:picMk id="11" creationId="{DC03ABE4-0D22-D433-1D7C-A38DC69DE5E6}"/>
          </ac:picMkLst>
        </pc:picChg>
        <pc:picChg chg="add mod">
          <ac:chgData name="Truong Nguyen" userId="8bbd828cfdcd9b55" providerId="LiveId" clId="{1DBAF44C-4E4F-4749-BD1A-D875D5508BE7}" dt="2022-06-11T14:04:29.175" v="6024" actId="1036"/>
          <ac:picMkLst>
            <pc:docMk/>
            <pc:sldMk cId="199305127" sldId="1610"/>
            <ac:picMk id="12" creationId="{38F712C9-B340-B68E-8DEC-E0D6F4300D51}"/>
          </ac:picMkLst>
        </pc:picChg>
        <pc:picChg chg="del">
          <ac:chgData name="Truong Nguyen" userId="8bbd828cfdcd9b55" providerId="LiveId" clId="{1DBAF44C-4E4F-4749-BD1A-D875D5508BE7}" dt="2022-06-11T14:02:51.782" v="5953" actId="478"/>
          <ac:picMkLst>
            <pc:docMk/>
            <pc:sldMk cId="199305127" sldId="1610"/>
            <ac:picMk id="13" creationId="{FE48E49A-AF79-696D-77FC-7C9FF1788835}"/>
          </ac:picMkLst>
        </pc:picChg>
        <pc:picChg chg="add mod">
          <ac:chgData name="Truong Nguyen" userId="8bbd828cfdcd9b55" providerId="LiveId" clId="{1DBAF44C-4E4F-4749-BD1A-D875D5508BE7}" dt="2022-06-11T14:08:01.372" v="6129" actId="14100"/>
          <ac:picMkLst>
            <pc:docMk/>
            <pc:sldMk cId="199305127" sldId="1610"/>
            <ac:picMk id="14" creationId="{A804D087-EB6D-DBE2-6D9B-974C0EE9A5C0}"/>
          </ac:picMkLst>
        </pc:picChg>
        <pc:picChg chg="mod">
          <ac:chgData name="Truong Nguyen" userId="8bbd828cfdcd9b55" providerId="LiveId" clId="{1DBAF44C-4E4F-4749-BD1A-D875D5508BE7}" dt="2022-06-11T14:04:29.175" v="6024" actId="1036"/>
          <ac:picMkLst>
            <pc:docMk/>
            <pc:sldMk cId="199305127" sldId="1610"/>
            <ac:picMk id="17" creationId="{D5CF27A7-F759-7971-F343-4E47FBFBB09F}"/>
          </ac:picMkLst>
        </pc:picChg>
      </pc:sldChg>
    </pc:docChg>
  </pc:docChgLst>
  <pc:docChgLst>
    <pc:chgData name="Truong Nguyen" userId="8bbd828cfdcd9b55" providerId="LiveId" clId="{A53AFCBA-0F15-4CE4-8CD7-3E7A9D3234D9}"/>
    <pc:docChg chg="custSel modSld">
      <pc:chgData name="Truong Nguyen" userId="8bbd828cfdcd9b55" providerId="LiveId" clId="{A53AFCBA-0F15-4CE4-8CD7-3E7A9D3234D9}" dt="2022-07-07T07:38:01.266" v="399" actId="20577"/>
      <pc:docMkLst>
        <pc:docMk/>
      </pc:docMkLst>
      <pc:sldChg chg="modNotesTx">
        <pc:chgData name="Truong Nguyen" userId="8bbd828cfdcd9b55" providerId="LiveId" clId="{A53AFCBA-0F15-4CE4-8CD7-3E7A9D3234D9}" dt="2022-07-07T07:36:01.236" v="370" actId="20577"/>
        <pc:sldMkLst>
          <pc:docMk/>
          <pc:sldMk cId="3414380401" sldId="328"/>
        </pc:sldMkLst>
      </pc:sldChg>
      <pc:sldChg chg="modNotesTx">
        <pc:chgData name="Truong Nguyen" userId="8bbd828cfdcd9b55" providerId="LiveId" clId="{A53AFCBA-0F15-4CE4-8CD7-3E7A9D3234D9}" dt="2022-07-07T07:36:13.313" v="373" actId="20577"/>
        <pc:sldMkLst>
          <pc:docMk/>
          <pc:sldMk cId="2783459275" sldId="1581"/>
        </pc:sldMkLst>
      </pc:sldChg>
      <pc:sldChg chg="modNotesTx">
        <pc:chgData name="Truong Nguyen" userId="8bbd828cfdcd9b55" providerId="LiveId" clId="{A53AFCBA-0F15-4CE4-8CD7-3E7A9D3234D9}" dt="2022-07-07T07:36:15.026" v="376" actId="20577"/>
        <pc:sldMkLst>
          <pc:docMk/>
          <pc:sldMk cId="293888346" sldId="1582"/>
        </pc:sldMkLst>
      </pc:sldChg>
      <pc:sldChg chg="modNotesTx">
        <pc:chgData name="Truong Nguyen" userId="8bbd828cfdcd9b55" providerId="LiveId" clId="{A53AFCBA-0F15-4CE4-8CD7-3E7A9D3234D9}" dt="2022-07-07T07:36:18.218" v="377" actId="20577"/>
        <pc:sldMkLst>
          <pc:docMk/>
          <pc:sldMk cId="287021929" sldId="1589"/>
        </pc:sldMkLst>
      </pc:sldChg>
      <pc:sldChg chg="modNotesTx">
        <pc:chgData name="Truong Nguyen" userId="8bbd828cfdcd9b55" providerId="LiveId" clId="{A53AFCBA-0F15-4CE4-8CD7-3E7A9D3234D9}" dt="2022-07-07T07:36:20.608" v="378" actId="20577"/>
        <pc:sldMkLst>
          <pc:docMk/>
          <pc:sldMk cId="4106499593" sldId="1590"/>
        </pc:sldMkLst>
      </pc:sldChg>
      <pc:sldChg chg="modNotesTx">
        <pc:chgData name="Truong Nguyen" userId="8bbd828cfdcd9b55" providerId="LiveId" clId="{A53AFCBA-0F15-4CE4-8CD7-3E7A9D3234D9}" dt="2022-07-07T07:36:23.390" v="379" actId="20577"/>
        <pc:sldMkLst>
          <pc:docMk/>
          <pc:sldMk cId="684138760" sldId="1591"/>
        </pc:sldMkLst>
      </pc:sldChg>
      <pc:sldChg chg="modNotesTx">
        <pc:chgData name="Truong Nguyen" userId="8bbd828cfdcd9b55" providerId="LiveId" clId="{A53AFCBA-0F15-4CE4-8CD7-3E7A9D3234D9}" dt="2022-07-07T07:36:32.623" v="380" actId="20577"/>
        <pc:sldMkLst>
          <pc:docMk/>
          <pc:sldMk cId="3518720378" sldId="1597"/>
        </pc:sldMkLst>
      </pc:sldChg>
      <pc:sldChg chg="modNotesTx">
        <pc:chgData name="Truong Nguyen" userId="8bbd828cfdcd9b55" providerId="LiveId" clId="{A53AFCBA-0F15-4CE4-8CD7-3E7A9D3234D9}" dt="2022-07-07T07:36:39.935" v="381" actId="20577"/>
        <pc:sldMkLst>
          <pc:docMk/>
          <pc:sldMk cId="2359656377" sldId="1602"/>
        </pc:sldMkLst>
      </pc:sldChg>
      <pc:sldChg chg="modNotesTx">
        <pc:chgData name="Truong Nguyen" userId="8bbd828cfdcd9b55" providerId="LiveId" clId="{A53AFCBA-0F15-4CE4-8CD7-3E7A9D3234D9}" dt="2022-07-07T07:36:45.093" v="382" actId="20577"/>
        <pc:sldMkLst>
          <pc:docMk/>
          <pc:sldMk cId="3045667563" sldId="1604"/>
        </pc:sldMkLst>
      </pc:sldChg>
      <pc:sldChg chg="modNotesTx">
        <pc:chgData name="Truong Nguyen" userId="8bbd828cfdcd9b55" providerId="LiveId" clId="{A53AFCBA-0F15-4CE4-8CD7-3E7A9D3234D9}" dt="2022-07-07T07:37:07.506" v="384" actId="20577"/>
        <pc:sldMkLst>
          <pc:docMk/>
          <pc:sldMk cId="2398708251" sldId="1621"/>
        </pc:sldMkLst>
      </pc:sldChg>
      <pc:sldChg chg="modNotesTx">
        <pc:chgData name="Truong Nguyen" userId="8bbd828cfdcd9b55" providerId="LiveId" clId="{A53AFCBA-0F15-4CE4-8CD7-3E7A9D3234D9}" dt="2022-07-07T07:37:14.319" v="386" actId="20577"/>
        <pc:sldMkLst>
          <pc:docMk/>
          <pc:sldMk cId="4281555454" sldId="1624"/>
        </pc:sldMkLst>
      </pc:sldChg>
      <pc:sldChg chg="modNotesTx">
        <pc:chgData name="Truong Nguyen" userId="8bbd828cfdcd9b55" providerId="LiveId" clId="{A53AFCBA-0F15-4CE4-8CD7-3E7A9D3234D9}" dt="2022-07-07T07:37:12.272" v="385" actId="20577"/>
        <pc:sldMkLst>
          <pc:docMk/>
          <pc:sldMk cId="1899181557" sldId="1625"/>
        </pc:sldMkLst>
      </pc:sldChg>
      <pc:sldChg chg="modNotesTx">
        <pc:chgData name="Truong Nguyen" userId="8bbd828cfdcd9b55" providerId="LiveId" clId="{A53AFCBA-0F15-4CE4-8CD7-3E7A9D3234D9}" dt="2022-07-07T07:37:22.413" v="388" actId="20577"/>
        <pc:sldMkLst>
          <pc:docMk/>
          <pc:sldMk cId="3565494633" sldId="1626"/>
        </pc:sldMkLst>
      </pc:sldChg>
      <pc:sldChg chg="modNotesTx">
        <pc:chgData name="Truong Nguyen" userId="8bbd828cfdcd9b55" providerId="LiveId" clId="{A53AFCBA-0F15-4CE4-8CD7-3E7A9D3234D9}" dt="2022-07-07T07:37:30.295" v="390" actId="20577"/>
        <pc:sldMkLst>
          <pc:docMk/>
          <pc:sldMk cId="1804024723" sldId="1627"/>
        </pc:sldMkLst>
      </pc:sldChg>
      <pc:sldChg chg="modNotesTx">
        <pc:chgData name="Truong Nguyen" userId="8bbd828cfdcd9b55" providerId="LiveId" clId="{A53AFCBA-0F15-4CE4-8CD7-3E7A9D3234D9}" dt="2022-07-07T07:37:38.610" v="393" actId="20577"/>
        <pc:sldMkLst>
          <pc:docMk/>
          <pc:sldMk cId="4090067212" sldId="1628"/>
        </pc:sldMkLst>
      </pc:sldChg>
      <pc:sldChg chg="modNotesTx">
        <pc:chgData name="Truong Nguyen" userId="8bbd828cfdcd9b55" providerId="LiveId" clId="{A53AFCBA-0F15-4CE4-8CD7-3E7A9D3234D9}" dt="2022-07-07T07:37:47.656" v="394" actId="20577"/>
        <pc:sldMkLst>
          <pc:docMk/>
          <pc:sldMk cId="2032688125" sldId="1634"/>
        </pc:sldMkLst>
      </pc:sldChg>
      <pc:sldChg chg="modNotesTx">
        <pc:chgData name="Truong Nguyen" userId="8bbd828cfdcd9b55" providerId="LiveId" clId="{A53AFCBA-0F15-4CE4-8CD7-3E7A9D3234D9}" dt="2022-07-07T07:37:49.844" v="395" actId="20577"/>
        <pc:sldMkLst>
          <pc:docMk/>
          <pc:sldMk cId="58762" sldId="1635"/>
        </pc:sldMkLst>
      </pc:sldChg>
      <pc:sldChg chg="modNotesTx">
        <pc:chgData name="Truong Nguyen" userId="8bbd828cfdcd9b55" providerId="LiveId" clId="{A53AFCBA-0F15-4CE4-8CD7-3E7A9D3234D9}" dt="2022-07-07T07:37:52.437" v="396" actId="20577"/>
        <pc:sldMkLst>
          <pc:docMk/>
          <pc:sldMk cId="3775096637" sldId="1636"/>
        </pc:sldMkLst>
      </pc:sldChg>
      <pc:sldChg chg="modNotesTx">
        <pc:chgData name="Truong Nguyen" userId="8bbd828cfdcd9b55" providerId="LiveId" clId="{A53AFCBA-0F15-4CE4-8CD7-3E7A9D3234D9}" dt="2022-07-07T07:37:57.249" v="397" actId="20577"/>
        <pc:sldMkLst>
          <pc:docMk/>
          <pc:sldMk cId="3490672464" sldId="1638"/>
        </pc:sldMkLst>
      </pc:sldChg>
      <pc:sldChg chg="modNotesTx">
        <pc:chgData name="Truong Nguyen" userId="8bbd828cfdcd9b55" providerId="LiveId" clId="{A53AFCBA-0F15-4CE4-8CD7-3E7A9D3234D9}" dt="2022-07-07T07:36:57.442" v="383" actId="20577"/>
        <pc:sldMkLst>
          <pc:docMk/>
          <pc:sldMk cId="4247981998" sldId="1649"/>
        </pc:sldMkLst>
      </pc:sldChg>
      <pc:sldChg chg="modNotesTx">
        <pc:chgData name="Truong Nguyen" userId="8bbd828cfdcd9b55" providerId="LiveId" clId="{A53AFCBA-0F15-4CE4-8CD7-3E7A9D3234D9}" dt="2022-07-07T07:37:19.069" v="387" actId="20577"/>
        <pc:sldMkLst>
          <pc:docMk/>
          <pc:sldMk cId="1988579809" sldId="1650"/>
        </pc:sldMkLst>
      </pc:sldChg>
      <pc:sldChg chg="modNotesTx">
        <pc:chgData name="Truong Nguyen" userId="8bbd828cfdcd9b55" providerId="LiveId" clId="{A53AFCBA-0F15-4CE4-8CD7-3E7A9D3234D9}" dt="2022-07-07T07:37:59.499" v="398" actId="20577"/>
        <pc:sldMkLst>
          <pc:docMk/>
          <pc:sldMk cId="383918152" sldId="1653"/>
        </pc:sldMkLst>
      </pc:sldChg>
      <pc:sldChg chg="modNotesTx">
        <pc:chgData name="Truong Nguyen" userId="8bbd828cfdcd9b55" providerId="LiveId" clId="{A53AFCBA-0F15-4CE4-8CD7-3E7A9D3234D9}" dt="2022-07-07T07:38:01.266" v="399" actId="20577"/>
        <pc:sldMkLst>
          <pc:docMk/>
          <pc:sldMk cId="1426550297" sldId="1654"/>
        </pc:sldMkLst>
      </pc:sldChg>
      <pc:sldChg chg="modNotesTx">
        <pc:chgData name="Truong Nguyen" userId="8bbd828cfdcd9b55" providerId="LiveId" clId="{A53AFCBA-0F15-4CE4-8CD7-3E7A9D3234D9}" dt="2022-07-07T07:37:25.229" v="389" actId="20577"/>
        <pc:sldMkLst>
          <pc:docMk/>
          <pc:sldMk cId="4057602485" sldId="1655"/>
        </pc:sldMkLst>
      </pc:sldChg>
      <pc:sldChg chg="modNotesTx">
        <pc:chgData name="Truong Nguyen" userId="8bbd828cfdcd9b55" providerId="LiveId" clId="{A53AFCBA-0F15-4CE4-8CD7-3E7A9D3234D9}" dt="2022-07-07T07:37:32.375" v="391" actId="20577"/>
        <pc:sldMkLst>
          <pc:docMk/>
          <pc:sldMk cId="2708741939" sldId="1656"/>
        </pc:sldMkLst>
      </pc:sldChg>
      <pc:sldChg chg="modNotesTx">
        <pc:chgData name="Truong Nguyen" userId="8bbd828cfdcd9b55" providerId="LiveId" clId="{A53AFCBA-0F15-4CE4-8CD7-3E7A9D3234D9}" dt="2022-07-07T07:37:35.015" v="392" actId="20577"/>
        <pc:sldMkLst>
          <pc:docMk/>
          <pc:sldMk cId="311587866" sldId="1657"/>
        </pc:sldMkLst>
      </pc:sldChg>
    </pc:docChg>
  </pc:docChgLst>
  <pc:docChgLst>
    <pc:chgData name="Chí Thiện Lại" userId="15bab0e5f0902558" providerId="LiveId" clId="{1B98647E-8F0D-294A-B6C5-EED83C66F1E9}"/>
    <pc:docChg chg="modSld">
      <pc:chgData name="Chí Thiện Lại" userId="15bab0e5f0902558" providerId="LiveId" clId="{1B98647E-8F0D-294A-B6C5-EED83C66F1E9}" dt="2022-07-05T05:49:59.159" v="2" actId="58"/>
      <pc:docMkLst>
        <pc:docMk/>
      </pc:docMkLst>
      <pc:sldChg chg="modSp">
        <pc:chgData name="Chí Thiện Lại" userId="15bab0e5f0902558" providerId="LiveId" clId="{1B98647E-8F0D-294A-B6C5-EED83C66F1E9}" dt="2022-07-05T05:49:59.159" v="2" actId="58"/>
        <pc:sldMkLst>
          <pc:docMk/>
          <pc:sldMk cId="2099519709" sldId="1643"/>
        </pc:sldMkLst>
        <pc:spChg chg="mod">
          <ac:chgData name="Chí Thiện Lại" userId="15bab0e5f0902558" providerId="LiveId" clId="{1B98647E-8F0D-294A-B6C5-EED83C66F1E9}" dt="2022-07-05T05:49:59.159" v="2" actId="58"/>
          <ac:spMkLst>
            <pc:docMk/>
            <pc:sldMk cId="2099519709" sldId="1643"/>
            <ac:spMk id="5" creationId="{C013CF86-33AC-8B00-F3E6-12B6B64BF5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19</a:t>
            </a:fld>
            <a:endParaRPr lang="en-US"/>
          </a:p>
        </p:txBody>
      </p:sp>
    </p:spTree>
    <p:extLst>
      <p:ext uri="{BB962C8B-B14F-4D97-AF65-F5344CB8AC3E}">
        <p14:creationId xmlns:p14="http://schemas.microsoft.com/office/powerpoint/2010/main" val="3038122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23</a:t>
            </a:fld>
            <a:endParaRPr lang="en-US"/>
          </a:p>
        </p:txBody>
      </p:sp>
    </p:spTree>
    <p:extLst>
      <p:ext uri="{BB962C8B-B14F-4D97-AF65-F5344CB8AC3E}">
        <p14:creationId xmlns:p14="http://schemas.microsoft.com/office/powerpoint/2010/main" val="250654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26</a:t>
            </a:fld>
            <a:endParaRPr lang="en-US"/>
          </a:p>
        </p:txBody>
      </p:sp>
    </p:spTree>
    <p:extLst>
      <p:ext uri="{BB962C8B-B14F-4D97-AF65-F5344CB8AC3E}">
        <p14:creationId xmlns:p14="http://schemas.microsoft.com/office/powerpoint/2010/main" val="46375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a:p>
            </p:txBody>
          </p:sp>
        </mc:Choice>
        <mc:Fallback xmlns="">
          <p:sp>
            <p:nvSpPr>
              <p:cNvPr id="3" name="Notes Placeholder 2"/>
              <p:cNvSpPr>
                <a:spLocks noGrp="1"/>
              </p:cNvSpPr>
              <p:nvPr>
                <p:ph type="body" idx="1"/>
              </p:nvPr>
            </p:nvSpPr>
            <p:spPr/>
            <p:txBody>
              <a:bodyPr/>
              <a:lstStyle/>
              <a:p>
                <a:r>
                  <a:rPr lang="en-US">
                    <a:solidFill>
                      <a:srgbClr val="0066FF"/>
                    </a:solidFill>
                  </a:rPr>
                  <a:t>Công</a:t>
                </a:r>
                <a:r>
                  <a:rPr lang="en-US" baseline="0">
                    <a:solidFill>
                      <a:srgbClr val="0066FF"/>
                    </a:solidFill>
                  </a:rPr>
                  <a:t> thức 1: </a:t>
                </a:r>
                <a:r>
                  <a:rPr lang="en-US">
                    <a:solidFill>
                      <a:srgbClr val="0066FF"/>
                    </a:solidFill>
                  </a:rPr>
                  <a:t>Áp lực của chuyển động </a:t>
                </a:r>
                <a:r>
                  <a:rPr lang="en-US" i="0">
                    <a:solidFill>
                      <a:srgbClr val="0066FF"/>
                    </a:solidFill>
                    <a:latin typeface="Cambria Math" panose="02040503050406030204" pitchFamily="18" charset="0"/>
                  </a:rPr>
                  <a:t>(𝑙, 𝑚)</a:t>
                </a:r>
                <a:r>
                  <a:rPr lang="en-US">
                    <a:solidFill>
                      <a:srgbClr val="0066FF"/>
                    </a:solidFill>
                  </a:rPr>
                  <a:t> được tính bằng = </a:t>
                </a:r>
                <a:r>
                  <a:rPr lang="vi-VN">
                    <a:effectLst/>
                    <a:ea typeface="Calibri" panose="020F0502020204030204" pitchFamily="34" charset="0"/>
                  </a:rPr>
                  <a:t>Mật độ phương tiện </a:t>
                </a:r>
                <a:r>
                  <a:rPr lang="en-US">
                    <a:effectLst/>
                    <a:ea typeface="Calibri" panose="020F0502020204030204" pitchFamily="34" charset="0"/>
                  </a:rPr>
                  <a:t>của </a:t>
                </a:r>
                <a:r>
                  <a:rPr lang="vi-VN">
                    <a:effectLst/>
                    <a:ea typeface="Calibri" panose="020F0502020204030204" pitchFamily="34" charset="0"/>
                  </a:rPr>
                  <a:t>làn </a:t>
                </a:r>
                <a:r>
                  <a:rPr lang="en-US">
                    <a:effectLst/>
                    <a:ea typeface="Calibri" panose="020F0502020204030204" pitchFamily="34" charset="0"/>
                  </a:rPr>
                  <a:t>đến -</a:t>
                </a:r>
                <a:r>
                  <a:rPr lang="en-US" baseline="0">
                    <a:effectLst/>
                    <a:ea typeface="Calibri" panose="020F0502020204030204" pitchFamily="34" charset="0"/>
                  </a:rPr>
                  <a:t> </a:t>
                </a:r>
                <a:r>
                  <a:rPr lang="vi-VN">
                    <a:effectLst/>
                    <a:ea typeface="Calibri" panose="020F0502020204030204" pitchFamily="34" charset="0"/>
                  </a:rPr>
                  <a:t>Mật độ phương tiện </a:t>
                </a:r>
                <a:r>
                  <a:rPr lang="en-US">
                    <a:effectLst/>
                    <a:ea typeface="Calibri" panose="020F0502020204030204" pitchFamily="34" charset="0"/>
                  </a:rPr>
                  <a:t>của </a:t>
                </a:r>
                <a:r>
                  <a:rPr lang="vi-VN">
                    <a:effectLst/>
                    <a:ea typeface="Calibri" panose="020F0502020204030204" pitchFamily="34" charset="0"/>
                  </a:rPr>
                  <a:t>làn </a:t>
                </a:r>
                <a:r>
                  <a:rPr lang="en-US">
                    <a:effectLst/>
                    <a:ea typeface="Calibri" panose="020F0502020204030204" pitchFamily="34" charset="0"/>
                  </a:rPr>
                  <a:t>đi </a:t>
                </a:r>
                <a:endParaRPr lang="en-US"/>
              </a:p>
            </p:txBody>
          </p:sp>
        </mc:Fallback>
      </mc:AlternateContent>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27</a:t>
            </a:fld>
            <a:endParaRPr lang="en-US"/>
          </a:p>
        </p:txBody>
      </p:sp>
    </p:spTree>
    <p:extLst>
      <p:ext uri="{BB962C8B-B14F-4D97-AF65-F5344CB8AC3E}">
        <p14:creationId xmlns:p14="http://schemas.microsoft.com/office/powerpoint/2010/main" val="2657106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State: </a:t>
                </a:r>
                <a:r>
                  <a:rPr lang="en-US">
                    <a:effectLst/>
                    <a:ea typeface="Calibri" panose="020F0502020204030204" pitchFamily="34" charset="0"/>
                  </a:rPr>
                  <a:t>Bao </a:t>
                </a:r>
                <a:r>
                  <a:rPr lang="vi-VN">
                    <a:effectLst/>
                    <a:ea typeface="Calibri" panose="020F0502020204030204" pitchFamily="34" charset="0"/>
                  </a:rPr>
                  <a:t>gồm pha hiện thời </a:t>
                </a:r>
                <a14:m>
                  <m:oMath xmlns:m="http://schemas.openxmlformats.org/officeDocument/2006/math">
                    <m:r>
                      <a:rPr lang="vi-VN"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𝑝</m:t>
                    </m:r>
                  </m:oMath>
                </a14:m>
                <a:r>
                  <a:rPr lang="vi-VN">
                    <a:effectLst/>
                    <a:ea typeface="Times New Roman" panose="02020603050405020304" pitchFamily="18" charset="0"/>
                  </a:rPr>
                  <a:t>, số lượng phương tiện ở mỗi làn đi </a:t>
                </a:r>
                <a14:m>
                  <m:oMath xmlns:m="http://schemas.openxmlformats.org/officeDocument/2006/math">
                    <m:r>
                      <a:rPr lang="vi-VN"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vi-VN">
                    <a:effectLst/>
                    <a:ea typeface="Times New Roman" panose="02020603050405020304" pitchFamily="18" charset="0"/>
                  </a:rPr>
                  <a:t>và số lượng các phương tiện trong mỗi làn con của mỗi làn đến </a:t>
                </a: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a:p>
            </p:txBody>
          </p:sp>
        </mc:Choice>
        <mc:Fallback xmlns="">
          <p:sp>
            <p:nvSpPr>
              <p:cNvPr id="3" name="Notes Placeholder 2"/>
              <p:cNvSpPr>
                <a:spLocks noGrp="1"/>
              </p:cNvSpPr>
              <p:nvPr>
                <p:ph type="body" idx="1"/>
              </p:nvPr>
            </p:nvSpPr>
            <p:spPr/>
            <p:txBody>
              <a:bodyPr/>
              <a:lstStyle/>
              <a:p>
                <a:r>
                  <a:rPr lang="en-US"/>
                  <a:t>State: </a:t>
                </a:r>
                <a:r>
                  <a:rPr lang="en-US">
                    <a:effectLst/>
                    <a:ea typeface="Calibri" panose="020F0502020204030204" pitchFamily="34" charset="0"/>
                  </a:rPr>
                  <a:t>Bao </a:t>
                </a:r>
                <a:r>
                  <a:rPr lang="vi-VN">
                    <a:effectLst/>
                    <a:ea typeface="Calibri" panose="020F0502020204030204" pitchFamily="34" charset="0"/>
                  </a:rPr>
                  <a:t>gồm pha hiện thời </a:t>
                </a:r>
                <a:r>
                  <a:rPr lang="vi-VN" i="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a:t>𝑝</a:t>
                </a:r>
                <a:r>
                  <a:rPr lang="vi-VN">
                    <a:effectLst/>
                    <a:ea typeface="Times New Roman" panose="02020603050405020304" pitchFamily="18" charset="0"/>
                  </a:rPr>
                  <a:t>, số lượng phương tiện ở mỗi làn đi </a:t>
                </a:r>
                <a:r>
                  <a:rPr lang="vi-VN" i="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a:t>𝑥</a:t>
                </a:r>
                <a:r>
                  <a:rPr lang="en-US" i="0">
                    <a:solidFill>
                      <a:srgbClr val="FF0000"/>
                    </a:solidFill>
                    <a:effectLst/>
                    <a:latin typeface="Cambria Math" panose="02040503050406030204" pitchFamily="18" charset="0"/>
                    <a:cs typeface="Times New Roman" panose="02020603050405020304" pitchFamily="18" charset="0"/>
                  </a:rPr>
                  <a:t>(</a:t>
                </a:r>
                <a:r>
                  <a:rPr lang="vi-VN" i="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a:t>𝑚)  </a:t>
                </a:r>
                <a:r>
                  <a:rPr lang="vi-VN">
                    <a:effectLst/>
                    <a:ea typeface="Times New Roman" panose="02020603050405020304" pitchFamily="18" charset="0"/>
                  </a:rPr>
                  <a:t>và số lượng các phương tiện trong mỗi làn con của mỗi làn đến </a:t>
                </a:r>
                <a:r>
                  <a:rPr lang="en-US" i="0">
                    <a:solidFill>
                      <a:srgbClr val="FF0000"/>
                    </a:solidFill>
                    <a:effectLst/>
                    <a:latin typeface="Cambria Math" panose="02040503050406030204" pitchFamily="18" charset="0"/>
                    <a:cs typeface="Times New Roman" panose="02020603050405020304" pitchFamily="18" charset="0"/>
                  </a:rPr>
                  <a:t>〖</a:t>
                </a:r>
                <a:r>
                  <a:rPr lang="vi-VN" i="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a:t>𝑥(𝑙)</a:t>
                </a:r>
                <a:r>
                  <a:rPr lang="en-US" i="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a:t>〗_</a:t>
                </a:r>
                <a:r>
                  <a:rPr lang="vi-VN" i="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a:t>𝑘  </a:t>
                </a:r>
                <a:endParaRPr lang="en-US"/>
              </a:p>
            </p:txBody>
          </p:sp>
        </mc:Fallback>
      </mc:AlternateContent>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34</a:t>
            </a:fld>
            <a:endParaRPr lang="en-US"/>
          </a:p>
        </p:txBody>
      </p:sp>
    </p:spTree>
    <p:extLst>
      <p:ext uri="{BB962C8B-B14F-4D97-AF65-F5344CB8AC3E}">
        <p14:creationId xmlns:p14="http://schemas.microsoft.com/office/powerpoint/2010/main" val="410136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35</a:t>
            </a:fld>
            <a:endParaRPr lang="en-US"/>
          </a:p>
        </p:txBody>
      </p:sp>
    </p:spTree>
    <p:extLst>
      <p:ext uri="{BB962C8B-B14F-4D97-AF65-F5344CB8AC3E}">
        <p14:creationId xmlns:p14="http://schemas.microsoft.com/office/powerpoint/2010/main" val="1026290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36</a:t>
            </a:fld>
            <a:endParaRPr lang="en-US"/>
          </a:p>
        </p:txBody>
      </p:sp>
    </p:spTree>
    <p:extLst>
      <p:ext uri="{BB962C8B-B14F-4D97-AF65-F5344CB8AC3E}">
        <p14:creationId xmlns:p14="http://schemas.microsoft.com/office/powerpoint/2010/main" val="52406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Hình 3 ta thấy agent đã bật đèn xanh cho chuyển động từ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𝑙</a:t>
                </a:r>
                <a:r>
                  <a:rPr lang="en-US" sz="180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𝑚</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a:p>
            </p:txBody>
          </p:sp>
        </mc:Fallback>
      </mc:AlternateContent>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41</a:t>
            </a:fld>
            <a:endParaRPr lang="en-US"/>
          </a:p>
        </p:txBody>
      </p:sp>
    </p:spTree>
    <p:extLst>
      <p:ext uri="{BB962C8B-B14F-4D97-AF65-F5344CB8AC3E}">
        <p14:creationId xmlns:p14="http://schemas.microsoft.com/office/powerpoint/2010/main" val="3216581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42</a:t>
            </a:fld>
            <a:endParaRPr lang="en-US"/>
          </a:p>
        </p:txBody>
      </p:sp>
    </p:spTree>
    <p:extLst>
      <p:ext uri="{BB962C8B-B14F-4D97-AF65-F5344CB8AC3E}">
        <p14:creationId xmlns:p14="http://schemas.microsoft.com/office/powerpoint/2010/main" val="2607028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43</a:t>
            </a:fld>
            <a:endParaRPr lang="en-US"/>
          </a:p>
        </p:txBody>
      </p:sp>
    </p:spTree>
    <p:extLst>
      <p:ext uri="{BB962C8B-B14F-4D97-AF65-F5344CB8AC3E}">
        <p14:creationId xmlns:p14="http://schemas.microsoft.com/office/powerpoint/2010/main" val="2299849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2</a:t>
            </a:fld>
            <a:endParaRPr lang="en-US"/>
          </a:p>
        </p:txBody>
      </p:sp>
    </p:spTree>
    <p:extLst>
      <p:ext uri="{BB962C8B-B14F-4D97-AF65-F5344CB8AC3E}">
        <p14:creationId xmlns:p14="http://schemas.microsoft.com/office/powerpoint/2010/main" val="2496251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44</a:t>
            </a:fld>
            <a:endParaRPr lang="en-US"/>
          </a:p>
        </p:txBody>
      </p:sp>
    </p:spTree>
    <p:extLst>
      <p:ext uri="{BB962C8B-B14F-4D97-AF65-F5344CB8AC3E}">
        <p14:creationId xmlns:p14="http://schemas.microsoft.com/office/powerpoint/2010/main" val="2152838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45</a:t>
            </a:fld>
            <a:endParaRPr lang="en-US"/>
          </a:p>
        </p:txBody>
      </p:sp>
    </p:spTree>
    <p:extLst>
      <p:ext uri="{BB962C8B-B14F-4D97-AF65-F5344CB8AC3E}">
        <p14:creationId xmlns:p14="http://schemas.microsoft.com/office/powerpoint/2010/main" val="2435059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46</a:t>
            </a:fld>
            <a:endParaRPr lang="en-US"/>
          </a:p>
        </p:txBody>
      </p:sp>
    </p:spTree>
    <p:extLst>
      <p:ext uri="{BB962C8B-B14F-4D97-AF65-F5344CB8AC3E}">
        <p14:creationId xmlns:p14="http://schemas.microsoft.com/office/powerpoint/2010/main" val="22349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47</a:t>
            </a:fld>
            <a:endParaRPr lang="en-US"/>
          </a:p>
        </p:txBody>
      </p:sp>
    </p:spTree>
    <p:extLst>
      <p:ext uri="{BB962C8B-B14F-4D97-AF65-F5344CB8AC3E}">
        <p14:creationId xmlns:p14="http://schemas.microsoft.com/office/powerpoint/2010/main" val="3017420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solidFill>
                    <a:srgbClr val="FF0000"/>
                  </a:solidFill>
                </a:endParaRPr>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800" b="1">
                    <a:effectLst/>
                    <a:latin typeface="Times New Roman" panose="02020603050405020304" pitchFamily="18" charset="0"/>
                    <a:ea typeface="Calibri" panose="020F0502020204030204" pitchFamily="34" charset="0"/>
                    <a:cs typeface="Times New Roman" panose="02020603050405020304" pitchFamily="18" charset="0"/>
                  </a:rPr>
                  <a:t>Sự ổn định của quá trình chuyển động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r>
                  <a:rPr lang="de-DE">
                    <a:solidFill>
                      <a:srgbClr val="FF0000"/>
                    </a:solidFill>
                    <a:effectLst/>
                    <a:ea typeface="Calibri" panose="020F0502020204030204" pitchFamily="34" charset="0"/>
                  </a:rPr>
                  <a:t>Một quá trình chuyển động có</a:t>
                </a:r>
                <a:r>
                  <a:rPr lang="de-DE" baseline="0">
                    <a:solidFill>
                      <a:srgbClr val="FF0000"/>
                    </a:solidFill>
                    <a:effectLst/>
                    <a:ea typeface="Calibri" panose="020F0502020204030204" pitchFamily="34" charset="0"/>
                  </a:rPr>
                  <a:t> số lượng xe chuyển động từ làn l sang làng m tại thời điểm t</a:t>
                </a:r>
                <a:r>
                  <a:rPr lang="de-DE">
                    <a:solidFill>
                      <a:srgbClr val="FF0000"/>
                    </a:solidFill>
                    <a:effectLst/>
                    <a:ea typeface="Calibri" panose="020F0502020204030204" pitchFamily="34" charset="0"/>
                  </a:rPr>
                  <a:t> </a:t>
                </a:r>
                <a:r>
                  <a:rPr lang="de-DE">
                    <a:solidFill>
                      <a:srgbClr val="FF0000"/>
                    </a:solidFill>
                    <a:effectLst/>
                    <a:ea typeface="Times New Roman" panose="02020603050405020304" pitchFamily="18" charset="0"/>
                  </a:rPr>
                  <a:t>là ổn định về giá trị trung bình (với </a:t>
                </a:r>
                <a:r>
                  <a:rPr lang="de-DE" i="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a:t>𝑢</a:t>
                </a:r>
                <a:r>
                  <a:rPr lang="de-DE">
                    <a:solidFill>
                      <a:srgbClr val="FF0000"/>
                    </a:solidFill>
                    <a:effectLst/>
                    <a:ea typeface="Times New Roman" panose="02020603050405020304" pitchFamily="18" charset="0"/>
                  </a:rPr>
                  <a:t> là chiến lược kiểm soát ổn định) nếu đối với một số </a:t>
                </a:r>
                <a:r>
                  <a:rPr lang="de-DE" i="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a:t>𝑀 &lt;∞</a:t>
                </a:r>
                <a:r>
                  <a:rPr lang="en-US">
                    <a:solidFill>
                      <a:srgbClr val="FF0000"/>
                    </a:solidFill>
                  </a:rPr>
                  <a:t>.</a:t>
                </a:r>
              </a:p>
            </p:txBody>
          </p:sp>
        </mc:Fallback>
      </mc:AlternateContent>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48</a:t>
            </a:fld>
            <a:endParaRPr lang="en-US"/>
          </a:p>
        </p:txBody>
      </p:sp>
    </p:spTree>
    <p:extLst>
      <p:ext uri="{BB962C8B-B14F-4D97-AF65-F5344CB8AC3E}">
        <p14:creationId xmlns:p14="http://schemas.microsoft.com/office/powerpoint/2010/main" val="3858111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49</a:t>
            </a:fld>
            <a:endParaRPr lang="en-US"/>
          </a:p>
        </p:txBody>
      </p:sp>
    </p:spTree>
    <p:extLst>
      <p:ext uri="{BB962C8B-B14F-4D97-AF65-F5344CB8AC3E}">
        <p14:creationId xmlns:p14="http://schemas.microsoft.com/office/powerpoint/2010/main" val="1871606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Chiến </a:t>
                </a:r>
                <a:r>
                  <a:rPr lang="en-US" sz="1800" b="1" err="1">
                    <a:effectLst/>
                    <a:latin typeface="Times New Roman" panose="02020603050405020304" pitchFamily="18" charset="0"/>
                    <a:ea typeface="Calibri" panose="020F0502020204030204" pitchFamily="34" charset="0"/>
                    <a:cs typeface="Times New Roman" panose="02020603050405020304" pitchFamily="18" charset="0"/>
                  </a:rPr>
                  <a:t>lược</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 max-pressure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a:solidFill>
                      <a:srgbClr val="FF0000"/>
                    </a:solidFill>
                    <a:effectLst/>
                    <a:ea typeface="Calibri" panose="020F0502020204030204" pitchFamily="34" charset="0"/>
                    <a:cs typeface="Times New Roman" panose="02020603050405020304" pitchFamily="18" charset="0"/>
                  </a:rPr>
                  <a:t>Tại mỗi chu kì </a:t>
                </a:r>
                <a:r>
                  <a:rPr lang="de-DE" i="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a:t>𝑡</a:t>
                </a:r>
                <a:r>
                  <a:rPr lang="de-DE">
                    <a:solidFill>
                      <a:srgbClr val="FF0000"/>
                    </a:solidFill>
                    <a:effectLst/>
                    <a:ea typeface="Calibri" panose="020F0502020204030204" pitchFamily="34" charset="0"/>
                    <a:cs typeface="Times New Roman" panose="02020603050405020304" pitchFamily="18" charset="0"/>
                  </a:rPr>
                  <a:t>, agent sẽ chọn hành động với áp lực tối đa</a:t>
                </a:r>
                <a:r>
                  <a:rPr lang="de-DE" baseline="0">
                    <a:solidFill>
                      <a:srgbClr val="FF0000"/>
                    </a:solidFill>
                    <a:effectLst/>
                    <a:ea typeface="Calibri" panose="020F0502020204030204" pitchFamily="34" charset="0"/>
                    <a:cs typeface="Times New Roman" panose="02020603050405020304" pitchFamily="18" charset="0"/>
                  </a:rPr>
                  <a:t> </a:t>
                </a:r>
                <a:r>
                  <a:rPr lang="de-DE">
                    <a:solidFill>
                      <a:srgbClr val="FF0000"/>
                    </a:solidFill>
                    <a:effectLst/>
                    <a:ea typeface="Calibri" panose="020F0502020204030204" pitchFamily="34" charset="0"/>
                    <a:cs typeface="Times New Roman" panose="02020603050405020304" pitchFamily="18" charset="0"/>
                  </a:rPr>
                  <a:t>tại mỗi trạng thái </a:t>
                </a:r>
                <a:r>
                  <a:rPr lang="de-DE" i="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a:t>𝑋</a:t>
                </a:r>
                <a:r>
                  <a:rPr lang="en-US" b="0" i="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a:t>  </a:t>
                </a:r>
                <a:endParaRPr lang="en-US" b="0">
                  <a:solidFill>
                    <a:srgbClr val="0066FF"/>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a:solidFill>
                      <a:srgbClr val="FF0000"/>
                    </a:solidFill>
                    <a:effectLst/>
                    <a:ea typeface="Times New Roman" panose="02020603050405020304" pitchFamily="18" charset="0"/>
                    <a:cs typeface="Times New Roman" panose="02020603050405020304" pitchFamily="18" charset="0"/>
                  </a:rPr>
                  <a:t>áp lực của trạng thái </a:t>
                </a:r>
                <a:r>
                  <a:rPr lang="de-DE" i="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a:t>𝐴</a:t>
                </a:r>
                <a:r>
                  <a:rPr lang="en-US" i="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a:t> ̃</a:t>
                </a:r>
                <a:r>
                  <a:rPr lang="de-DE">
                    <a:solidFill>
                      <a:srgbClr val="0066FF"/>
                    </a:solidFill>
                    <a:effectLst/>
                    <a:ea typeface="Times New Roman" panose="02020603050405020304" pitchFamily="18" charset="0"/>
                    <a:cs typeface="Times New Roman" panose="02020603050405020304" pitchFamily="18" charset="0"/>
                  </a:rPr>
                  <a:t>  là</a:t>
                </a:r>
                <a:r>
                  <a:rPr lang="de-DE" baseline="0">
                    <a:solidFill>
                      <a:srgbClr val="0066FF"/>
                    </a:solidFill>
                    <a:effectLst/>
                    <a:ea typeface="Times New Roman" panose="02020603050405020304" pitchFamily="18" charset="0"/>
                    <a:cs typeface="Times New Roman" panose="02020603050405020304" pitchFamily="18" charset="0"/>
                  </a:rPr>
                  <a:t> </a:t>
                </a:r>
                <a:r>
                  <a:rPr lang="de-DE">
                    <a:solidFill>
                      <a:srgbClr val="0066FF"/>
                    </a:solidFill>
                    <a:effectLst/>
                    <a:ea typeface="Times New Roman" panose="02020603050405020304" pitchFamily="18" charset="0"/>
                    <a:cs typeface="Times New Roman" panose="02020603050405020304" pitchFamily="18" charset="0"/>
                  </a:rPr>
                  <a:t>tổng</a:t>
                </a:r>
                <a:r>
                  <a:rPr lang="de-DE" baseline="0">
                    <a:solidFill>
                      <a:srgbClr val="0066FF"/>
                    </a:solidFill>
                    <a:effectLst/>
                    <a:ea typeface="Times New Roman" panose="02020603050405020304" pitchFamily="18" charset="0"/>
                    <a:cs typeface="Times New Roman" panose="02020603050405020304" pitchFamily="18" charset="0"/>
                  </a:rPr>
                  <a:t> áp lực của các chuyển động có đèn tính hiệu xanh</a:t>
                </a:r>
                <a:endParaRPr lang="de-DE">
                  <a:solidFill>
                    <a:srgbClr val="FF0000"/>
                  </a:solidFill>
                  <a:effectLst/>
                  <a:ea typeface="Times New Roman" panose="02020603050405020304" pitchFamily="18" charset="0"/>
                  <a:cs typeface="Times New Roman" panose="02020603050405020304" pitchFamily="18" charset="0"/>
                </a:endParaRPr>
              </a:p>
              <a:p>
                <a:endParaRPr lang="en-US"/>
              </a:p>
            </p:txBody>
          </p:sp>
        </mc:Fallback>
      </mc:AlternateContent>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50</a:t>
            </a:fld>
            <a:endParaRPr lang="en-US"/>
          </a:p>
        </p:txBody>
      </p:sp>
    </p:spTree>
    <p:extLst>
      <p:ext uri="{BB962C8B-B14F-4D97-AF65-F5344CB8AC3E}">
        <p14:creationId xmlns:p14="http://schemas.microsoft.com/office/powerpoint/2010/main" val="777379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51</a:t>
            </a:fld>
            <a:endParaRPr lang="en-US"/>
          </a:p>
        </p:txBody>
      </p:sp>
    </p:spTree>
    <p:extLst>
      <p:ext uri="{BB962C8B-B14F-4D97-AF65-F5344CB8AC3E}">
        <p14:creationId xmlns:p14="http://schemas.microsoft.com/office/powerpoint/2010/main" val="3354673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52</a:t>
            </a:fld>
            <a:endParaRPr lang="en-US"/>
          </a:p>
        </p:txBody>
      </p:sp>
    </p:spTree>
    <p:extLst>
      <p:ext uri="{BB962C8B-B14F-4D97-AF65-F5344CB8AC3E}">
        <p14:creationId xmlns:p14="http://schemas.microsoft.com/office/powerpoint/2010/main" val="2482926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53</a:t>
            </a:fld>
            <a:endParaRPr lang="en-US"/>
          </a:p>
        </p:txBody>
      </p:sp>
    </p:spTree>
    <p:extLst>
      <p:ext uri="{BB962C8B-B14F-4D97-AF65-F5344CB8AC3E}">
        <p14:creationId xmlns:p14="http://schemas.microsoft.com/office/powerpoint/2010/main" val="210226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a:t>
            </a:fld>
            <a:endParaRPr lang="en-US"/>
          </a:p>
        </p:txBody>
      </p:sp>
    </p:spTree>
    <p:extLst>
      <p:ext uri="{BB962C8B-B14F-4D97-AF65-F5344CB8AC3E}">
        <p14:creationId xmlns:p14="http://schemas.microsoft.com/office/powerpoint/2010/main" val="33578756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err="1">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err="1">
                    <a:effectLst/>
                    <a:latin typeface="Times New Roman" panose="02020603050405020304" pitchFamily="18" charset="0"/>
                    <a:ea typeface="Calibri" panose="020F0502020204030204" pitchFamily="34" charset="0"/>
                    <a:cs typeface="Times New Roman" panose="02020603050405020304" pitchFamily="18" charset="0"/>
                  </a:rPr>
                  <a:t>lược</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 max-pressure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a:solidFill>
                      <a:srgbClr val="FF0000"/>
                    </a:solidFill>
                    <a:effectLst/>
                    <a:ea typeface="Times New Roman" panose="02020603050405020304" pitchFamily="18" charset="0"/>
                  </a:rPr>
                  <a:t>Sự khác nhau giữa định nghĩa của pressure trong RL reward với max-pressure là agent RL có xét đến số lượng phương tiện tối đa của làn (</a:t>
                </a:r>
                <a:r>
                  <a:rPr lang="de-DE" i="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a:t>𝑥</a:t>
                </a:r>
                <a:r>
                  <a:rPr lang="en-US" i="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a:t>_</a:t>
                </a:r>
                <a:r>
                  <a:rPr lang="de-DE" i="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a:t>𝑚𝑎𝑥</a:t>
                </a:r>
                <a:r>
                  <a:rPr lang="de-DE">
                    <a:solidFill>
                      <a:srgbClr val="FF0000"/>
                    </a:solidFill>
                    <a:effectLst/>
                    <a:ea typeface="Times New Roman" panose="02020603050405020304" pitchFamily="18" charset="0"/>
                  </a:rPr>
                  <a:t>) còn max-pressure thì không.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End section 2: Vy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solidFill>
                    <a:srgbClr val="FF0000"/>
                  </a:solidFill>
                  <a:effectLst/>
                  <a:ea typeface="Calibri" panose="020F0502020204030204" pitchFamily="34" charset="0"/>
                  <a:cs typeface="Times New Roman" panose="02020603050405020304" pitchFamily="18" charset="0"/>
                </a:endParaRPr>
              </a:p>
              <a:p>
                <a:endParaRPr lang="en-US"/>
              </a:p>
            </p:txBody>
          </p:sp>
        </mc:Fallback>
      </mc:AlternateContent>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54</a:t>
            </a:fld>
            <a:endParaRPr lang="en-US"/>
          </a:p>
        </p:txBody>
      </p:sp>
    </p:spTree>
    <p:extLst>
      <p:ext uri="{BB962C8B-B14F-4D97-AF65-F5344CB8AC3E}">
        <p14:creationId xmlns:p14="http://schemas.microsoft.com/office/powerpoint/2010/main" val="3995119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55</a:t>
            </a:fld>
            <a:endParaRPr lang="en-US"/>
          </a:p>
        </p:txBody>
      </p:sp>
    </p:spTree>
    <p:extLst>
      <p:ext uri="{BB962C8B-B14F-4D97-AF65-F5344CB8AC3E}">
        <p14:creationId xmlns:p14="http://schemas.microsoft.com/office/powerpoint/2010/main" val="3307391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56</a:t>
            </a:fld>
            <a:endParaRPr lang="en-US"/>
          </a:p>
        </p:txBody>
      </p:sp>
    </p:spTree>
    <p:extLst>
      <p:ext uri="{BB962C8B-B14F-4D97-AF65-F5344CB8AC3E}">
        <p14:creationId xmlns:p14="http://schemas.microsoft.com/office/powerpoint/2010/main" val="3709623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57</a:t>
            </a:fld>
            <a:endParaRPr lang="en-US"/>
          </a:p>
        </p:txBody>
      </p:sp>
    </p:spTree>
    <p:extLst>
      <p:ext uri="{BB962C8B-B14F-4D97-AF65-F5344CB8AC3E}">
        <p14:creationId xmlns:p14="http://schemas.microsoft.com/office/powerpoint/2010/main" val="1971143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58</a:t>
            </a:fld>
            <a:endParaRPr lang="en-US"/>
          </a:p>
        </p:txBody>
      </p:sp>
    </p:spTree>
    <p:extLst>
      <p:ext uri="{BB962C8B-B14F-4D97-AF65-F5344CB8AC3E}">
        <p14:creationId xmlns:p14="http://schemas.microsoft.com/office/powerpoint/2010/main" val="2905375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63</a:t>
            </a:fld>
            <a:endParaRPr lang="en-US"/>
          </a:p>
        </p:txBody>
      </p:sp>
    </p:spTree>
    <p:extLst>
      <p:ext uri="{BB962C8B-B14F-4D97-AF65-F5344CB8AC3E}">
        <p14:creationId xmlns:p14="http://schemas.microsoft.com/office/powerpoint/2010/main" val="3890650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64</a:t>
            </a:fld>
            <a:endParaRPr lang="en-US"/>
          </a:p>
        </p:txBody>
      </p:sp>
    </p:spTree>
    <p:extLst>
      <p:ext uri="{BB962C8B-B14F-4D97-AF65-F5344CB8AC3E}">
        <p14:creationId xmlns:p14="http://schemas.microsoft.com/office/powerpoint/2010/main" val="3704962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65</a:t>
            </a:fld>
            <a:endParaRPr lang="en-US"/>
          </a:p>
        </p:txBody>
      </p:sp>
    </p:spTree>
    <p:extLst>
      <p:ext uri="{BB962C8B-B14F-4D97-AF65-F5344CB8AC3E}">
        <p14:creationId xmlns:p14="http://schemas.microsoft.com/office/powerpoint/2010/main" val="4288836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67</a:t>
            </a:fld>
            <a:endParaRPr lang="en-US"/>
          </a:p>
        </p:txBody>
      </p:sp>
    </p:spTree>
    <p:extLst>
      <p:ext uri="{BB962C8B-B14F-4D97-AF65-F5344CB8AC3E}">
        <p14:creationId xmlns:p14="http://schemas.microsoft.com/office/powerpoint/2010/main" val="3033607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68</a:t>
            </a:fld>
            <a:endParaRPr lang="en-US"/>
          </a:p>
        </p:txBody>
      </p:sp>
    </p:spTree>
    <p:extLst>
      <p:ext uri="{BB962C8B-B14F-4D97-AF65-F5344CB8AC3E}">
        <p14:creationId xmlns:p14="http://schemas.microsoft.com/office/powerpoint/2010/main" val="42340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4</a:t>
            </a:fld>
            <a:endParaRPr lang="en-US"/>
          </a:p>
        </p:txBody>
      </p:sp>
    </p:spTree>
    <p:extLst>
      <p:ext uri="{BB962C8B-B14F-4D97-AF65-F5344CB8AC3E}">
        <p14:creationId xmlns:p14="http://schemas.microsoft.com/office/powerpoint/2010/main" val="7485014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69</a:t>
            </a:fld>
            <a:endParaRPr lang="en-US"/>
          </a:p>
        </p:txBody>
      </p:sp>
    </p:spTree>
    <p:extLst>
      <p:ext uri="{BB962C8B-B14F-4D97-AF65-F5344CB8AC3E}">
        <p14:creationId xmlns:p14="http://schemas.microsoft.com/office/powerpoint/2010/main" val="16065393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72</a:t>
            </a:fld>
            <a:endParaRPr lang="en-US"/>
          </a:p>
        </p:txBody>
      </p:sp>
    </p:spTree>
    <p:extLst>
      <p:ext uri="{BB962C8B-B14F-4D97-AF65-F5344CB8AC3E}">
        <p14:creationId xmlns:p14="http://schemas.microsoft.com/office/powerpoint/2010/main" val="338659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5</a:t>
            </a:fld>
            <a:endParaRPr lang="en-US"/>
          </a:p>
        </p:txBody>
      </p:sp>
    </p:spTree>
    <p:extLst>
      <p:ext uri="{BB962C8B-B14F-4D97-AF65-F5344CB8AC3E}">
        <p14:creationId xmlns:p14="http://schemas.microsoft.com/office/powerpoint/2010/main" val="320193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6</a:t>
            </a:fld>
            <a:endParaRPr lang="en-US"/>
          </a:p>
        </p:txBody>
      </p:sp>
    </p:spTree>
    <p:extLst>
      <p:ext uri="{BB962C8B-B14F-4D97-AF65-F5344CB8AC3E}">
        <p14:creationId xmlns:p14="http://schemas.microsoft.com/office/powerpoint/2010/main" val="3971658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7</a:t>
            </a:fld>
            <a:endParaRPr lang="en-US"/>
          </a:p>
        </p:txBody>
      </p:sp>
    </p:spTree>
    <p:extLst>
      <p:ext uri="{BB962C8B-B14F-4D97-AF65-F5344CB8AC3E}">
        <p14:creationId xmlns:p14="http://schemas.microsoft.com/office/powerpoint/2010/main" val="359846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8</a:t>
            </a:fld>
            <a:endParaRPr lang="en-US"/>
          </a:p>
        </p:txBody>
      </p:sp>
    </p:spTree>
    <p:extLst>
      <p:ext uri="{BB962C8B-B14F-4D97-AF65-F5344CB8AC3E}">
        <p14:creationId xmlns:p14="http://schemas.microsoft.com/office/powerpoint/2010/main" val="3043133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11</a:t>
            </a:fld>
            <a:endParaRPr lang="en-US"/>
          </a:p>
        </p:txBody>
      </p:sp>
    </p:spTree>
    <p:extLst>
      <p:ext uri="{BB962C8B-B14F-4D97-AF65-F5344CB8AC3E}">
        <p14:creationId xmlns:p14="http://schemas.microsoft.com/office/powerpoint/2010/main" val="386712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7/15/2022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7/15/2022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177406136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76202"/>
            <a:ext cx="5994400" cy="838199"/>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0233450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685800"/>
            <a:ext cx="5994400" cy="5440364"/>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42514639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0077480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19417047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6274147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63819334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8944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76553698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7/15/2022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609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3848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2888623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7/15/2022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D883E1B-DCB8-4AE3-8602-77DB6847C833}"/>
              </a:ext>
            </a:extLst>
          </p:cNvPr>
          <p:cNvSpPr>
            <a:spLocks noGrp="1"/>
          </p:cNvSpPr>
          <p:nvPr>
            <p:ph sz="half" idx="1"/>
          </p:nvPr>
        </p:nvSpPr>
        <p:spPr>
          <a:xfrm>
            <a:off x="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3">
            <a:extLst>
              <a:ext uri="{FF2B5EF4-FFF2-40B4-BE49-F238E27FC236}">
                <a16:creationId xmlns:a16="http://schemas.microsoft.com/office/drawing/2014/main" id="{75BCF21E-A865-464F-8655-72D304F74085}"/>
              </a:ext>
            </a:extLst>
          </p:cNvPr>
          <p:cNvSpPr>
            <a:spLocks noGrp="1"/>
          </p:cNvSpPr>
          <p:nvPr>
            <p:ph sz="half" idx="2"/>
          </p:nvPr>
        </p:nvSpPr>
        <p:spPr>
          <a:xfrm>
            <a:off x="6197600" y="1700266"/>
            <a:ext cx="5994400" cy="4086734"/>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60661023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50167656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7/15/2022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30697005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Tree>
    <p:extLst>
      <p:ext uri="{BB962C8B-B14F-4D97-AF65-F5344CB8AC3E}">
        <p14:creationId xmlns:p14="http://schemas.microsoft.com/office/powerpoint/2010/main" val="180967635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7/15/2022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998632"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7/15/2022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62183618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7/15/2022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9263459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7/15/2022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8930500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7/15/2022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0536144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2114" y="1535113"/>
            <a:ext cx="12194114"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14"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7/15/2022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4551596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7/15/2022</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7/15/2022</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7/15/2022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7/15/2022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7/15/2022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6"/>
            <a:ext cx="11811000" cy="3508374"/>
          </a:xfrm>
        </p:spPr>
        <p:txBody>
          <a:bodyPr/>
          <a:lstStyle/>
          <a:p>
            <a:r>
              <a:rPr lang="en-US"/>
              <a:t>Click to edit Master 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7/15/2022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862001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80999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7/15/2022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410200"/>
            <a:ext cx="10972800" cy="734960"/>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5073182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urier New" panose="020703090202050204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7/15/2022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8078312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marL="514350" indent="-514350">
              <a:buFont typeface="+mj-lt"/>
              <a:buAutoNum type="arabicPeriod"/>
              <a:defRPr sz="2800">
                <a:latin typeface="Courier New" panose="02070309020205020404" pitchFamily="49" charset="0"/>
                <a:cs typeface="Courier New" panose="02070309020205020404" pitchFamily="49" charset="0"/>
              </a:defRPr>
            </a:lvl1pPr>
            <a:lvl2pPr marL="971550" indent="-514350">
              <a:buFont typeface="+mj-lt"/>
              <a:buAutoNum type="arabicPeriod"/>
              <a:defRPr sz="2800">
                <a:latin typeface="Courier New" panose="02070309020205020404" pitchFamily="49" charset="0"/>
                <a:cs typeface="Courier New" panose="02070309020205020404" pitchFamily="49" charset="0"/>
              </a:defRPr>
            </a:lvl2pPr>
            <a:lvl3pPr marL="1371600" indent="-457200">
              <a:buFont typeface="+mj-lt"/>
              <a:buAutoNum type="arabicPeriod"/>
              <a:defRPr sz="2400">
                <a:latin typeface="Courier New" panose="02070309020205020404" pitchFamily="49" charset="0"/>
                <a:cs typeface="Courier New" panose="02070309020205020404" pitchFamily="49" charset="0"/>
              </a:defRPr>
            </a:lvl3pPr>
            <a:lvl4pPr marL="1828800" indent="-457200">
              <a:buFont typeface="+mj-lt"/>
              <a:buAutoNum type="arabicPeriod"/>
              <a:defRPr sz="2000">
                <a:latin typeface="Courier New" panose="02070309020205020404" pitchFamily="49" charset="0"/>
                <a:cs typeface="Courier New" panose="02070309020205020404" pitchFamily="49" charset="0"/>
              </a:defRPr>
            </a:lvl4pPr>
          </a:lstStyle>
          <a:p>
            <a:pPr lvl="0"/>
            <a:r>
              <a:rPr lang="en-US"/>
              <a:t>Click to edit Master text styles</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7/15/2022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331361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838199"/>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7/15/2022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267387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6106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7/15/2022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23225470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7/15/2022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134896"/>
            <a:ext cx="10972800" cy="990600"/>
          </a:xfrm>
        </p:spPr>
        <p:txBody>
          <a:bodyPr/>
          <a:lstStyle>
            <a:lvl1pPr>
              <a:defRPr sz="2800"/>
            </a:lvl1pPr>
            <a:lvl2pPr>
              <a:defRPr sz="2800"/>
            </a:lvl2pPr>
            <a:lvl3pPr>
              <a:defRPr sz="2000"/>
            </a:lvl3pPr>
            <a:lvl4pPr>
              <a:defRPr sz="1800"/>
            </a:lvl4pPr>
          </a:lstStyle>
          <a:p>
            <a:pPr lvl="0"/>
            <a:r>
              <a:rPr lang="en-US"/>
              <a:t>Click toa edit Master text styles</a:t>
            </a:r>
          </a:p>
        </p:txBody>
      </p:sp>
    </p:spTree>
    <p:extLst>
      <p:ext uri="{BB962C8B-B14F-4D97-AF65-F5344CB8AC3E}">
        <p14:creationId xmlns:p14="http://schemas.microsoft.com/office/powerpoint/2010/main" val="14957049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0">
            <a:lum/>
          </a:blip>
          <a:srcRect/>
          <a:stretch>
            <a:fillRect l="-1000" r="-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99" r:id="rId4"/>
    <p:sldLayoutId id="2147483691" r:id="rId5"/>
    <p:sldLayoutId id="2147483692" r:id="rId6"/>
    <p:sldLayoutId id="2147483690" r:id="rId7"/>
    <p:sldLayoutId id="2147483689" r:id="rId8"/>
    <p:sldLayoutId id="2147483651" r:id="rId9"/>
    <p:sldLayoutId id="2147483652" r:id="rId10"/>
    <p:sldLayoutId id="2147483662" r:id="rId11"/>
    <p:sldLayoutId id="2147483678" r:id="rId12"/>
    <p:sldLayoutId id="2147483676" r:id="rId13"/>
    <p:sldLayoutId id="2147483663" r:id="rId14"/>
    <p:sldLayoutId id="2147483653" r:id="rId15"/>
    <p:sldLayoutId id="2147483679" r:id="rId16"/>
    <p:sldLayoutId id="2147483697" r:id="rId17"/>
    <p:sldLayoutId id="2147483698" r:id="rId18"/>
    <p:sldLayoutId id="2147483684" r:id="rId19"/>
    <p:sldLayoutId id="2147483695" r:id="rId20"/>
    <p:sldLayoutId id="2147483696" r:id="rId21"/>
    <p:sldLayoutId id="2147483694" r:id="rId22"/>
    <p:sldLayoutId id="2147483686" r:id="rId23"/>
    <p:sldLayoutId id="2147483688" r:id="rId24"/>
    <p:sldLayoutId id="2147483687" r:id="rId25"/>
    <p:sldLayoutId id="2147483654" r:id="rId26"/>
    <p:sldLayoutId id="2147483681" r:id="rId27"/>
    <p:sldLayoutId id="2147483680" r:id="rId28"/>
    <p:sldLayoutId id="2147483682" r:id="rId29"/>
    <p:sldLayoutId id="2147483683" r:id="rId30"/>
    <p:sldLayoutId id="2147483655" r:id="rId31"/>
    <p:sldLayoutId id="2147483656" r:id="rId32"/>
    <p:sldLayoutId id="2147483657" r:id="rId33"/>
    <p:sldLayoutId id="2147483658" r:id="rId34"/>
    <p:sldLayoutId id="2147483659" r:id="rId35"/>
    <p:sldLayoutId id="2147483660" r:id="rId36"/>
    <p:sldLayoutId id="2147483661" r:id="rId37"/>
    <p:sldLayoutId id="2147483693" r:id="rId38"/>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oi.org/10.48550/arXiv.1905.05217"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www.researchgate.net/publication/334715234_PressLight_Learning_Max_Pressure_Control_to_Coordinate_Traffic_Signals_in_Arterial_Network" TargetMode="External"/><Relationship Id="rId4" Type="http://schemas.openxmlformats.org/officeDocument/2006/relationships/hyperlink" Target="https://www.researchgate.net/publication/259138901_Max_pressure_control_of_a_network_of_signalized_intersection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CE99F-98AE-48D4-96DD-B4149671A560}"/>
              </a:ext>
            </a:extLst>
          </p:cNvPr>
          <p:cNvSpPr>
            <a:spLocks noGrp="1"/>
          </p:cNvSpPr>
          <p:nvPr>
            <p:ph type="ctrTitle"/>
          </p:nvPr>
        </p:nvSpPr>
        <p:spPr/>
        <p:txBody>
          <a:bodyPr/>
          <a:lstStyle/>
          <a:p>
            <a:r>
              <a:rPr lang="en-US"/>
              <a:t>BÁO CÁO ĐỒ ÁN</a:t>
            </a:r>
            <a:br>
              <a:rPr lang="en-US"/>
            </a:br>
            <a:r>
              <a:rPr lang="en-US"/>
              <a:t>PRESSLIGHT TRONG BÀI TOÁN </a:t>
            </a:r>
            <a:br>
              <a:rPr lang="en-US"/>
            </a:br>
            <a:r>
              <a:rPr lang="en-US"/>
              <a:t>TRAFFIC SIGNAL CONTROL</a:t>
            </a:r>
          </a:p>
        </p:txBody>
      </p:sp>
      <p:sp>
        <p:nvSpPr>
          <p:cNvPr id="5" name="Subtitle 4">
            <a:extLst>
              <a:ext uri="{FF2B5EF4-FFF2-40B4-BE49-F238E27FC236}">
                <a16:creationId xmlns:a16="http://schemas.microsoft.com/office/drawing/2014/main" id="{3CEF2D3F-9DF7-4E24-9981-359DB558E96B}"/>
              </a:ext>
            </a:extLst>
          </p:cNvPr>
          <p:cNvSpPr>
            <a:spLocks noGrp="1"/>
          </p:cNvSpPr>
          <p:nvPr>
            <p:ph type="subTitle" idx="1"/>
          </p:nvPr>
        </p:nvSpPr>
        <p:spPr/>
        <p:txBody>
          <a:bodyPr/>
          <a:lstStyle/>
          <a:p>
            <a:r>
              <a:rPr lang="en-US"/>
              <a:t>Lê </a:t>
            </a:r>
            <a:r>
              <a:rPr lang="en-US" err="1"/>
              <a:t>Trương</a:t>
            </a:r>
            <a:r>
              <a:rPr lang="en-US"/>
              <a:t> </a:t>
            </a:r>
            <a:r>
              <a:rPr lang="en-US" err="1"/>
              <a:t>Ngọc</a:t>
            </a:r>
            <a:r>
              <a:rPr lang="en-US"/>
              <a:t> Hải - 20520481</a:t>
            </a:r>
          </a:p>
          <a:p>
            <a:r>
              <a:rPr lang="en-US">
                <a:solidFill>
                  <a:srgbClr val="FF0000"/>
                </a:solidFill>
              </a:rPr>
              <a:t>Lê </a:t>
            </a:r>
            <a:r>
              <a:rPr lang="en-US" err="1">
                <a:solidFill>
                  <a:srgbClr val="FF0000"/>
                </a:solidFill>
              </a:rPr>
              <a:t>Thị</a:t>
            </a:r>
            <a:r>
              <a:rPr lang="en-US">
                <a:solidFill>
                  <a:srgbClr val="FF0000"/>
                </a:solidFill>
              </a:rPr>
              <a:t> </a:t>
            </a:r>
            <a:r>
              <a:rPr lang="en-US" err="1">
                <a:solidFill>
                  <a:srgbClr val="FF0000"/>
                </a:solidFill>
              </a:rPr>
              <a:t>Phương</a:t>
            </a:r>
            <a:r>
              <a:rPr lang="en-US">
                <a:solidFill>
                  <a:srgbClr val="FF0000"/>
                </a:solidFill>
              </a:rPr>
              <a:t> Vy - 20520355</a:t>
            </a:r>
          </a:p>
          <a:p>
            <a:r>
              <a:rPr lang="en-US" err="1"/>
              <a:t>Lại</a:t>
            </a:r>
            <a:r>
              <a:rPr lang="en-US"/>
              <a:t> </a:t>
            </a:r>
            <a:r>
              <a:rPr lang="en-US" err="1"/>
              <a:t>Chí</a:t>
            </a:r>
            <a:r>
              <a:rPr lang="en-US"/>
              <a:t> Thiện - 20520309</a:t>
            </a:r>
          </a:p>
          <a:p>
            <a:r>
              <a:rPr lang="en-US" err="1">
                <a:solidFill>
                  <a:srgbClr val="FF0000"/>
                </a:solidFill>
              </a:rPr>
              <a:t>Nguyễn</a:t>
            </a:r>
            <a:r>
              <a:rPr lang="en-US">
                <a:solidFill>
                  <a:srgbClr val="FF0000"/>
                </a:solidFill>
              </a:rPr>
              <a:t> </a:t>
            </a:r>
            <a:r>
              <a:rPr lang="en-US" err="1">
                <a:solidFill>
                  <a:srgbClr val="FF0000"/>
                </a:solidFill>
              </a:rPr>
              <a:t>Nhật</a:t>
            </a:r>
            <a:r>
              <a:rPr lang="en-US">
                <a:solidFill>
                  <a:srgbClr val="FF0000"/>
                </a:solidFill>
              </a:rPr>
              <a:t> Trường - 20522087</a:t>
            </a:r>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C6D11-1EF1-25F4-B07C-2AF64B2E5A66}"/>
              </a:ext>
            </a:extLst>
          </p:cNvPr>
          <p:cNvSpPr>
            <a:spLocks noGrp="1"/>
          </p:cNvSpPr>
          <p:nvPr>
            <p:ph type="title"/>
          </p:nvPr>
        </p:nvSpPr>
        <p:spPr/>
        <p:txBody>
          <a:bodyPr/>
          <a:lstStyle/>
          <a:p>
            <a:r>
              <a:rPr lang="en-US"/>
              <a:t>Traffic signal control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0903899-C96F-5E5F-1FC2-D9BBD241B2FC}"/>
                  </a:ext>
                </a:extLst>
              </p:cNvPr>
              <p:cNvSpPr>
                <a:spLocks noGrp="1"/>
              </p:cNvSpPr>
              <p:nvPr>
                <p:ph idx="1"/>
              </p:nvPr>
            </p:nvSpPr>
            <p:spPr/>
            <p:txBody>
              <a:bodyPr/>
              <a:lstStyle/>
              <a:p>
                <a:pPr algn="just"/>
                <a:r>
                  <a:rPr lang="en-US"/>
                  <a:t>Bài toán tập trung tìm ra giải pháp để tối đa hóa thông lượng và giảm thiểu thời gian di chuyển của tất cả phương tiện trên một hệ thống giao thông.</a:t>
                </a:r>
              </a:p>
              <a:p>
                <a:pPr algn="just"/>
                <a:r>
                  <a:rPr lang="en-US">
                    <a:solidFill>
                      <a:srgbClr val="FF0000"/>
                    </a:solidFill>
                  </a:rPr>
                  <a:t>Tính chất linh động và phức tạp của giao thông gây không ít thách thức cho bài toán này. </a:t>
                </a:r>
              </a:p>
              <a:p>
                <a:pPr algn="just"/>
                <a:r>
                  <a:rPr lang="en-US"/>
                  <a:t>Kỹ thuật học tăng cường (Reinforcement learning) được ứng dụng để giải bài toán này.</a:t>
                </a:r>
              </a:p>
              <a:p>
                <a:pPr marL="0" indent="0" algn="just">
                  <a:buNone/>
                </a:pPr>
                <a14:m>
                  <m:oMath xmlns:m="http://schemas.openxmlformats.org/officeDocument/2006/math">
                    <m:r>
                      <a:rPr lang="en-US" b="0" i="1" smtClean="0">
                        <a:solidFill>
                          <a:srgbClr val="FF0000"/>
                        </a:solidFill>
                        <a:latin typeface="Cambria Math" panose="02040503050406030204" pitchFamily="18" charset="0"/>
                      </a:rPr>
                      <m:t>→</m:t>
                    </m:r>
                  </m:oMath>
                </a14:m>
                <a:r>
                  <a:rPr lang="en-US">
                    <a:solidFill>
                      <a:srgbClr val="FF0000"/>
                    </a:solidFill>
                  </a:rPr>
                  <a:t> Đề xuất PressLight</a:t>
                </a:r>
              </a:p>
            </p:txBody>
          </p:sp>
        </mc:Choice>
        <mc:Fallback xmlns="">
          <p:sp>
            <p:nvSpPr>
              <p:cNvPr id="5" name="Content Placeholder 4">
                <a:extLst>
                  <a:ext uri="{FF2B5EF4-FFF2-40B4-BE49-F238E27FC236}">
                    <a16:creationId xmlns:a16="http://schemas.microsoft.com/office/drawing/2014/main" id="{60903899-C96F-5E5F-1FC2-D9BBD241B2FC}"/>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15444928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solidFill>
                  <a:srgbClr val="FF0000"/>
                </a:solidFill>
              </a:rPr>
              <a:t>Các phương pháp tiếp cận bài toán trước đó</a:t>
            </a:r>
            <a:br>
              <a:rPr lang="en-US">
                <a:solidFill>
                  <a:srgbClr val="FF0000"/>
                </a:solidFill>
              </a:rPr>
            </a:br>
            <a:endParaRPr lang="en-US"/>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PressLight</a:t>
            </a:r>
          </a:p>
        </p:txBody>
      </p:sp>
    </p:spTree>
    <p:extLst>
      <p:ext uri="{BB962C8B-B14F-4D97-AF65-F5344CB8AC3E}">
        <p14:creationId xmlns:p14="http://schemas.microsoft.com/office/powerpoint/2010/main" val="35187203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8AAF3-C74F-D03A-0291-002B473E785C}"/>
              </a:ext>
            </a:extLst>
          </p:cNvPr>
          <p:cNvSpPr>
            <a:spLocks noGrp="1"/>
          </p:cNvSpPr>
          <p:nvPr>
            <p:ph type="title"/>
          </p:nvPr>
        </p:nvSpPr>
        <p:spPr/>
        <p:txBody>
          <a:bodyPr/>
          <a:lstStyle/>
          <a:p>
            <a:r>
              <a:rPr lang="en-US"/>
              <a:t>Hướng tiếp cận</a:t>
            </a:r>
          </a:p>
        </p:txBody>
      </p:sp>
      <p:sp>
        <p:nvSpPr>
          <p:cNvPr id="5" name="Content Placeholder 4">
            <a:extLst>
              <a:ext uri="{FF2B5EF4-FFF2-40B4-BE49-F238E27FC236}">
                <a16:creationId xmlns:a16="http://schemas.microsoft.com/office/drawing/2014/main" id="{CAA786B3-A5B7-787E-F7BA-380DDAC510F6}"/>
              </a:ext>
            </a:extLst>
          </p:cNvPr>
          <p:cNvSpPr>
            <a:spLocks noGrp="1"/>
          </p:cNvSpPr>
          <p:nvPr>
            <p:ph idx="1"/>
          </p:nvPr>
        </p:nvSpPr>
        <p:spPr/>
        <p:txBody>
          <a:bodyPr/>
          <a:lstStyle/>
          <a:p>
            <a:pPr marL="514350" indent="-514350" algn="just">
              <a:buFont typeface="+mj-lt"/>
              <a:buAutoNum type="arabicPeriod"/>
            </a:pPr>
            <a:r>
              <a:rPr lang="en-US"/>
              <a:t>Individual Traffic Signal Control:</a:t>
            </a:r>
          </a:p>
          <a:p>
            <a:pPr marL="0" indent="0" algn="just">
              <a:buNone/>
            </a:pPr>
            <a:r>
              <a:rPr lang="en-US">
                <a:solidFill>
                  <a:srgbClr val="FF0000"/>
                </a:solidFill>
              </a:rPr>
              <a:t>Bài toán sơ khai chỉ giải quyết trên một giao lộ (intersection). Về sau được ứng dụng RL để học trực tiếp từ dữ liệu cho trước và đưa ra lời giải tối ưu.</a:t>
            </a:r>
          </a:p>
        </p:txBody>
      </p:sp>
    </p:spTree>
    <p:extLst>
      <p:ext uri="{BB962C8B-B14F-4D97-AF65-F5344CB8AC3E}">
        <p14:creationId xmlns:p14="http://schemas.microsoft.com/office/powerpoint/2010/main" val="42045813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8AAF3-C74F-D03A-0291-002B473E785C}"/>
              </a:ext>
            </a:extLst>
          </p:cNvPr>
          <p:cNvSpPr>
            <a:spLocks noGrp="1"/>
          </p:cNvSpPr>
          <p:nvPr>
            <p:ph type="title"/>
          </p:nvPr>
        </p:nvSpPr>
        <p:spPr/>
        <p:txBody>
          <a:bodyPr/>
          <a:lstStyle/>
          <a:p>
            <a:r>
              <a:rPr lang="en-US"/>
              <a:t>Hướng tiếp cận</a:t>
            </a:r>
          </a:p>
        </p:txBody>
      </p:sp>
      <p:sp>
        <p:nvSpPr>
          <p:cNvPr id="5" name="Content Placeholder 4">
            <a:extLst>
              <a:ext uri="{FF2B5EF4-FFF2-40B4-BE49-F238E27FC236}">
                <a16:creationId xmlns:a16="http://schemas.microsoft.com/office/drawing/2014/main" id="{CAA786B3-A5B7-787E-F7BA-380DDAC510F6}"/>
              </a:ext>
            </a:extLst>
          </p:cNvPr>
          <p:cNvSpPr>
            <a:spLocks noGrp="1"/>
          </p:cNvSpPr>
          <p:nvPr>
            <p:ph idx="1"/>
          </p:nvPr>
        </p:nvSpPr>
        <p:spPr/>
        <p:txBody>
          <a:bodyPr/>
          <a:lstStyle/>
          <a:p>
            <a:pPr marL="514350" indent="-514350" algn="just">
              <a:buFont typeface="+mj-lt"/>
              <a:buAutoNum type="arabicPeriod"/>
            </a:pPr>
            <a:r>
              <a:rPr lang="en-US"/>
              <a:t>Individual Traffic Signal Control:</a:t>
            </a:r>
          </a:p>
          <a:p>
            <a:pPr marL="0" indent="0" algn="just">
              <a:buNone/>
            </a:pPr>
            <a:r>
              <a:rPr lang="en-US">
                <a:solidFill>
                  <a:srgbClr val="FF0000"/>
                </a:solidFill>
              </a:rPr>
              <a:t>Bài toán sơ khai chỉ giải quyết trên một giao lộ (intersection). Về sau được ứng dụng RL để học trực tiếp từ dữ liệu cho trước và đưa ra lời giải tối ưu.</a:t>
            </a:r>
          </a:p>
          <a:p>
            <a:pPr marL="514350" indent="-514350" algn="just">
              <a:buFont typeface="+mj-lt"/>
              <a:buAutoNum type="arabicPeriod" startAt="2"/>
            </a:pPr>
            <a:r>
              <a:rPr lang="en-US"/>
              <a:t>RL-based Multi-intersection Traffic Signal Control:</a:t>
            </a:r>
          </a:p>
          <a:p>
            <a:pPr marL="0" indent="0" algn="just">
              <a:buNone/>
            </a:pPr>
            <a:r>
              <a:rPr lang="en-US">
                <a:solidFill>
                  <a:srgbClr val="FF0000"/>
                </a:solidFill>
              </a:rPr>
              <a:t>Tiềm năng của RL được nhận thấy và bài toán phát triển thành đa giao lộ (Multi-intersection). Các agent RL càng được tối ưu theo thời gian và một hệ thống sẽ được “điều khiển” bởi nhiều agent mà ta thiết lập từ trước.</a:t>
            </a:r>
          </a:p>
        </p:txBody>
      </p:sp>
    </p:spTree>
    <p:extLst>
      <p:ext uri="{BB962C8B-B14F-4D97-AF65-F5344CB8AC3E}">
        <p14:creationId xmlns:p14="http://schemas.microsoft.com/office/powerpoint/2010/main" val="1349296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Các ký hiệu và toán tử</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PressLight</a:t>
            </a:r>
          </a:p>
        </p:txBody>
      </p:sp>
    </p:spTree>
    <p:extLst>
      <p:ext uri="{BB962C8B-B14F-4D97-AF65-F5344CB8AC3E}">
        <p14:creationId xmlns:p14="http://schemas.microsoft.com/office/powerpoint/2010/main" val="4144944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2DC-0ECF-7C72-EFC0-D6AE8A4FF09E}"/>
              </a:ext>
            </a:extLst>
          </p:cNvPr>
          <p:cNvSpPr>
            <a:spLocks noGrp="1"/>
          </p:cNvSpPr>
          <p:nvPr>
            <p:ph type="title"/>
          </p:nvPr>
        </p:nvSpPr>
        <p:spPr/>
        <p:txBody>
          <a:bodyPr/>
          <a:lstStyle/>
          <a:p>
            <a:r>
              <a:rPr lang="en-US"/>
              <a:t>Incoming/outgoing lane và chuyển động giao thông</a:t>
            </a:r>
          </a:p>
        </p:txBody>
      </p:sp>
      <p:sp>
        <p:nvSpPr>
          <p:cNvPr id="3" name="Text Placeholder 2">
            <a:extLst>
              <a:ext uri="{FF2B5EF4-FFF2-40B4-BE49-F238E27FC236}">
                <a16:creationId xmlns:a16="http://schemas.microsoft.com/office/drawing/2014/main" id="{1AFDCC6D-CCE5-5F5C-D0C8-9FE4D9771B1B}"/>
              </a:ext>
            </a:extLst>
          </p:cNvPr>
          <p:cNvSpPr>
            <a:spLocks noGrp="1"/>
          </p:cNvSpPr>
          <p:nvPr>
            <p:ph type="body" idx="1"/>
          </p:nvPr>
        </p:nvSpPr>
        <p:spPr/>
        <p:txBody>
          <a:bodyPr/>
          <a:lstStyle/>
          <a:p>
            <a:r>
              <a:rPr lang="en-US"/>
              <a:t>Các ký hiệu và toán tử</a:t>
            </a:r>
          </a:p>
        </p:txBody>
      </p:sp>
    </p:spTree>
    <p:extLst>
      <p:ext uri="{BB962C8B-B14F-4D97-AF65-F5344CB8AC3E}">
        <p14:creationId xmlns:p14="http://schemas.microsoft.com/office/powerpoint/2010/main" val="25338680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Incoming/outgoing lane và chuyển động giao thông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vi-VN"/>
                  <a:t>Làn đến (Incoming lane) của một giao lộ là một làn mà các phương tiện bắt đầu di chuyển vào giao lộ</a:t>
                </a:r>
                <a:r>
                  <a:rPr lang="en-US"/>
                  <a:t>. Ký hiệu: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𝑖𝑛</m:t>
                        </m:r>
                      </m:sub>
                    </m:sSub>
                  </m:oMath>
                </a14:m>
                <a:endParaRPr lang="en-US"/>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24501528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Incoming/outgoing lane và chuyển động giao thông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vi-VN"/>
                  <a:t>Làn đến (Incoming lane) của một giao lộ là một làn mà các phương tiện bắt đầu di chuyển vào giao lộ</a:t>
                </a:r>
                <a:r>
                  <a:rPr lang="en-US"/>
                  <a:t>. Ký hiệu: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𝑖𝑛</m:t>
                        </m:r>
                      </m:sub>
                    </m:sSub>
                  </m:oMath>
                </a14:m>
                <a:endParaRPr lang="en-US"/>
              </a:p>
              <a:p>
                <a:pPr algn="just"/>
                <a:r>
                  <a:rPr lang="en-US">
                    <a:solidFill>
                      <a:srgbClr val="FF0000"/>
                    </a:solidFill>
                  </a:rPr>
                  <a:t>Ngược lại, làn đi (outgoing lane) </a:t>
                </a:r>
                <a:r>
                  <a:rPr lang="vi-VN">
                    <a:solidFill>
                      <a:srgbClr val="FF0000"/>
                    </a:solidFill>
                  </a:rPr>
                  <a:t>là một làn mà các phương tiện giao thông rời khỏi giao lộ</a:t>
                </a:r>
                <a:r>
                  <a:rPr lang="en-US">
                    <a:solidFill>
                      <a:srgbClr val="FF0000"/>
                    </a:solidFill>
                  </a:rPr>
                  <a:t>. Ký hiệu: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𝑜𝑢𝑡</m:t>
                        </m:r>
                      </m:sub>
                    </m:sSub>
                  </m:oMath>
                </a14:m>
                <a:endParaRPr lang="en-US">
                  <a:solidFill>
                    <a:srgbClr val="FF0000"/>
                  </a:solidFill>
                </a:endParaRP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28543600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Incoming/outgoing lane và chuyển động giao thông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vi-VN"/>
                  <a:t>Làn đến (Incoming lane) của một giao lộ là một làn mà các phương tiện bắt đầu di chuyển vào giao lộ</a:t>
                </a:r>
                <a:r>
                  <a:rPr lang="en-US"/>
                  <a:t>. </a:t>
                </a:r>
                <a:r>
                  <a:rPr lang="en-US" err="1"/>
                  <a:t>Ký</a:t>
                </a:r>
                <a:r>
                  <a:rPr lang="en-US"/>
                  <a:t> </a:t>
                </a:r>
                <a:r>
                  <a:rPr lang="en-US" err="1"/>
                  <a:t>hiệu</a:t>
                </a:r>
                <a:r>
                  <a:rPr lang="en-US"/>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𝑖𝑛</m:t>
                        </m:r>
                      </m:sub>
                    </m:sSub>
                  </m:oMath>
                </a14:m>
                <a:endParaRPr lang="en-US"/>
              </a:p>
              <a:p>
                <a:pPr algn="just"/>
                <a:r>
                  <a:rPr lang="en-US" err="1">
                    <a:solidFill>
                      <a:srgbClr val="FF0000"/>
                    </a:solidFill>
                  </a:rPr>
                  <a:t>Ngược</a:t>
                </a:r>
                <a:r>
                  <a:rPr lang="en-US">
                    <a:solidFill>
                      <a:srgbClr val="FF0000"/>
                    </a:solidFill>
                  </a:rPr>
                  <a:t> </a:t>
                </a:r>
                <a:r>
                  <a:rPr lang="en-US" err="1">
                    <a:solidFill>
                      <a:srgbClr val="FF0000"/>
                    </a:solidFill>
                  </a:rPr>
                  <a:t>lại</a:t>
                </a:r>
                <a:r>
                  <a:rPr lang="en-US">
                    <a:solidFill>
                      <a:srgbClr val="FF0000"/>
                    </a:solidFill>
                  </a:rPr>
                  <a:t>, </a:t>
                </a:r>
                <a:r>
                  <a:rPr lang="en-US" err="1">
                    <a:solidFill>
                      <a:srgbClr val="FF0000"/>
                    </a:solidFill>
                  </a:rPr>
                  <a:t>làn</a:t>
                </a:r>
                <a:r>
                  <a:rPr lang="en-US">
                    <a:solidFill>
                      <a:srgbClr val="FF0000"/>
                    </a:solidFill>
                  </a:rPr>
                  <a:t> </a:t>
                </a:r>
                <a:r>
                  <a:rPr lang="en-US" err="1">
                    <a:solidFill>
                      <a:srgbClr val="FF0000"/>
                    </a:solidFill>
                  </a:rPr>
                  <a:t>đi</a:t>
                </a:r>
                <a:r>
                  <a:rPr lang="en-US">
                    <a:solidFill>
                      <a:srgbClr val="FF0000"/>
                    </a:solidFill>
                  </a:rPr>
                  <a:t> (outgoing lane) </a:t>
                </a:r>
                <a:r>
                  <a:rPr lang="vi-VN">
                    <a:solidFill>
                      <a:srgbClr val="FF0000"/>
                    </a:solidFill>
                  </a:rPr>
                  <a:t>là một làn mà các phương tiện giao thông rời khỏi giao lộ</a:t>
                </a:r>
                <a:r>
                  <a:rPr lang="en-US">
                    <a:solidFill>
                      <a:srgbClr val="FF0000"/>
                    </a:solidFill>
                  </a:rPr>
                  <a:t>. </a:t>
                </a:r>
                <a:r>
                  <a:rPr lang="en-US" err="1">
                    <a:solidFill>
                      <a:srgbClr val="FF0000"/>
                    </a:solidFill>
                  </a:rPr>
                  <a:t>Ký</a:t>
                </a:r>
                <a:r>
                  <a:rPr lang="en-US">
                    <a:solidFill>
                      <a:srgbClr val="FF0000"/>
                    </a:solidFill>
                  </a:rPr>
                  <a:t> </a:t>
                </a:r>
                <a:r>
                  <a:rPr lang="en-US" err="1">
                    <a:solidFill>
                      <a:srgbClr val="FF0000"/>
                    </a:solidFill>
                  </a:rPr>
                  <a:t>hiệu</a:t>
                </a:r>
                <a:r>
                  <a:rPr lang="en-US">
                    <a:solidFill>
                      <a:srgbClr val="FF0000"/>
                    </a:solidFill>
                  </a:rPr>
                  <a:t>: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𝑜𝑢𝑡</m:t>
                        </m:r>
                      </m:sub>
                    </m:sSub>
                  </m:oMath>
                </a14:m>
                <a:endParaRPr lang="en-US">
                  <a:solidFill>
                    <a:srgbClr val="FF0000"/>
                  </a:solidFill>
                </a:endParaRPr>
              </a:p>
              <a:p>
                <a:pPr algn="just"/>
                <a:r>
                  <a:rPr lang="vi-VN">
                    <a:solidFill>
                      <a:srgbClr val="0066FF"/>
                    </a:solidFill>
                  </a:rPr>
                  <a:t>Một chuyển động giao thông được định nghĩa là lượng giao thông chuyển giao từ một làn đến sang một làn đi. Một chuyển động từ làn l sang làn m được ký hiệu là </a:t>
                </a:r>
                <a14:m>
                  <m:oMath xmlns:m="http://schemas.openxmlformats.org/officeDocument/2006/math">
                    <m:r>
                      <a:rPr lang="vi-VN" i="1" smtClean="0">
                        <a:solidFill>
                          <a:srgbClr val="0066FF"/>
                        </a:solidFill>
                        <a:latin typeface="Cambria Math" panose="02040503050406030204" pitchFamily="18" charset="0"/>
                      </a:rPr>
                      <m:t>(</m:t>
                    </m:r>
                    <m:r>
                      <a:rPr lang="vi-VN" i="1" smtClean="0">
                        <a:solidFill>
                          <a:srgbClr val="0066FF"/>
                        </a:solidFill>
                        <a:latin typeface="Cambria Math" panose="02040503050406030204" pitchFamily="18" charset="0"/>
                      </a:rPr>
                      <m:t>𝑙</m:t>
                    </m:r>
                    <m:r>
                      <a:rPr lang="vi-VN" i="1" smtClean="0">
                        <a:solidFill>
                          <a:srgbClr val="0066FF"/>
                        </a:solidFill>
                        <a:latin typeface="Cambria Math" panose="02040503050406030204" pitchFamily="18" charset="0"/>
                      </a:rPr>
                      <m:t>,</m:t>
                    </m:r>
                    <m:r>
                      <a:rPr lang="vi-VN" i="1" smtClean="0">
                        <a:solidFill>
                          <a:srgbClr val="0066FF"/>
                        </a:solidFill>
                        <a:latin typeface="Cambria Math" panose="02040503050406030204" pitchFamily="18" charset="0"/>
                      </a:rPr>
                      <m:t>𝑚</m:t>
                    </m:r>
                    <m:r>
                      <a:rPr lang="vi-VN" i="1" smtClean="0">
                        <a:solidFill>
                          <a:srgbClr val="0066FF"/>
                        </a:solidFill>
                        <a:latin typeface="Cambria Math" panose="02040503050406030204" pitchFamily="18" charset="0"/>
                      </a:rPr>
                      <m:t>)</m:t>
                    </m:r>
                  </m:oMath>
                </a14:m>
                <a:r>
                  <a:rPr lang="vi-VN">
                    <a:solidFill>
                      <a:srgbClr val="0066FF"/>
                    </a:solidFill>
                  </a:rPr>
                  <a:t>.</a:t>
                </a:r>
                <a:endParaRPr lang="en-US">
                  <a:solidFill>
                    <a:srgbClr val="0066FF"/>
                  </a:solidFill>
                </a:endParaRP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209951970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2DC-0ECF-7C72-EFC0-D6AE8A4FF09E}"/>
              </a:ext>
            </a:extLst>
          </p:cNvPr>
          <p:cNvSpPr>
            <a:spLocks noGrp="1"/>
          </p:cNvSpPr>
          <p:nvPr>
            <p:ph type="title"/>
          </p:nvPr>
        </p:nvSpPr>
        <p:spPr/>
        <p:txBody>
          <a:bodyPr/>
          <a:lstStyle/>
          <a:p>
            <a:r>
              <a:rPr lang="en-US"/>
              <a:t>Tín hiệu và pha của chuyển động</a:t>
            </a:r>
          </a:p>
        </p:txBody>
      </p:sp>
      <p:sp>
        <p:nvSpPr>
          <p:cNvPr id="3" name="Text Placeholder 2">
            <a:extLst>
              <a:ext uri="{FF2B5EF4-FFF2-40B4-BE49-F238E27FC236}">
                <a16:creationId xmlns:a16="http://schemas.microsoft.com/office/drawing/2014/main" id="{1AFDCC6D-CCE5-5F5C-D0C8-9FE4D9771B1B}"/>
              </a:ext>
            </a:extLst>
          </p:cNvPr>
          <p:cNvSpPr>
            <a:spLocks noGrp="1"/>
          </p:cNvSpPr>
          <p:nvPr>
            <p:ph type="body" idx="1"/>
          </p:nvPr>
        </p:nvSpPr>
        <p:spPr/>
        <p:txBody>
          <a:bodyPr/>
          <a:lstStyle/>
          <a:p>
            <a:r>
              <a:rPr lang="en-US"/>
              <a:t>Các ký hiệu và toán tử</a:t>
            </a:r>
          </a:p>
        </p:txBody>
      </p:sp>
    </p:spTree>
    <p:extLst>
      <p:ext uri="{BB962C8B-B14F-4D97-AF65-F5344CB8AC3E}">
        <p14:creationId xmlns:p14="http://schemas.microsoft.com/office/powerpoint/2010/main" val="23596563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3081-59D6-4958-9475-1304F6C3217E}"/>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D4988DB3-D557-4481-B9A4-7AA7F49EDC2B}"/>
              </a:ext>
            </a:extLst>
          </p:cNvPr>
          <p:cNvSpPr>
            <a:spLocks noGrp="1"/>
          </p:cNvSpPr>
          <p:nvPr>
            <p:ph idx="1"/>
          </p:nvPr>
        </p:nvSpPr>
        <p:spPr/>
        <p:txBody>
          <a:bodyPr/>
          <a:lstStyle/>
          <a:p>
            <a:pPr marL="514350" indent="-514350" algn="just">
              <a:buFont typeface="+mj-lt"/>
              <a:buAutoNum type="arabicPeriod"/>
            </a:pPr>
            <a:r>
              <a:rPr lang="en-US"/>
              <a:t>Tình hình nghiên cứu và bài toán Điều hướng tín hiệu giao thông</a:t>
            </a:r>
          </a:p>
          <a:p>
            <a:pPr marL="514350" indent="-514350" algn="just">
              <a:buFont typeface="+mj-lt"/>
              <a:buAutoNum type="arabicPeriod"/>
            </a:pPr>
            <a:r>
              <a:rPr lang="en-US">
                <a:solidFill>
                  <a:srgbClr val="FF0000"/>
                </a:solidFill>
              </a:rPr>
              <a:t>Các phương pháp tiếp cận bài toán trước đó</a:t>
            </a:r>
          </a:p>
          <a:p>
            <a:pPr marL="514350" indent="-514350" algn="just">
              <a:buFont typeface="+mj-lt"/>
              <a:buAutoNum type="arabicPeriod"/>
            </a:pPr>
            <a:r>
              <a:rPr lang="en-US"/>
              <a:t>Các ký hiệu và toán tử</a:t>
            </a:r>
          </a:p>
          <a:p>
            <a:pPr marL="514350" indent="-514350" algn="just">
              <a:buFont typeface="+mj-lt"/>
              <a:buAutoNum type="arabicPeriod"/>
            </a:pPr>
            <a:r>
              <a:rPr lang="en-US">
                <a:solidFill>
                  <a:srgbClr val="FF0000"/>
                </a:solidFill>
              </a:rPr>
              <a:t>PressLight</a:t>
            </a:r>
          </a:p>
          <a:p>
            <a:pPr marL="514350" indent="-514350" algn="just">
              <a:buFont typeface="+mj-lt"/>
              <a:buAutoNum type="arabicPeriod"/>
            </a:pPr>
            <a:r>
              <a:rPr lang="en-US"/>
              <a:t>Thực nghiệm</a:t>
            </a:r>
          </a:p>
          <a:p>
            <a:pPr marL="514350" indent="-514350" algn="just">
              <a:buFont typeface="+mj-lt"/>
              <a:buAutoNum type="arabicPeriod"/>
            </a:pPr>
            <a:r>
              <a:rPr lang="en-US" err="1">
                <a:solidFill>
                  <a:srgbClr val="FF0000"/>
                </a:solidFill>
              </a:rPr>
              <a:t>Tài</a:t>
            </a:r>
            <a:r>
              <a:rPr lang="en-US">
                <a:solidFill>
                  <a:srgbClr val="FF0000"/>
                </a:solidFill>
              </a:rPr>
              <a:t> </a:t>
            </a:r>
            <a:r>
              <a:rPr lang="en-US" err="1">
                <a:solidFill>
                  <a:srgbClr val="FF0000"/>
                </a:solidFill>
              </a:rPr>
              <a:t>liệu</a:t>
            </a:r>
            <a:r>
              <a:rPr lang="en-US">
                <a:solidFill>
                  <a:srgbClr val="FF0000"/>
                </a:solidFill>
              </a:rPr>
              <a:t> </a:t>
            </a:r>
            <a:r>
              <a:rPr lang="en-US" err="1">
                <a:solidFill>
                  <a:srgbClr val="FF0000"/>
                </a:solidFill>
              </a:rPr>
              <a:t>tham</a:t>
            </a:r>
            <a:r>
              <a:rPr lang="en-US">
                <a:solidFill>
                  <a:srgbClr val="FF0000"/>
                </a:solidFill>
              </a:rPr>
              <a:t> </a:t>
            </a:r>
            <a:r>
              <a:rPr lang="en-US" err="1">
                <a:solidFill>
                  <a:srgbClr val="FF0000"/>
                </a:solidFill>
              </a:rPr>
              <a:t>khảo</a:t>
            </a:r>
            <a:endParaRPr lang="en-US">
              <a:solidFill>
                <a:srgbClr val="FF0000"/>
              </a:solidFill>
            </a:endParaRPr>
          </a:p>
        </p:txBody>
      </p:sp>
    </p:spTree>
    <p:extLst>
      <p:ext uri="{BB962C8B-B14F-4D97-AF65-F5344CB8AC3E}">
        <p14:creationId xmlns:p14="http://schemas.microsoft.com/office/powerpoint/2010/main" val="278345927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Tín hiệu và pha của chuyển động</a:t>
            </a:r>
          </a:p>
        </p:txBody>
      </p:sp>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vi-VN"/>
              <a:t>Một tín hiệu của chuyển động được định nghĩa dựa trên chuyển động giao thông </a:t>
            </a:r>
            <a:r>
              <a:rPr lang="en-US"/>
              <a:t>(đèn xanh và đèn đỏ).</a:t>
            </a:r>
            <a:endParaRPr lang="en-US">
              <a:solidFill>
                <a:srgbClr val="0066FF"/>
              </a:solidFill>
            </a:endParaRPr>
          </a:p>
        </p:txBody>
      </p:sp>
    </p:spTree>
    <p:extLst>
      <p:ext uri="{BB962C8B-B14F-4D97-AF65-F5344CB8AC3E}">
        <p14:creationId xmlns:p14="http://schemas.microsoft.com/office/powerpoint/2010/main" val="375176979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Tín hiệu và pha của chuyển động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vi-VN"/>
                  <a:t>Một tín hiệu của chuyển động được định nghĩa dựa trên chuyển động giao thông </a:t>
                </a:r>
                <a:r>
                  <a:rPr lang="en-US"/>
                  <a:t>(đèn xanh và đèn đỏ). Trong đó:</a:t>
                </a:r>
              </a:p>
              <a:p>
                <a:pPr lvl="1" algn="just"/>
                <a14:m>
                  <m:oMath xmlns:m="http://schemas.openxmlformats.org/officeDocument/2006/math">
                    <m:r>
                      <a:rPr lang="en-US" i="1" smtClean="0">
                        <a:solidFill>
                          <a:srgbClr val="FF0000"/>
                        </a:solidFill>
                        <a:latin typeface="Cambria Math" panose="02040503050406030204" pitchFamily="18" charset="0"/>
                      </a:rPr>
                      <m:t>𝑎</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)=1 </m:t>
                    </m:r>
                  </m:oMath>
                </a14:m>
                <a:r>
                  <a:rPr lang="en-US">
                    <a:solidFill>
                      <a:srgbClr val="FF0000"/>
                    </a:solidFill>
                  </a:rPr>
                  <a:t>biểu thị cho tín hiệu đèn xanh cho chuyển động </a:t>
                </a:r>
                <a14:m>
                  <m:oMath xmlns:m="http://schemas.openxmlformats.org/officeDocument/2006/math">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endParaRPr lang="en-US">
                  <a:solidFill>
                    <a:srgbClr val="FF0000"/>
                  </a:solidFill>
                </a:endParaRPr>
              </a:p>
              <a:p>
                <a:pPr algn="just"/>
                <a:endParaRPr lang="en-US">
                  <a:solidFill>
                    <a:srgbClr val="0066FF"/>
                  </a:solidFill>
                </a:endParaRP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8605019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Tín hiệu và pha của chuyển động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vi-VN"/>
                  <a:t>Một tín hiệu của chuyển động được định nghĩa dựa trên chuyển động giao thông </a:t>
                </a:r>
                <a:r>
                  <a:rPr lang="en-US"/>
                  <a:t>(đèn xanh và đèn đỏ). Trong đó:</a:t>
                </a:r>
              </a:p>
              <a:p>
                <a:pPr lvl="1" algn="just"/>
                <a14:m>
                  <m:oMath xmlns:m="http://schemas.openxmlformats.org/officeDocument/2006/math">
                    <m:r>
                      <a:rPr lang="en-US" i="1" smtClean="0">
                        <a:solidFill>
                          <a:srgbClr val="FF0000"/>
                        </a:solidFill>
                        <a:latin typeface="Cambria Math" panose="02040503050406030204" pitchFamily="18" charset="0"/>
                      </a:rPr>
                      <m:t>𝑎</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)=1 </m:t>
                    </m:r>
                  </m:oMath>
                </a14:m>
                <a:r>
                  <a:rPr lang="en-US">
                    <a:solidFill>
                      <a:srgbClr val="FF0000"/>
                    </a:solidFill>
                  </a:rPr>
                  <a:t>biểu thị cho tín hiệu đèn xanh cho chuyển động </a:t>
                </a:r>
                <a14:m>
                  <m:oMath xmlns:m="http://schemas.openxmlformats.org/officeDocument/2006/math">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endParaRPr lang="en-US">
                  <a:solidFill>
                    <a:srgbClr val="FF0000"/>
                  </a:solidFill>
                </a:endParaRPr>
              </a:p>
              <a:p>
                <a:pPr lvl="1" algn="just"/>
                <a14:m>
                  <m:oMath xmlns:m="http://schemas.openxmlformats.org/officeDocument/2006/math">
                    <m:r>
                      <a:rPr lang="en-US" i="1" smtClean="0">
                        <a:solidFill>
                          <a:srgbClr val="0066FF"/>
                        </a:solidFill>
                        <a:latin typeface="Cambria Math" panose="02040503050406030204" pitchFamily="18" charset="0"/>
                      </a:rPr>
                      <m:t>𝑎</m:t>
                    </m:r>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𝑙</m:t>
                    </m:r>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𝑚</m:t>
                    </m:r>
                    <m:r>
                      <a:rPr lang="en-US" i="1" smtClean="0">
                        <a:solidFill>
                          <a:srgbClr val="0066FF"/>
                        </a:solidFill>
                        <a:latin typeface="Cambria Math" panose="02040503050406030204" pitchFamily="18" charset="0"/>
                      </a:rPr>
                      <m:t>)=0 </m:t>
                    </m:r>
                  </m:oMath>
                </a14:m>
                <a:r>
                  <a:rPr lang="en-US">
                    <a:solidFill>
                      <a:srgbClr val="0066FF"/>
                    </a:solidFill>
                  </a:rPr>
                  <a:t>biểu thị cho tín hiệu đèn đỏ cho chuyển động </a:t>
                </a:r>
                <a14:m>
                  <m:oMath xmlns:m="http://schemas.openxmlformats.org/officeDocument/2006/math">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𝑙</m:t>
                    </m:r>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𝑚</m:t>
                    </m:r>
                    <m:r>
                      <a:rPr lang="en-US" i="1" smtClean="0">
                        <a:solidFill>
                          <a:srgbClr val="0066FF"/>
                        </a:solidFill>
                        <a:latin typeface="Cambria Math" panose="02040503050406030204" pitchFamily="18" charset="0"/>
                      </a:rPr>
                      <m:t>)</m:t>
                    </m:r>
                  </m:oMath>
                </a14:m>
                <a:endParaRPr lang="en-US">
                  <a:solidFill>
                    <a:srgbClr val="0066FF"/>
                  </a:solidFill>
                </a:endParaRPr>
              </a:p>
              <a:p>
                <a:pPr algn="just"/>
                <a:endParaRPr lang="en-US">
                  <a:solidFill>
                    <a:srgbClr val="0066FF"/>
                  </a:solidFill>
                </a:endParaRP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100278564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Tín hiệu và pha của chuyển động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vi-VN"/>
                  <a:t>Một tín hiệu của chuyển động được định nghĩa dựa trên chuyển động giao thông </a:t>
                </a:r>
                <a:r>
                  <a:rPr lang="en-US"/>
                  <a:t>(</a:t>
                </a:r>
                <a:r>
                  <a:rPr lang="en-US" err="1"/>
                  <a:t>đèn</a:t>
                </a:r>
                <a:r>
                  <a:rPr lang="en-US"/>
                  <a:t> </a:t>
                </a:r>
                <a:r>
                  <a:rPr lang="en-US" err="1"/>
                  <a:t>xanh</a:t>
                </a:r>
                <a:r>
                  <a:rPr lang="en-US"/>
                  <a:t> </a:t>
                </a:r>
                <a:r>
                  <a:rPr lang="en-US" err="1"/>
                  <a:t>và</a:t>
                </a:r>
                <a:r>
                  <a:rPr lang="en-US"/>
                  <a:t> </a:t>
                </a:r>
                <a:r>
                  <a:rPr lang="en-US" err="1"/>
                  <a:t>đèn</a:t>
                </a:r>
                <a:r>
                  <a:rPr lang="en-US"/>
                  <a:t> </a:t>
                </a:r>
                <a:r>
                  <a:rPr lang="en-US" err="1"/>
                  <a:t>đỏ</a:t>
                </a:r>
                <a:r>
                  <a:rPr lang="en-US"/>
                  <a:t>). </a:t>
                </a:r>
                <a:r>
                  <a:rPr lang="en-US" err="1"/>
                  <a:t>Trong</a:t>
                </a:r>
                <a:r>
                  <a:rPr lang="en-US"/>
                  <a:t> </a:t>
                </a:r>
                <a:r>
                  <a:rPr lang="en-US" err="1"/>
                  <a:t>đó</a:t>
                </a:r>
                <a:r>
                  <a:rPr lang="en-US"/>
                  <a:t>:</a:t>
                </a:r>
              </a:p>
              <a:p>
                <a:pPr lvl="1" algn="just"/>
                <a14:m>
                  <m:oMath xmlns:m="http://schemas.openxmlformats.org/officeDocument/2006/math">
                    <m:r>
                      <a:rPr lang="en-US" i="1" smtClean="0">
                        <a:solidFill>
                          <a:srgbClr val="FF0000"/>
                        </a:solidFill>
                        <a:latin typeface="Cambria Math" panose="02040503050406030204" pitchFamily="18" charset="0"/>
                      </a:rPr>
                      <m:t>𝑎</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)=1 </m:t>
                    </m:r>
                  </m:oMath>
                </a14:m>
                <a:r>
                  <a:rPr lang="en-US" err="1">
                    <a:solidFill>
                      <a:srgbClr val="FF0000"/>
                    </a:solidFill>
                  </a:rPr>
                  <a:t>biểu</a:t>
                </a:r>
                <a:r>
                  <a:rPr lang="en-US">
                    <a:solidFill>
                      <a:srgbClr val="FF0000"/>
                    </a:solidFill>
                  </a:rPr>
                  <a:t> </a:t>
                </a:r>
                <a:r>
                  <a:rPr lang="en-US" err="1">
                    <a:solidFill>
                      <a:srgbClr val="FF0000"/>
                    </a:solidFill>
                  </a:rPr>
                  <a:t>thị</a:t>
                </a:r>
                <a:r>
                  <a:rPr lang="en-US">
                    <a:solidFill>
                      <a:srgbClr val="FF0000"/>
                    </a:solidFill>
                  </a:rPr>
                  <a:t> </a:t>
                </a:r>
                <a:r>
                  <a:rPr lang="en-US" err="1">
                    <a:solidFill>
                      <a:srgbClr val="FF0000"/>
                    </a:solidFill>
                  </a:rPr>
                  <a:t>cho</a:t>
                </a:r>
                <a:r>
                  <a:rPr lang="en-US">
                    <a:solidFill>
                      <a:srgbClr val="FF0000"/>
                    </a:solidFill>
                  </a:rPr>
                  <a:t> </a:t>
                </a:r>
                <a:r>
                  <a:rPr lang="en-US" err="1">
                    <a:solidFill>
                      <a:srgbClr val="FF0000"/>
                    </a:solidFill>
                  </a:rPr>
                  <a:t>tín</a:t>
                </a:r>
                <a:r>
                  <a:rPr lang="en-US">
                    <a:solidFill>
                      <a:srgbClr val="FF0000"/>
                    </a:solidFill>
                  </a:rPr>
                  <a:t> </a:t>
                </a:r>
                <a:r>
                  <a:rPr lang="en-US" err="1">
                    <a:solidFill>
                      <a:srgbClr val="FF0000"/>
                    </a:solidFill>
                  </a:rPr>
                  <a:t>hiệu</a:t>
                </a:r>
                <a:r>
                  <a:rPr lang="en-US">
                    <a:solidFill>
                      <a:srgbClr val="FF0000"/>
                    </a:solidFill>
                  </a:rPr>
                  <a:t> </a:t>
                </a:r>
                <a:r>
                  <a:rPr lang="en-US" err="1">
                    <a:solidFill>
                      <a:srgbClr val="FF0000"/>
                    </a:solidFill>
                  </a:rPr>
                  <a:t>đèn</a:t>
                </a:r>
                <a:r>
                  <a:rPr lang="en-US">
                    <a:solidFill>
                      <a:srgbClr val="FF0000"/>
                    </a:solidFill>
                  </a:rPr>
                  <a:t> </a:t>
                </a:r>
                <a:r>
                  <a:rPr lang="en-US" err="1">
                    <a:solidFill>
                      <a:srgbClr val="FF0000"/>
                    </a:solidFill>
                  </a:rPr>
                  <a:t>xanh</a:t>
                </a:r>
                <a:r>
                  <a:rPr lang="en-US">
                    <a:solidFill>
                      <a:srgbClr val="FF0000"/>
                    </a:solidFill>
                  </a:rPr>
                  <a:t> </a:t>
                </a:r>
                <a:r>
                  <a:rPr lang="en-US" err="1">
                    <a:solidFill>
                      <a:srgbClr val="FF0000"/>
                    </a:solidFill>
                  </a:rPr>
                  <a:t>cho</a:t>
                </a:r>
                <a:r>
                  <a:rPr lang="en-US">
                    <a:solidFill>
                      <a:srgbClr val="FF0000"/>
                    </a:solidFill>
                  </a:rPr>
                  <a:t> </a:t>
                </a:r>
                <a:r>
                  <a:rPr lang="en-US" err="1">
                    <a:solidFill>
                      <a:srgbClr val="FF0000"/>
                    </a:solidFill>
                  </a:rPr>
                  <a:t>chuyển</a:t>
                </a:r>
                <a:r>
                  <a:rPr lang="en-US">
                    <a:solidFill>
                      <a:srgbClr val="FF0000"/>
                    </a:solidFill>
                  </a:rPr>
                  <a:t> </a:t>
                </a:r>
                <a:r>
                  <a:rPr lang="en-US" err="1">
                    <a:solidFill>
                      <a:srgbClr val="FF0000"/>
                    </a:solidFill>
                  </a:rPr>
                  <a:t>động</a:t>
                </a:r>
                <a:r>
                  <a:rPr lang="en-US">
                    <a:solidFill>
                      <a:srgbClr val="FF0000"/>
                    </a:solidFill>
                  </a:rPr>
                  <a:t> </a:t>
                </a:r>
                <a14:m>
                  <m:oMath xmlns:m="http://schemas.openxmlformats.org/officeDocument/2006/math">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endParaRPr lang="en-US">
                  <a:solidFill>
                    <a:srgbClr val="FF0000"/>
                  </a:solidFill>
                </a:endParaRPr>
              </a:p>
              <a:p>
                <a:pPr lvl="1" algn="just"/>
                <a14:m>
                  <m:oMath xmlns:m="http://schemas.openxmlformats.org/officeDocument/2006/math">
                    <m:r>
                      <a:rPr lang="en-US" i="1" smtClean="0">
                        <a:solidFill>
                          <a:srgbClr val="0066FF"/>
                        </a:solidFill>
                        <a:latin typeface="Cambria Math" panose="02040503050406030204" pitchFamily="18" charset="0"/>
                      </a:rPr>
                      <m:t>𝑎</m:t>
                    </m:r>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𝑙</m:t>
                    </m:r>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𝑚</m:t>
                    </m:r>
                    <m:r>
                      <a:rPr lang="en-US" i="1" smtClean="0">
                        <a:solidFill>
                          <a:srgbClr val="0066FF"/>
                        </a:solidFill>
                        <a:latin typeface="Cambria Math" panose="02040503050406030204" pitchFamily="18" charset="0"/>
                      </a:rPr>
                      <m:t>)=0 </m:t>
                    </m:r>
                  </m:oMath>
                </a14:m>
                <a:r>
                  <a:rPr lang="en-US" err="1">
                    <a:solidFill>
                      <a:srgbClr val="0066FF"/>
                    </a:solidFill>
                  </a:rPr>
                  <a:t>biểu</a:t>
                </a:r>
                <a:r>
                  <a:rPr lang="en-US">
                    <a:solidFill>
                      <a:srgbClr val="0066FF"/>
                    </a:solidFill>
                  </a:rPr>
                  <a:t> </a:t>
                </a:r>
                <a:r>
                  <a:rPr lang="en-US" err="1">
                    <a:solidFill>
                      <a:srgbClr val="0066FF"/>
                    </a:solidFill>
                  </a:rPr>
                  <a:t>thị</a:t>
                </a:r>
                <a:r>
                  <a:rPr lang="en-US">
                    <a:solidFill>
                      <a:srgbClr val="0066FF"/>
                    </a:solidFill>
                  </a:rPr>
                  <a:t> </a:t>
                </a:r>
                <a:r>
                  <a:rPr lang="en-US" err="1">
                    <a:solidFill>
                      <a:srgbClr val="0066FF"/>
                    </a:solidFill>
                  </a:rPr>
                  <a:t>cho</a:t>
                </a:r>
                <a:r>
                  <a:rPr lang="en-US">
                    <a:solidFill>
                      <a:srgbClr val="0066FF"/>
                    </a:solidFill>
                  </a:rPr>
                  <a:t> </a:t>
                </a:r>
                <a:r>
                  <a:rPr lang="en-US" err="1">
                    <a:solidFill>
                      <a:srgbClr val="0066FF"/>
                    </a:solidFill>
                  </a:rPr>
                  <a:t>tín</a:t>
                </a:r>
                <a:r>
                  <a:rPr lang="en-US">
                    <a:solidFill>
                      <a:srgbClr val="0066FF"/>
                    </a:solidFill>
                  </a:rPr>
                  <a:t> </a:t>
                </a:r>
                <a:r>
                  <a:rPr lang="en-US" err="1">
                    <a:solidFill>
                      <a:srgbClr val="0066FF"/>
                    </a:solidFill>
                  </a:rPr>
                  <a:t>hiệu</a:t>
                </a:r>
                <a:r>
                  <a:rPr lang="en-US">
                    <a:solidFill>
                      <a:srgbClr val="0066FF"/>
                    </a:solidFill>
                  </a:rPr>
                  <a:t> </a:t>
                </a:r>
                <a:r>
                  <a:rPr lang="en-US" err="1">
                    <a:solidFill>
                      <a:srgbClr val="0066FF"/>
                    </a:solidFill>
                  </a:rPr>
                  <a:t>đèn</a:t>
                </a:r>
                <a:r>
                  <a:rPr lang="en-US">
                    <a:solidFill>
                      <a:srgbClr val="0066FF"/>
                    </a:solidFill>
                  </a:rPr>
                  <a:t> </a:t>
                </a:r>
                <a:r>
                  <a:rPr lang="en-US" err="1">
                    <a:solidFill>
                      <a:srgbClr val="0066FF"/>
                    </a:solidFill>
                  </a:rPr>
                  <a:t>đỏ</a:t>
                </a:r>
                <a:r>
                  <a:rPr lang="en-US">
                    <a:solidFill>
                      <a:srgbClr val="0066FF"/>
                    </a:solidFill>
                  </a:rPr>
                  <a:t> </a:t>
                </a:r>
                <a:r>
                  <a:rPr lang="en-US" err="1">
                    <a:solidFill>
                      <a:srgbClr val="0066FF"/>
                    </a:solidFill>
                  </a:rPr>
                  <a:t>cho</a:t>
                </a:r>
                <a:r>
                  <a:rPr lang="en-US">
                    <a:solidFill>
                      <a:srgbClr val="0066FF"/>
                    </a:solidFill>
                  </a:rPr>
                  <a:t> </a:t>
                </a:r>
                <a:r>
                  <a:rPr lang="en-US" err="1">
                    <a:solidFill>
                      <a:srgbClr val="0066FF"/>
                    </a:solidFill>
                  </a:rPr>
                  <a:t>chuyển</a:t>
                </a:r>
                <a:r>
                  <a:rPr lang="en-US">
                    <a:solidFill>
                      <a:srgbClr val="0066FF"/>
                    </a:solidFill>
                  </a:rPr>
                  <a:t> </a:t>
                </a:r>
                <a:r>
                  <a:rPr lang="en-US" err="1">
                    <a:solidFill>
                      <a:srgbClr val="0066FF"/>
                    </a:solidFill>
                  </a:rPr>
                  <a:t>động</a:t>
                </a:r>
                <a:r>
                  <a:rPr lang="en-US">
                    <a:solidFill>
                      <a:srgbClr val="0066FF"/>
                    </a:solidFill>
                  </a:rPr>
                  <a:t> </a:t>
                </a:r>
                <a14:m>
                  <m:oMath xmlns:m="http://schemas.openxmlformats.org/officeDocument/2006/math">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𝑙</m:t>
                    </m:r>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𝑚</m:t>
                    </m:r>
                    <m:r>
                      <a:rPr lang="en-US" i="1" smtClean="0">
                        <a:solidFill>
                          <a:srgbClr val="0066FF"/>
                        </a:solidFill>
                        <a:latin typeface="Cambria Math" panose="02040503050406030204" pitchFamily="18" charset="0"/>
                      </a:rPr>
                      <m:t>)</m:t>
                    </m:r>
                  </m:oMath>
                </a14:m>
                <a:endParaRPr lang="en-US">
                  <a:solidFill>
                    <a:srgbClr val="0066FF"/>
                  </a:solidFill>
                </a:endParaRPr>
              </a:p>
              <a:p>
                <a:pPr algn="just"/>
                <a:r>
                  <a:rPr lang="vi-VN">
                    <a:solidFill>
                      <a:srgbClr val="FF0000"/>
                    </a:solidFill>
                    <a:effectLst/>
                    <a:ea typeface="Calibri" panose="020F0502020204030204" pitchFamily="34" charset="0"/>
                    <a:cs typeface="Times New Roman" panose="02020603050405020304" pitchFamily="18" charset="0"/>
                  </a:rPr>
                  <a:t>Một pha chuyển động được ký hiệu </a:t>
                </a:r>
                <a14:m>
                  <m:oMath xmlns:m="http://schemas.openxmlformats.org/officeDocument/2006/math">
                    <m:r>
                      <a:rPr lang="vi-VN"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𝑝</m:t>
                    </m:r>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US"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vi-VN">
                    <a:solidFill>
                      <a:srgbClr val="0066FF"/>
                    </a:solidFill>
                    <a:effectLst/>
                    <a:ea typeface="Times New Roman" panose="02020603050405020304" pitchFamily="18" charset="0"/>
                    <a:cs typeface="Times New Roman" panose="02020603050405020304" pitchFamily="18" charset="0"/>
                  </a:rPr>
                  <a:t> </a:t>
                </a:r>
                <a:r>
                  <a:rPr lang="vi-VN">
                    <a:solidFill>
                      <a:srgbClr val="FF0000"/>
                    </a:solidFill>
                    <a:effectLst/>
                    <a:ea typeface="Times New Roman" panose="02020603050405020304" pitchFamily="18" charset="0"/>
                    <a:cs typeface="Times New Roman" panose="02020603050405020304" pitchFamily="18" charset="0"/>
                  </a:rPr>
                  <a:t>với </a:t>
                </a:r>
                <a14:m>
                  <m:oMath xmlns:m="http://schemas.openxmlformats.org/officeDocument/2006/math">
                    <m:r>
                      <a:rPr lang="vi-VN"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oMath>
                </a14:m>
                <a:r>
                  <a:rPr lang="vi-VN">
                    <a:solidFill>
                      <a:srgbClr val="0066FF"/>
                    </a:solidFill>
                    <a:effectLst/>
                    <a:ea typeface="Times New Roman" panose="02020603050405020304" pitchFamily="18" charset="0"/>
                    <a:cs typeface="Times New Roman" panose="02020603050405020304" pitchFamily="18" charset="0"/>
                  </a:rPr>
                  <a:t> </a:t>
                </a:r>
                <a:r>
                  <a:rPr lang="vi-VN">
                    <a:solidFill>
                      <a:srgbClr val="FF0000"/>
                    </a:solidFill>
                    <a:effectLst/>
                    <a:ea typeface="Times New Roman" panose="02020603050405020304" pitchFamily="18" charset="0"/>
                    <a:cs typeface="Times New Roman" panose="02020603050405020304" pitchFamily="18" charset="0"/>
                  </a:rPr>
                  <a:t>và </a:t>
                </a:r>
                <a14:m>
                  <m:oMath xmlns:m="http://schemas.openxmlformats.org/officeDocument/2006/math">
                    <m:r>
                      <a:rPr lang="vi-VN"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vi-VN"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oMath>
                </a14:m>
                <a:r>
                  <a:rPr lang="vi-VN">
                    <a:solidFill>
                      <a:srgbClr val="FF0000"/>
                    </a:solidFill>
                    <a:effectLst/>
                    <a:ea typeface="Times New Roman" panose="02020603050405020304" pitchFamily="18" charset="0"/>
                    <a:cs typeface="Times New Roman" panose="02020603050405020304" pitchFamily="18" charset="0"/>
                  </a:rPr>
                  <a:t>.</a:t>
                </a:r>
                <a:endParaRPr lang="en-US">
                  <a:solidFill>
                    <a:srgbClr val="FF0000"/>
                  </a:solidFill>
                  <a:effectLst/>
                  <a:ea typeface="Calibri" panose="020F0502020204030204" pitchFamily="34" charset="0"/>
                  <a:cs typeface="Times New Roman" panose="02020603050405020304" pitchFamily="18" charset="0"/>
                </a:endParaRPr>
              </a:p>
              <a:p>
                <a:pPr algn="just"/>
                <a:endParaRPr lang="en-US">
                  <a:solidFill>
                    <a:srgbClr val="0066FF"/>
                  </a:solidFill>
                </a:endParaRP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3"/>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304566756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2DC-0ECF-7C72-EFC0-D6AE8A4FF09E}"/>
              </a:ext>
            </a:extLst>
          </p:cNvPr>
          <p:cNvSpPr>
            <a:spLocks noGrp="1"/>
          </p:cNvSpPr>
          <p:nvPr>
            <p:ph type="title"/>
          </p:nvPr>
        </p:nvSpPr>
        <p:spPr/>
        <p:txBody>
          <a:bodyPr/>
          <a:lstStyle/>
          <a:p>
            <a:r>
              <a:rPr lang="en-US"/>
              <a:t>Áp lực - Pressure</a:t>
            </a:r>
          </a:p>
        </p:txBody>
      </p:sp>
      <p:sp>
        <p:nvSpPr>
          <p:cNvPr id="3" name="Text Placeholder 2">
            <a:extLst>
              <a:ext uri="{FF2B5EF4-FFF2-40B4-BE49-F238E27FC236}">
                <a16:creationId xmlns:a16="http://schemas.microsoft.com/office/drawing/2014/main" id="{1AFDCC6D-CCE5-5F5C-D0C8-9FE4D9771B1B}"/>
              </a:ext>
            </a:extLst>
          </p:cNvPr>
          <p:cNvSpPr>
            <a:spLocks noGrp="1"/>
          </p:cNvSpPr>
          <p:nvPr>
            <p:ph type="body" idx="1"/>
          </p:nvPr>
        </p:nvSpPr>
        <p:spPr/>
        <p:txBody>
          <a:bodyPr/>
          <a:lstStyle/>
          <a:p>
            <a:r>
              <a:rPr lang="en-US"/>
              <a:t>Các ký hiệu và toán tử</a:t>
            </a:r>
          </a:p>
        </p:txBody>
      </p:sp>
    </p:spTree>
    <p:extLst>
      <p:ext uri="{BB962C8B-B14F-4D97-AF65-F5344CB8AC3E}">
        <p14:creationId xmlns:p14="http://schemas.microsoft.com/office/powerpoint/2010/main" val="129685706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Áp lực - Pressure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en-US">
                    <a:solidFill>
                      <a:srgbClr val="0066FF"/>
                    </a:solidFill>
                  </a:rPr>
                  <a:t>Là </a:t>
                </a:r>
                <a:r>
                  <a:rPr lang="vi-VN">
                    <a:effectLst/>
                    <a:ea typeface="Calibri" panose="020F0502020204030204" pitchFamily="34" charset="0"/>
                  </a:rPr>
                  <a:t>sự chênh lệch số lượng phương tiện giao thông giữa làn đến và làn đi. Mật độ phương tiện của một làn được tính bằng </a:t>
                </a:r>
                <a14:m>
                  <m:oMath xmlns:m="http://schemas.openxmlformats.org/officeDocument/2006/math">
                    <m:f>
                      <m:fPr>
                        <m:ctrlPr>
                          <a:rPr lang="en-US" i="1" smtClean="0">
                            <a:solidFill>
                              <a:srgbClr val="FF0000"/>
                            </a:solidFill>
                            <a:effectLst/>
                            <a:latin typeface="Cambria Math" panose="02040503050406030204" pitchFamily="18" charset="0"/>
                          </a:rPr>
                        </m:ctrlPr>
                      </m:fPr>
                      <m:num>
                        <m:r>
                          <a:rPr lang="vi-VN"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solidFill>
                                  <a:srgbClr val="FF0000"/>
                                </a:solidFill>
                                <a:effectLst/>
                                <a:latin typeface="Cambria Math" panose="02040503050406030204" pitchFamily="18" charset="0"/>
                              </a:rPr>
                            </m:ctrlPr>
                          </m:dPr>
                          <m:e>
                            <m:r>
                              <a:rPr lang="vi-VN"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e>
                        </m:d>
                      </m:num>
                      <m:den>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vi-VN">
                    <a:effectLst/>
                    <a:ea typeface="Times New Roman" panose="02020603050405020304" pitchFamily="18" charset="0"/>
                  </a:rPr>
                  <a:t> </a:t>
                </a:r>
                <a:endParaRPr lang="en-US">
                  <a:ea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38134239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Áp lực - Pressure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en-US">
                    <a:solidFill>
                      <a:srgbClr val="0066FF"/>
                    </a:solidFill>
                  </a:rPr>
                  <a:t>Là </a:t>
                </a:r>
                <a:r>
                  <a:rPr lang="vi-VN">
                    <a:effectLst/>
                    <a:ea typeface="Calibri" panose="020F0502020204030204" pitchFamily="34" charset="0"/>
                  </a:rPr>
                  <a:t>sự chênh lệch số lượng phương tiện giao thông giữa làn đến và làn đi. Mật độ phương tiện của một làn được tính bằng </a:t>
                </a:r>
                <a14:m>
                  <m:oMath xmlns:m="http://schemas.openxmlformats.org/officeDocument/2006/math">
                    <m:f>
                      <m:fPr>
                        <m:ctrlPr>
                          <a:rPr lang="en-US" i="1" smtClean="0">
                            <a:solidFill>
                              <a:srgbClr val="FF0000"/>
                            </a:solidFill>
                            <a:effectLst/>
                            <a:latin typeface="Cambria Math" panose="02040503050406030204" pitchFamily="18" charset="0"/>
                          </a:rPr>
                        </m:ctrlPr>
                      </m:fPr>
                      <m:num>
                        <m:r>
                          <a:rPr lang="vi-VN"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solidFill>
                                  <a:srgbClr val="FF0000"/>
                                </a:solidFill>
                                <a:effectLst/>
                                <a:latin typeface="Cambria Math" panose="02040503050406030204" pitchFamily="18" charset="0"/>
                              </a:rPr>
                            </m:ctrlPr>
                          </m:dPr>
                          <m:e>
                            <m:r>
                              <a:rPr lang="vi-VN"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e>
                        </m:d>
                      </m:num>
                      <m:den>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vi-VN">
                    <a:solidFill>
                      <a:srgbClr val="FF0000"/>
                    </a:solidFill>
                    <a:effectLst/>
                    <a:ea typeface="Times New Roman" panose="02020603050405020304" pitchFamily="18" charset="0"/>
                  </a:rPr>
                  <a:t> </a:t>
                </a:r>
                <a:endParaRPr lang="en-US">
                  <a:solidFill>
                    <a:srgbClr val="FF0000"/>
                  </a:solidFill>
                  <a:ea typeface="Times New Roman" panose="02020603050405020304" pitchFamily="18" charset="0"/>
                </a:endParaRPr>
              </a:p>
              <a:p>
                <a:pPr algn="just"/>
                <a:r>
                  <a:rPr lang="en-US">
                    <a:solidFill>
                      <a:srgbClr val="FF0000"/>
                    </a:solidFill>
                    <a:effectLst/>
                    <a:ea typeface="Times New Roman" panose="02020603050405020304" pitchFamily="18" charset="0"/>
                  </a:rPr>
                  <a:t>Trong đó:</a:t>
                </a:r>
              </a:p>
              <a:p>
                <a:pPr lvl="1" algn="just"/>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effectLst/>
                    <a:ea typeface="Times New Roman" panose="02020603050405020304" pitchFamily="18" charset="0"/>
                  </a:rPr>
                  <a:t> là số lượng phương tiện trên làn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𝑙</m:t>
                    </m:r>
                  </m:oMath>
                </a14:m>
                <a:endParaRPr lang="en-US" i="1">
                  <a:effectLst/>
                  <a:ea typeface="Times New Roman" panose="02020603050405020304" pitchFamily="18" charset="0"/>
                  <a:cs typeface="Times New Roman" panose="02020603050405020304" pitchFamily="18" charset="0"/>
                </a:endParaRPr>
              </a:p>
              <a:p>
                <a:pPr lvl="1" algn="just"/>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solidFill>
                      <a:srgbClr val="FF0000"/>
                    </a:solidFill>
                    <a:effectLst/>
                    <a:ea typeface="Times New Roman" panose="02020603050405020304" pitchFamily="18" charset="0"/>
                  </a:rPr>
                  <a:t> là số lượng phương tiện tối đa có thể đi trên làn </a:t>
                </a:r>
                <a14:m>
                  <m:oMath xmlns:m="http://schemas.openxmlformats.org/officeDocument/2006/math">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vi-VN">
                    <a:solidFill>
                      <a:srgbClr val="FF0000"/>
                    </a:solidFill>
                    <a:effectLst/>
                    <a:ea typeface="Times New Roman" panose="02020603050405020304" pitchFamily="18" charset="0"/>
                  </a:rPr>
                  <a:t>. </a:t>
                </a:r>
                <a:endParaRPr lang="en-US">
                  <a:solidFill>
                    <a:srgbClr val="FF0000"/>
                  </a:solidFill>
                  <a:effectLst/>
                  <a:ea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3"/>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170243557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Áp lực - Pressure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en-US">
                    <a:solidFill>
                      <a:srgbClr val="0066FF"/>
                    </a:solidFill>
                  </a:rPr>
                  <a:t>Là </a:t>
                </a:r>
                <a:r>
                  <a:rPr lang="vi-VN">
                    <a:effectLst/>
                    <a:ea typeface="Calibri" panose="020F0502020204030204" pitchFamily="34" charset="0"/>
                  </a:rPr>
                  <a:t>sự chênh lệch số lượng phương tiện giao thông giữa làn đến và làn đi. Mật độ phương tiện của một làn được tính bằng </a:t>
                </a:r>
                <a14:m>
                  <m:oMath xmlns:m="http://schemas.openxmlformats.org/officeDocument/2006/math">
                    <m:f>
                      <m:fPr>
                        <m:ctrlPr>
                          <a:rPr lang="en-US" i="1" smtClean="0">
                            <a:solidFill>
                              <a:srgbClr val="FF0000"/>
                            </a:solidFill>
                            <a:effectLst/>
                            <a:latin typeface="Cambria Math" panose="02040503050406030204" pitchFamily="18" charset="0"/>
                          </a:rPr>
                        </m:ctrlPr>
                      </m:fPr>
                      <m:num>
                        <m:r>
                          <a:rPr lang="vi-VN"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solidFill>
                                  <a:srgbClr val="FF0000"/>
                                </a:solidFill>
                                <a:effectLst/>
                                <a:latin typeface="Cambria Math" panose="02040503050406030204" pitchFamily="18" charset="0"/>
                              </a:rPr>
                            </m:ctrlPr>
                          </m:dPr>
                          <m:e>
                            <m:r>
                              <a:rPr lang="vi-VN"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e>
                        </m:d>
                      </m:num>
                      <m:den>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vi-VN">
                    <a:solidFill>
                      <a:srgbClr val="FF0000"/>
                    </a:solidFill>
                    <a:effectLst/>
                    <a:ea typeface="Times New Roman" panose="02020603050405020304" pitchFamily="18" charset="0"/>
                  </a:rPr>
                  <a:t> </a:t>
                </a:r>
                <a:endParaRPr lang="en-US">
                  <a:solidFill>
                    <a:srgbClr val="FF0000"/>
                  </a:solidFill>
                  <a:ea typeface="Times New Roman" panose="02020603050405020304" pitchFamily="18" charset="0"/>
                </a:endParaRPr>
              </a:p>
              <a:p>
                <a:pPr algn="just"/>
                <a:r>
                  <a:rPr lang="en-US">
                    <a:solidFill>
                      <a:srgbClr val="FF0000"/>
                    </a:solidFill>
                    <a:effectLst/>
                    <a:ea typeface="Times New Roman" panose="02020603050405020304" pitchFamily="18" charset="0"/>
                  </a:rPr>
                  <a:t>Trong đó:</a:t>
                </a:r>
              </a:p>
              <a:p>
                <a:pPr lvl="1" algn="just"/>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𝑥</m:t>
                    </m:r>
                    <m:r>
                      <a:rPr lang="vi-VN" i="1">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effectLst/>
                    <a:ea typeface="Times New Roman" panose="02020603050405020304" pitchFamily="18" charset="0"/>
                  </a:rPr>
                  <a:t> là số lượng phương tiện trên làn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𝑙</m:t>
                    </m:r>
                  </m:oMath>
                </a14:m>
                <a:endParaRPr lang="en-US" i="1">
                  <a:effectLst/>
                  <a:ea typeface="Times New Roman" panose="02020603050405020304" pitchFamily="18" charset="0"/>
                  <a:cs typeface="Times New Roman" panose="02020603050405020304" pitchFamily="18" charset="0"/>
                </a:endParaRPr>
              </a:p>
              <a:p>
                <a:pPr lvl="1" algn="just"/>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solidFill>
                      <a:srgbClr val="FF0000"/>
                    </a:solidFill>
                    <a:effectLst/>
                    <a:ea typeface="Times New Roman" panose="02020603050405020304" pitchFamily="18" charset="0"/>
                  </a:rPr>
                  <a:t> là số lượng phương tiện tối đa có thể đi trên làn </a:t>
                </a:r>
                <a14:m>
                  <m:oMath xmlns:m="http://schemas.openxmlformats.org/officeDocument/2006/math">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vi-VN">
                    <a:solidFill>
                      <a:srgbClr val="FF0000"/>
                    </a:solidFill>
                    <a:effectLst/>
                    <a:ea typeface="Times New Roman" panose="02020603050405020304" pitchFamily="18" charset="0"/>
                  </a:rPr>
                  <a:t>. </a:t>
                </a:r>
                <a:endParaRPr lang="en-US">
                  <a:solidFill>
                    <a:srgbClr val="FF0000"/>
                  </a:solidFill>
                  <a:effectLst/>
                  <a:ea typeface="Times New Roman" panose="02020603050405020304" pitchFamily="18" charset="0"/>
                </a:endParaRPr>
              </a:p>
              <a:p>
                <a:pPr algn="just"/>
                <a:r>
                  <a:rPr lang="en-US">
                    <a:solidFill>
                      <a:srgbClr val="0066FF"/>
                    </a:solidFill>
                  </a:rPr>
                  <a:t>Áp lực của chuyển động </a:t>
                </a:r>
                <a14:m>
                  <m:oMath xmlns:m="http://schemas.openxmlformats.org/officeDocument/2006/math">
                    <m:r>
                      <a:rPr lang="en-US" i="1" smtClean="0">
                        <a:solidFill>
                          <a:srgbClr val="0066FF"/>
                        </a:solidFill>
                        <a:latin typeface="Cambria Math" panose="02040503050406030204" pitchFamily="18" charset="0"/>
                      </a:rPr>
                      <m:t>(</m:t>
                    </m:r>
                    <m:r>
                      <a:rPr lang="en-US" i="1" smtClean="0">
                        <a:solidFill>
                          <a:srgbClr val="0066FF"/>
                        </a:solidFill>
                        <a:latin typeface="Cambria Math" panose="02040503050406030204" pitchFamily="18" charset="0"/>
                      </a:rPr>
                      <m:t>𝑙</m:t>
                    </m:r>
                    <m:r>
                      <a:rPr lang="en-US" i="1" smtClean="0">
                        <a:solidFill>
                          <a:srgbClr val="0066FF"/>
                        </a:solidFill>
                        <a:latin typeface="Cambria Math" panose="02040503050406030204" pitchFamily="18" charset="0"/>
                      </a:rPr>
                      <m:t>, </m:t>
                    </m:r>
                    <m:r>
                      <a:rPr lang="en-US" i="1" smtClean="0">
                        <a:solidFill>
                          <a:srgbClr val="0066FF"/>
                        </a:solidFill>
                        <a:latin typeface="Cambria Math" panose="02040503050406030204" pitchFamily="18" charset="0"/>
                      </a:rPr>
                      <m:t>𝑚</m:t>
                    </m:r>
                    <m:r>
                      <a:rPr lang="en-US" i="1" smtClean="0">
                        <a:solidFill>
                          <a:srgbClr val="0066FF"/>
                        </a:solidFill>
                        <a:latin typeface="Cambria Math" panose="02040503050406030204" pitchFamily="18" charset="0"/>
                      </a:rPr>
                      <m:t>)</m:t>
                    </m:r>
                  </m:oMath>
                </a14:m>
                <a:r>
                  <a:rPr lang="en-US">
                    <a:solidFill>
                      <a:srgbClr val="0066FF"/>
                    </a:solidFill>
                  </a:rPr>
                  <a:t> được tính bằng:</a:t>
                </a:r>
              </a:p>
              <a:p>
                <a:pPr marL="0" indent="0" algn="ctr">
                  <a:buNone/>
                </a:pPr>
                <a14:m>
                  <m:oMath xmlns:m="http://schemas.openxmlformats.org/officeDocument/2006/math">
                    <m:r>
                      <a:rPr lang="vi-VN"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𝑤</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d>
                      </m:num>
                      <m:den>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en>
                    </m:f>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num>
                      <m:den>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den>
                    </m:f>
                  </m:oMath>
                </a14:m>
                <a:r>
                  <a:rPr lang="en-US">
                    <a:solidFill>
                      <a:srgbClr val="FF0000"/>
                    </a:solidFill>
                  </a:rPr>
                  <a:t>        (1)</a:t>
                </a: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3"/>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304094379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Áp lực - Pressure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en-US">
                    <a:solidFill>
                      <a:srgbClr val="0066FF"/>
                    </a:solidFill>
                  </a:rPr>
                  <a:t>Áp lực trên toàn một giao lộ </a:t>
                </a:r>
                <a14:m>
                  <m:oMath xmlns:m="http://schemas.openxmlformats.org/officeDocument/2006/math">
                    <m:r>
                      <a:rPr lang="en-US" b="0" i="1" smtClean="0">
                        <a:solidFill>
                          <a:srgbClr val="0066FF"/>
                        </a:solidFill>
                        <a:latin typeface="Cambria Math" panose="02040503050406030204" pitchFamily="18" charset="0"/>
                      </a:rPr>
                      <m:t>𝑖</m:t>
                    </m:r>
                  </m:oMath>
                </a14:m>
                <a:r>
                  <a:rPr lang="en-US">
                    <a:solidFill>
                      <a:srgbClr val="0066FF"/>
                    </a:solidFill>
                  </a:rPr>
                  <a:t> </a:t>
                </a:r>
                <a:r>
                  <a:rPr lang="vi-VN"/>
                  <a:t>được tính bằng tổng trị tuyệt đối của áp lực của toàn bộ chuyển động giao thông:</a:t>
                </a:r>
                <a:endParaRPr lang="en-US"/>
              </a:p>
              <a:p>
                <a:pPr marL="0" indent="0" algn="ctr">
                  <a:buNone/>
                </a:pP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solidFill>
                              <a:srgbClr val="FF0000"/>
                            </a:solidFill>
                            <a:effectLst/>
                            <a:latin typeface="Cambria Math" panose="02040503050406030204" pitchFamily="18" charset="0"/>
                            <a:ea typeface="Times New Roman" panose="02020603050405020304" pitchFamily="18" charset="0"/>
                          </a:rPr>
                        </m:ctrlPr>
                      </m:dPr>
                      <m:e>
                        <m:nary>
                          <m:naryPr>
                            <m:chr m:val="∑"/>
                            <m:limLoc m:val="undOvr"/>
                            <m:supHide m:val="on"/>
                            <m:ctrlPr>
                              <a:rPr lang="en-US" i="1">
                                <a:solidFill>
                                  <a:srgbClr val="FF0000"/>
                                </a:solidFill>
                                <a:effectLst/>
                                <a:latin typeface="Cambria Math" panose="02040503050406030204" pitchFamily="18" charset="0"/>
                                <a:ea typeface="Times New Roman" panose="02020603050405020304" pitchFamily="18" charset="0"/>
                              </a:rPr>
                            </m:ctrlPr>
                          </m:naryPr>
                          <m:sub>
                            <m:d>
                              <m:dPr>
                                <m:ctrlPr>
                                  <a:rPr lang="en-US" i="1">
                                    <a:solidFill>
                                      <a:srgbClr val="FF0000"/>
                                    </a:solidFill>
                                    <a:effectLst/>
                                    <a:latin typeface="Cambria Math" panose="02040503050406030204" pitchFamily="18" charset="0"/>
                                    <a:ea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up/>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𝑤</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e>
                        </m:nary>
                      </m:e>
                    </m:d>
                  </m:oMath>
                </a14:m>
                <a:r>
                  <a:rPr lang="en-US">
                    <a:solidFill>
                      <a:srgbClr val="FF0000"/>
                    </a:solidFill>
                  </a:rPr>
                  <a:t>        (2)</a:t>
                </a: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7864766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84021-2C26-8B8D-09A4-A1AC03FAB525}"/>
              </a:ext>
            </a:extLst>
          </p:cNvPr>
          <p:cNvSpPr>
            <a:spLocks noGrp="1"/>
          </p:cNvSpPr>
          <p:nvPr>
            <p:ph type="title"/>
          </p:nvPr>
        </p:nvSpPr>
        <p:spPr/>
        <p:txBody>
          <a:bodyPr/>
          <a:lstStyle/>
          <a:p>
            <a:r>
              <a:rPr lang="en-US"/>
              <a:t>Áp lực - Pressure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013CF86-33AC-8B00-F3E6-12B6B64BF5D7}"/>
                  </a:ext>
                </a:extLst>
              </p:cNvPr>
              <p:cNvSpPr>
                <a:spLocks noGrp="1"/>
              </p:cNvSpPr>
              <p:nvPr>
                <p:ph idx="1"/>
              </p:nvPr>
            </p:nvSpPr>
            <p:spPr/>
            <p:txBody>
              <a:bodyPr/>
              <a:lstStyle/>
              <a:p>
                <a:pPr algn="just"/>
                <a:r>
                  <a:rPr lang="en-US"/>
                  <a:t>Áp lực trên toàn một giao lộ </a:t>
                </a:r>
                <a14:m>
                  <m:oMath xmlns:m="http://schemas.openxmlformats.org/officeDocument/2006/math">
                    <m:r>
                      <a:rPr lang="en-US" i="1">
                        <a:latin typeface="Cambria Math" panose="02040503050406030204" pitchFamily="18" charset="0"/>
                      </a:rPr>
                      <m:t>𝑖</m:t>
                    </m:r>
                  </m:oMath>
                </a14:m>
                <a:r>
                  <a:rPr lang="en-US"/>
                  <a:t> </a:t>
                </a:r>
                <a:r>
                  <a:rPr lang="vi-VN"/>
                  <a:t>được tính bằng tổng trị tuyệt đối của áp lực của toàn bộ chuyển động giao thông:</a:t>
                </a:r>
                <a:endParaRPr lang="en-US"/>
              </a:p>
              <a:p>
                <a:pPr marL="0" indent="0" algn="ctr">
                  <a:buNone/>
                </a:pPr>
                <a14:m>
                  <m:oMath xmlns:m="http://schemas.openxmlformats.org/officeDocument/2006/math">
                    <m:sSub>
                      <m:sSubPr>
                        <m:ctrlPr>
                          <a:rPr lang="en-US" i="1">
                            <a:solidFill>
                              <a:srgbClr val="FF0000"/>
                            </a:solidFill>
                            <a:latin typeface="Cambria Math" panose="02040503050406030204" pitchFamily="18" charset="0"/>
                            <a:ea typeface="Times New Roman" panose="02020603050405020304" pitchFamily="18" charset="0"/>
                          </a:rPr>
                        </m:ctrlPr>
                      </m:sSubPr>
                      <m:e>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𝑃</m:t>
                        </m:r>
                      </m:e>
                      <m:sub>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solidFill>
                              <a:srgbClr val="FF0000"/>
                            </a:solidFill>
                            <a:latin typeface="Cambria Math" panose="02040503050406030204" pitchFamily="18" charset="0"/>
                            <a:ea typeface="Times New Roman" panose="02020603050405020304" pitchFamily="18" charset="0"/>
                          </a:rPr>
                        </m:ctrlPr>
                      </m:dPr>
                      <m:e>
                        <m:nary>
                          <m:naryPr>
                            <m:chr m:val="∑"/>
                            <m:limLoc m:val="undOvr"/>
                            <m:supHide m:val="on"/>
                            <m:ctrlPr>
                              <a:rPr lang="en-US" i="1">
                                <a:solidFill>
                                  <a:srgbClr val="FF0000"/>
                                </a:solidFill>
                                <a:latin typeface="Cambria Math" panose="02040503050406030204" pitchFamily="18" charset="0"/>
                                <a:ea typeface="Times New Roman" panose="02020603050405020304" pitchFamily="18" charset="0"/>
                              </a:rPr>
                            </m:ctrlPr>
                          </m:naryPr>
                          <m:sub>
                            <m:d>
                              <m:dPr>
                                <m:ctrlPr>
                                  <a:rPr lang="en-US" i="1">
                                    <a:solidFill>
                                      <a:srgbClr val="FF0000"/>
                                    </a:solidFill>
                                    <a:latin typeface="Cambria Math" panose="02040503050406030204" pitchFamily="18" charset="0"/>
                                    <a:ea typeface="Times New Roman" panose="02020603050405020304" pitchFamily="18" charset="0"/>
                                  </a:rPr>
                                </m:ctrlPr>
                              </m:dPr>
                              <m:e>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𝑚</m:t>
                                </m:r>
                              </m:e>
                            </m:d>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 </m:t>
                            </m:r>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𝑖</m:t>
                            </m:r>
                          </m:sub>
                          <m:sup/>
                          <m:e>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𝑤</m:t>
                            </m:r>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𝑚</m:t>
                            </m:r>
                            <m:r>
                              <a:rPr lang="vi-VN"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m:t>
                            </m:r>
                          </m:e>
                        </m:nary>
                      </m:e>
                    </m:d>
                  </m:oMath>
                </a14:m>
                <a:r>
                  <a:rPr lang="en-US">
                    <a:solidFill>
                      <a:srgbClr val="FF0000"/>
                    </a:solidFill>
                  </a:rPr>
                  <a:t>        (2)</a:t>
                </a:r>
              </a:p>
            </p:txBody>
          </p:sp>
        </mc:Choice>
        <mc:Fallback xmlns="">
          <p:sp>
            <p:nvSpPr>
              <p:cNvPr id="5" name="Content Placeholder 4">
                <a:extLst>
                  <a:ext uri="{FF2B5EF4-FFF2-40B4-BE49-F238E27FC236}">
                    <a16:creationId xmlns:a16="http://schemas.microsoft.com/office/drawing/2014/main" id="{C013CF86-33AC-8B00-F3E6-12B6B64BF5D7}"/>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pic>
        <p:nvPicPr>
          <p:cNvPr id="6" name="Picture 5" descr="Diagram&#10;&#10;Description automatically generated">
            <a:extLst>
              <a:ext uri="{FF2B5EF4-FFF2-40B4-BE49-F238E27FC236}">
                <a16:creationId xmlns:a16="http://schemas.microsoft.com/office/drawing/2014/main" id="{FC5022A9-7FA1-7F5C-CC78-85EF55E93A9A}"/>
              </a:ext>
            </a:extLst>
          </p:cNvPr>
          <p:cNvPicPr>
            <a:picLocks noChangeAspect="1"/>
          </p:cNvPicPr>
          <p:nvPr/>
        </p:nvPicPr>
        <p:blipFill>
          <a:blip r:embed="rId3"/>
          <a:stretch>
            <a:fillRect/>
          </a:stretch>
        </p:blipFill>
        <p:spPr>
          <a:xfrm>
            <a:off x="2961877" y="3070517"/>
            <a:ext cx="6268246" cy="3787483"/>
          </a:xfrm>
          <a:prstGeom prst="rect">
            <a:avLst/>
          </a:prstGeom>
        </p:spPr>
      </p:pic>
    </p:spTree>
    <p:extLst>
      <p:ext uri="{BB962C8B-B14F-4D97-AF65-F5344CB8AC3E}">
        <p14:creationId xmlns:p14="http://schemas.microsoft.com/office/powerpoint/2010/main" val="251787958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2B5421-C935-EF56-7A89-27A938A0F4F1}"/>
              </a:ext>
            </a:extLst>
          </p:cNvPr>
          <p:cNvSpPr>
            <a:spLocks noGrp="1"/>
          </p:cNvSpPr>
          <p:nvPr>
            <p:ph type="title"/>
          </p:nvPr>
        </p:nvSpPr>
        <p:spPr/>
        <p:txBody>
          <a:bodyPr/>
          <a:lstStyle/>
          <a:p>
            <a:r>
              <a:rPr lang="en-US"/>
              <a:t>Tình hình nghiên cứu và bài toán Điều hướng tín hiệu giao thông</a:t>
            </a:r>
            <a:br>
              <a:rPr lang="en-US"/>
            </a:br>
            <a:br>
              <a:rPr lang="en-US">
                <a:solidFill>
                  <a:srgbClr val="FF0000"/>
                </a:solidFill>
              </a:rPr>
            </a:br>
            <a:br>
              <a:rPr lang="en-US"/>
            </a:br>
            <a:endParaRPr lang="en-US"/>
          </a:p>
        </p:txBody>
      </p:sp>
      <p:sp>
        <p:nvSpPr>
          <p:cNvPr id="7" name="Text Placeholder 6">
            <a:extLst>
              <a:ext uri="{FF2B5EF4-FFF2-40B4-BE49-F238E27FC236}">
                <a16:creationId xmlns:a16="http://schemas.microsoft.com/office/drawing/2014/main" id="{48E8700C-F833-A2E3-7526-860FA13BE98C}"/>
              </a:ext>
            </a:extLst>
          </p:cNvPr>
          <p:cNvSpPr>
            <a:spLocks noGrp="1"/>
          </p:cNvSpPr>
          <p:nvPr>
            <p:ph type="body" idx="1"/>
          </p:nvPr>
        </p:nvSpPr>
        <p:spPr/>
        <p:txBody>
          <a:bodyPr/>
          <a:lstStyle/>
          <a:p>
            <a:r>
              <a:rPr lang="en-US"/>
              <a:t>PressLight</a:t>
            </a:r>
          </a:p>
        </p:txBody>
      </p:sp>
    </p:spTree>
    <p:extLst>
      <p:ext uri="{BB962C8B-B14F-4D97-AF65-F5344CB8AC3E}">
        <p14:creationId xmlns:p14="http://schemas.microsoft.com/office/powerpoint/2010/main" val="29388834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2DC-0ECF-7C72-EFC0-D6AE8A4FF09E}"/>
              </a:ext>
            </a:extLst>
          </p:cNvPr>
          <p:cNvSpPr>
            <a:spLocks noGrp="1"/>
          </p:cNvSpPr>
          <p:nvPr>
            <p:ph type="title"/>
          </p:nvPr>
        </p:nvSpPr>
        <p:spPr/>
        <p:txBody>
          <a:bodyPr/>
          <a:lstStyle/>
          <a:p>
            <a:r>
              <a:rPr lang="en-US"/>
              <a:t>Tổng hợp</a:t>
            </a:r>
          </a:p>
        </p:txBody>
      </p:sp>
      <p:sp>
        <p:nvSpPr>
          <p:cNvPr id="3" name="Text Placeholder 2">
            <a:extLst>
              <a:ext uri="{FF2B5EF4-FFF2-40B4-BE49-F238E27FC236}">
                <a16:creationId xmlns:a16="http://schemas.microsoft.com/office/drawing/2014/main" id="{1AFDCC6D-CCE5-5F5C-D0C8-9FE4D9771B1B}"/>
              </a:ext>
            </a:extLst>
          </p:cNvPr>
          <p:cNvSpPr>
            <a:spLocks noGrp="1"/>
          </p:cNvSpPr>
          <p:nvPr>
            <p:ph type="body" idx="1"/>
          </p:nvPr>
        </p:nvSpPr>
        <p:spPr/>
        <p:txBody>
          <a:bodyPr/>
          <a:lstStyle/>
          <a:p>
            <a:r>
              <a:rPr lang="en-US"/>
              <a:t>Các ký hiệu và toán tử</a:t>
            </a:r>
          </a:p>
        </p:txBody>
      </p:sp>
    </p:spTree>
    <p:extLst>
      <p:ext uri="{BB962C8B-B14F-4D97-AF65-F5344CB8AC3E}">
        <p14:creationId xmlns:p14="http://schemas.microsoft.com/office/powerpoint/2010/main" val="420449263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DE2028-C96E-FB72-6BEE-890AA8AFBC5F}"/>
              </a:ext>
            </a:extLst>
          </p:cNvPr>
          <p:cNvSpPr>
            <a:spLocks noGrp="1"/>
          </p:cNvSpPr>
          <p:nvPr>
            <p:ph type="title"/>
          </p:nvPr>
        </p:nvSpPr>
        <p:spPr/>
        <p:txBody>
          <a:bodyPr/>
          <a:lstStyle/>
          <a:p>
            <a:r>
              <a:rPr lang="en-US"/>
              <a:t>Tổng hợp</a:t>
            </a:r>
          </a:p>
        </p:txBody>
      </p:sp>
      <p:pic>
        <p:nvPicPr>
          <p:cNvPr id="7" name="Content Placeholder 6">
            <a:extLst>
              <a:ext uri="{FF2B5EF4-FFF2-40B4-BE49-F238E27FC236}">
                <a16:creationId xmlns:a16="http://schemas.microsoft.com/office/drawing/2014/main" id="{1A4DD7BF-B6C0-C1C7-CFE5-9FE9E28BA205}"/>
              </a:ext>
            </a:extLst>
          </p:cNvPr>
          <p:cNvPicPr>
            <a:picLocks noGrp="1" noChangeAspect="1"/>
          </p:cNvPicPr>
          <p:nvPr>
            <p:ph idx="1"/>
          </p:nvPr>
        </p:nvPicPr>
        <p:blipFill>
          <a:blip r:embed="rId2"/>
          <a:stretch>
            <a:fillRect/>
          </a:stretch>
        </p:blipFill>
        <p:spPr>
          <a:xfrm>
            <a:off x="828675" y="1585732"/>
            <a:ext cx="10534650" cy="4368187"/>
          </a:xfrm>
        </p:spPr>
      </p:pic>
    </p:spTree>
    <p:extLst>
      <p:ext uri="{BB962C8B-B14F-4D97-AF65-F5344CB8AC3E}">
        <p14:creationId xmlns:p14="http://schemas.microsoft.com/office/powerpoint/2010/main" val="18572612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PressLight</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PressLight</a:t>
            </a:r>
          </a:p>
        </p:txBody>
      </p:sp>
    </p:spTree>
    <p:extLst>
      <p:ext uri="{BB962C8B-B14F-4D97-AF65-F5344CB8AC3E}">
        <p14:creationId xmlns:p14="http://schemas.microsoft.com/office/powerpoint/2010/main" val="42811469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Agent Design</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PressLight</a:t>
            </a:r>
          </a:p>
        </p:txBody>
      </p:sp>
    </p:spTree>
    <p:extLst>
      <p:ext uri="{BB962C8B-B14F-4D97-AF65-F5344CB8AC3E}">
        <p14:creationId xmlns:p14="http://schemas.microsoft.com/office/powerpoint/2010/main" val="275324149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Agent Design</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8AEBFB16-90EF-0BFE-D11D-8A941BF92A37}"/>
                  </a:ext>
                </a:extLst>
              </p:cNvPr>
              <p:cNvSpPr>
                <a:spLocks noGrp="1"/>
              </p:cNvSpPr>
              <p:nvPr>
                <p:ph idx="1"/>
              </p:nvPr>
            </p:nvSpPr>
            <p:spPr/>
            <p:txBody>
              <a:bodyPr/>
              <a:lstStyle/>
              <a:p>
                <a:pPr algn="just"/>
                <a:r>
                  <a:rPr lang="en-US"/>
                  <a:t>State: </a:t>
                </a:r>
                <a:r>
                  <a:rPr lang="en-US">
                    <a:effectLst/>
                    <a:ea typeface="Calibri" panose="020F0502020204030204" pitchFamily="34" charset="0"/>
                  </a:rPr>
                  <a:t>Bao </a:t>
                </a:r>
                <a:r>
                  <a:rPr lang="vi-VN">
                    <a:effectLst/>
                    <a:ea typeface="Calibri" panose="020F0502020204030204" pitchFamily="34" charset="0"/>
                  </a:rPr>
                  <a:t>gồm pha hiện thời </a:t>
                </a:r>
                <a14:m>
                  <m:oMath xmlns:m="http://schemas.openxmlformats.org/officeDocument/2006/math">
                    <m:r>
                      <a:rPr lang="vi-VN"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𝑝</m:t>
                    </m:r>
                  </m:oMath>
                </a14:m>
                <a:r>
                  <a:rPr lang="vi-VN">
                    <a:effectLst/>
                    <a:ea typeface="Times New Roman" panose="02020603050405020304" pitchFamily="18" charset="0"/>
                  </a:rPr>
                  <a:t>, số lượng phương tiện ở mỗi làn đi </a:t>
                </a:r>
                <a14:m>
                  <m:oMath xmlns:m="http://schemas.openxmlformats.org/officeDocument/2006/math">
                    <m:r>
                      <a:rPr lang="vi-VN"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solidFill>
                      <a:srgbClr val="FF0000"/>
                    </a:solidFill>
                    <a:effectLst/>
                    <a:latin typeface="Times New Roman" panose="02020603050405020304" pitchFamily="18" charset="0"/>
                    <a:ea typeface="Times New Roman" panose="02020603050405020304" pitchFamily="18" charset="0"/>
                  </a:rPr>
                  <a:t> </a:t>
                </a:r>
                <a:r>
                  <a:rPr lang="vi-VN">
                    <a:effectLst/>
                    <a:ea typeface="Times New Roman" panose="02020603050405020304" pitchFamily="18" charset="0"/>
                  </a:rPr>
                  <a:t>và số lượng các phương tiện trong mỗi làn con (segment) của mỗi làn đến </a:t>
                </a: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𝐾</m:t>
                        </m:r>
                      </m:e>
                    </m:d>
                    <m:r>
                      <a:rPr lang="vi-VN"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effectLst/>
                    <a:latin typeface="Times New Roman" panose="02020603050405020304" pitchFamily="18" charset="0"/>
                    <a:ea typeface="Times New Roman" panose="02020603050405020304" pitchFamily="18" charset="0"/>
                  </a:rPr>
                  <a:t> </a:t>
                </a:r>
                <a:endParaRPr lang="en-US">
                  <a:effectLst/>
                  <a:latin typeface="Times New Roman" panose="02020603050405020304" pitchFamily="18" charset="0"/>
                  <a:ea typeface="Times New Roman" panose="02020603050405020304" pitchFamily="18" charset="0"/>
                </a:endParaRPr>
              </a:p>
              <a:p>
                <a:pPr algn="just"/>
                <a:endParaRPr lang="en-US"/>
              </a:p>
            </p:txBody>
          </p:sp>
        </mc:Choice>
        <mc:Fallback xmlns="">
          <p:sp>
            <p:nvSpPr>
              <p:cNvPr id="7" name="Text Placeholder 6">
                <a:extLst>
                  <a:ext uri="{FF2B5EF4-FFF2-40B4-BE49-F238E27FC236}">
                    <a16:creationId xmlns:a16="http://schemas.microsoft.com/office/drawing/2014/main" id="{8AEBFB16-90EF-0BFE-D11D-8A941BF92A37}"/>
                  </a:ext>
                </a:extLst>
              </p:cNvPr>
              <p:cNvSpPr>
                <a:spLocks noGrp="1" noRot="1" noChangeAspect="1" noMove="1" noResize="1" noEditPoints="1" noAdjustHandles="1" noChangeArrowheads="1" noChangeShapeType="1" noTextEdit="1"/>
              </p:cNvSpPr>
              <p:nvPr>
                <p:ph idx="1"/>
              </p:nvPr>
            </p:nvSpPr>
            <p:spPr>
              <a:blipFill>
                <a:blip r:embed="rId3"/>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274910970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Agent Design</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8AEBFB16-90EF-0BFE-D11D-8A941BF92A37}"/>
                  </a:ext>
                </a:extLst>
              </p:cNvPr>
              <p:cNvSpPr>
                <a:spLocks noGrp="1"/>
              </p:cNvSpPr>
              <p:nvPr>
                <p:ph idx="1"/>
              </p:nvPr>
            </p:nvSpPr>
            <p:spPr/>
            <p:txBody>
              <a:bodyPr/>
              <a:lstStyle/>
              <a:p>
                <a:pPr algn="just"/>
                <a:r>
                  <a:rPr lang="en-US"/>
                  <a:t>State: </a:t>
                </a:r>
                <a:r>
                  <a:rPr lang="en-US">
                    <a:effectLst/>
                    <a:ea typeface="Calibri" panose="020F0502020204030204" pitchFamily="34" charset="0"/>
                  </a:rPr>
                  <a:t>Bao </a:t>
                </a:r>
                <a:r>
                  <a:rPr lang="vi-VN">
                    <a:effectLst/>
                    <a:ea typeface="Calibri" panose="020F0502020204030204" pitchFamily="34" charset="0"/>
                  </a:rPr>
                  <a:t>gồm pha hiện thời </a:t>
                </a:r>
                <a14:m>
                  <m:oMath xmlns:m="http://schemas.openxmlformats.org/officeDocument/2006/math">
                    <m:r>
                      <a:rPr lang="vi-VN"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vi-VN">
                    <a:effectLst/>
                    <a:ea typeface="Times New Roman" panose="02020603050405020304" pitchFamily="18" charset="0"/>
                  </a:rPr>
                  <a:t>, số lượng phương tiện ở mỗi làn đi </a:t>
                </a:r>
                <a14:m>
                  <m:oMath xmlns:m="http://schemas.openxmlformats.org/officeDocument/2006/math">
                    <m:r>
                      <a:rPr lang="vi-VN"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solidFill>
                      <a:srgbClr val="FF0000"/>
                    </a:solidFill>
                    <a:effectLst/>
                    <a:latin typeface="Times New Roman" panose="02020603050405020304" pitchFamily="18" charset="0"/>
                    <a:ea typeface="Times New Roman" panose="02020603050405020304" pitchFamily="18" charset="0"/>
                  </a:rPr>
                  <a:t> </a:t>
                </a:r>
                <a:r>
                  <a:rPr lang="vi-VN">
                    <a:effectLst/>
                    <a:ea typeface="Times New Roman" panose="02020603050405020304" pitchFamily="18" charset="0"/>
                  </a:rPr>
                  <a:t>và số lượng các phương tiện trong mỗi làn con (segment) của mỗi làn đến </a:t>
                </a: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𝐾</m:t>
                        </m:r>
                      </m:e>
                    </m:d>
                    <m:r>
                      <a:rPr lang="vi-VN"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effectLst/>
                    <a:latin typeface="Times New Roman" panose="02020603050405020304" pitchFamily="18" charset="0"/>
                    <a:ea typeface="Times New Roman" panose="02020603050405020304" pitchFamily="18" charset="0"/>
                  </a:rPr>
                  <a:t> </a:t>
                </a:r>
                <a:endParaRPr lang="en-US">
                  <a:effectLst/>
                  <a:latin typeface="Times New Roman" panose="02020603050405020304" pitchFamily="18" charset="0"/>
                  <a:ea typeface="Times New Roman" panose="02020603050405020304" pitchFamily="18" charset="0"/>
                </a:endParaRPr>
              </a:p>
              <a:p>
                <a:pPr algn="just"/>
                <a:r>
                  <a:rPr lang="en-US">
                    <a:solidFill>
                      <a:srgbClr val="FF0000"/>
                    </a:solidFill>
                  </a:rPr>
                  <a:t>Action: </a:t>
                </a:r>
                <a:r>
                  <a:rPr lang="vi-VN">
                    <a:solidFill>
                      <a:srgbClr val="FF0000"/>
                    </a:solidFill>
                    <a:effectLst/>
                    <a:ea typeface="Calibri" panose="020F0502020204030204" pitchFamily="34" charset="0"/>
                  </a:rPr>
                  <a:t>Tại chu kì </a:t>
                </a:r>
                <a14:m>
                  <m:oMath xmlns:m="http://schemas.openxmlformats.org/officeDocument/2006/math">
                    <m:r>
                      <a:rPr lang="vi-VN"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vi-VN">
                    <a:solidFill>
                      <a:srgbClr val="FF0000"/>
                    </a:solidFill>
                    <a:effectLst/>
                    <a:ea typeface="Times New Roman" panose="02020603050405020304" pitchFamily="18" charset="0"/>
                  </a:rPr>
                  <a:t>, mỗi agent chọn một pha </a:t>
                </a:r>
                <a14:m>
                  <m:oMath xmlns:m="http://schemas.openxmlformats.org/officeDocument/2006/math">
                    <m:r>
                      <a:rPr lang="vi-VN"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vi-VN">
                    <a:solidFill>
                      <a:srgbClr val="FF0000"/>
                    </a:solidFill>
                    <a:effectLst/>
                    <a:ea typeface="Times New Roman" panose="02020603050405020304" pitchFamily="18" charset="0"/>
                  </a:rPr>
                  <a:t> như là một hành động </a:t>
                </a:r>
                <a14:m>
                  <m:oMath xmlns:m="http://schemas.openxmlformats.org/officeDocument/2006/math">
                    <m:sSub>
                      <m:sSubPr>
                        <m:ctrlPr>
                          <a:rPr lang="en-US"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vi-VN"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vi-VN">
                    <a:solidFill>
                      <a:srgbClr val="FF0000"/>
                    </a:solidFill>
                    <a:effectLst/>
                    <a:ea typeface="Times New Roman" panose="02020603050405020304" pitchFamily="18" charset="0"/>
                  </a:rPr>
                  <a:t> từ tập các hành động (action set) </a:t>
                </a:r>
                <a:r>
                  <a:rPr lang="vi-VN" b="1">
                    <a:effectLst/>
                    <a:ea typeface="Times New Roman" panose="02020603050405020304" pitchFamily="18" charset="0"/>
                  </a:rPr>
                  <a:t>A</a:t>
                </a:r>
                <a:r>
                  <a:rPr lang="en-US">
                    <a:solidFill>
                      <a:srgbClr val="FF0000"/>
                    </a:solidFill>
                    <a:ea typeface="Times New Roman" panose="02020603050405020304" pitchFamily="18" charset="0"/>
                  </a:rPr>
                  <a:t>. </a:t>
                </a:r>
                <a:r>
                  <a:rPr lang="vi-VN">
                    <a:solidFill>
                      <a:srgbClr val="FF0000"/>
                    </a:solidFill>
                  </a:rPr>
                  <a:t>Mỗi một hành động đề cử </a:t>
                </a:r>
                <a14:m>
                  <m:oMath xmlns:m="http://schemas.openxmlformats.org/officeDocument/2006/math">
                    <m:sSub>
                      <m:sSubPr>
                        <m:ctrlPr>
                          <a:rPr lang="en-US" i="1" smtClean="0">
                            <a:solidFill>
                              <a:srgbClr val="0066FF"/>
                            </a:solidFill>
                            <a:latin typeface="Cambria Math" panose="02040503050406030204" pitchFamily="18" charset="0"/>
                          </a:rPr>
                        </m:ctrlPr>
                      </m:sSubPr>
                      <m:e>
                        <m:r>
                          <a:rPr lang="vi-VN" i="1">
                            <a:solidFill>
                              <a:srgbClr val="0066FF"/>
                            </a:solidFill>
                            <a:latin typeface="Cambria Math" panose="02040503050406030204" pitchFamily="18" charset="0"/>
                          </a:rPr>
                          <m:t>𝑎</m:t>
                        </m:r>
                      </m:e>
                      <m:sub>
                        <m:r>
                          <a:rPr lang="vi-VN" i="1">
                            <a:solidFill>
                              <a:srgbClr val="0066FF"/>
                            </a:solidFill>
                            <a:latin typeface="Cambria Math" panose="02040503050406030204" pitchFamily="18" charset="0"/>
                          </a:rPr>
                          <m:t>𝑖</m:t>
                        </m:r>
                      </m:sub>
                    </m:sSub>
                  </m:oMath>
                </a14:m>
                <a:r>
                  <a:rPr lang="vi-VN">
                    <a:solidFill>
                      <a:srgbClr val="FF0000"/>
                    </a:solidFill>
                  </a:rPr>
                  <a:t> sẽ được thể hiện như là một </a:t>
                </a:r>
                <a:r>
                  <a:rPr lang="vi-VN"/>
                  <a:t>one-hot-vector</a:t>
                </a:r>
                <a:r>
                  <a:rPr lang="en-US">
                    <a:solidFill>
                      <a:srgbClr val="FF0000"/>
                    </a:solidFill>
                  </a:rPr>
                  <a:t>.</a:t>
                </a:r>
              </a:p>
              <a:p>
                <a:pPr algn="just"/>
                <a:endParaRPr lang="en-US"/>
              </a:p>
            </p:txBody>
          </p:sp>
        </mc:Choice>
        <mc:Fallback xmlns="">
          <p:sp>
            <p:nvSpPr>
              <p:cNvPr id="7" name="Text Placeholder 6">
                <a:extLst>
                  <a:ext uri="{FF2B5EF4-FFF2-40B4-BE49-F238E27FC236}">
                    <a16:creationId xmlns:a16="http://schemas.microsoft.com/office/drawing/2014/main" id="{8AEBFB16-90EF-0BFE-D11D-8A941BF92A37}"/>
                  </a:ext>
                </a:extLst>
              </p:cNvPr>
              <p:cNvSpPr>
                <a:spLocks noGrp="1" noRot="1" noChangeAspect="1" noMove="1" noResize="1" noEditPoints="1" noAdjustHandles="1" noChangeArrowheads="1" noChangeShapeType="1" noTextEdit="1"/>
              </p:cNvSpPr>
              <p:nvPr>
                <p:ph idx="1"/>
              </p:nvPr>
            </p:nvSpPr>
            <p:spPr>
              <a:blipFill>
                <a:blip r:embed="rId3"/>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120753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Agent Design</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8AEBFB16-90EF-0BFE-D11D-8A941BF92A37}"/>
                  </a:ext>
                </a:extLst>
              </p:cNvPr>
              <p:cNvSpPr>
                <a:spLocks noGrp="1"/>
              </p:cNvSpPr>
              <p:nvPr>
                <p:ph idx="1"/>
              </p:nvPr>
            </p:nvSpPr>
            <p:spPr/>
            <p:txBody>
              <a:bodyPr/>
              <a:lstStyle/>
              <a:p>
                <a:pPr algn="just"/>
                <a:r>
                  <a:rPr lang="en-US"/>
                  <a:t>State: </a:t>
                </a:r>
                <a:r>
                  <a:rPr lang="en-US">
                    <a:effectLst/>
                    <a:ea typeface="Calibri" panose="020F0502020204030204" pitchFamily="34" charset="0"/>
                  </a:rPr>
                  <a:t>Bao </a:t>
                </a:r>
                <a:r>
                  <a:rPr lang="vi-VN">
                    <a:effectLst/>
                    <a:ea typeface="Calibri" panose="020F0502020204030204" pitchFamily="34" charset="0"/>
                  </a:rPr>
                  <a:t>gồm pha hiện thời </a:t>
                </a:r>
                <a14:m>
                  <m:oMath xmlns:m="http://schemas.openxmlformats.org/officeDocument/2006/math">
                    <m:r>
                      <a:rPr lang="vi-VN"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vi-VN">
                    <a:effectLst/>
                    <a:ea typeface="Times New Roman" panose="02020603050405020304" pitchFamily="18" charset="0"/>
                  </a:rPr>
                  <a:t>, số lượng phương tiện ở mỗi làn đi </a:t>
                </a:r>
                <a14:m>
                  <m:oMath xmlns:m="http://schemas.openxmlformats.org/officeDocument/2006/math">
                    <m:r>
                      <a:rPr lang="vi-VN"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solidFill>
                      <a:srgbClr val="FF0000"/>
                    </a:solidFill>
                    <a:effectLst/>
                    <a:latin typeface="Times New Roman" panose="02020603050405020304" pitchFamily="18" charset="0"/>
                    <a:ea typeface="Times New Roman" panose="02020603050405020304" pitchFamily="18" charset="0"/>
                  </a:rPr>
                  <a:t> </a:t>
                </a:r>
                <a:r>
                  <a:rPr lang="vi-VN">
                    <a:effectLst/>
                    <a:ea typeface="Times New Roman" panose="02020603050405020304" pitchFamily="18" charset="0"/>
                  </a:rPr>
                  <a:t>và số lượng các phương tiện trong mỗi làn con (segment) của mỗi làn đến </a:t>
                </a: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sub>
                        </m:s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𝐾</m:t>
                        </m:r>
                      </m:e>
                    </m:d>
                    <m:r>
                      <a:rPr lang="vi-VN"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a:effectLst/>
                    <a:latin typeface="Times New Roman" panose="02020603050405020304" pitchFamily="18" charset="0"/>
                    <a:ea typeface="Times New Roman" panose="02020603050405020304" pitchFamily="18" charset="0"/>
                  </a:rPr>
                  <a:t> </a:t>
                </a:r>
                <a:endParaRPr lang="en-US">
                  <a:effectLst/>
                  <a:latin typeface="Times New Roman" panose="02020603050405020304" pitchFamily="18" charset="0"/>
                  <a:ea typeface="Times New Roman" panose="02020603050405020304" pitchFamily="18" charset="0"/>
                </a:endParaRPr>
              </a:p>
              <a:p>
                <a:pPr algn="just"/>
                <a:r>
                  <a:rPr lang="en-US">
                    <a:solidFill>
                      <a:srgbClr val="FF0000"/>
                    </a:solidFill>
                  </a:rPr>
                  <a:t>Action: </a:t>
                </a:r>
                <a:r>
                  <a:rPr lang="vi-VN">
                    <a:solidFill>
                      <a:srgbClr val="FF0000"/>
                    </a:solidFill>
                    <a:effectLst/>
                    <a:ea typeface="Calibri" panose="020F0502020204030204" pitchFamily="34" charset="0"/>
                  </a:rPr>
                  <a:t>Tại chu kì </a:t>
                </a:r>
                <a14:m>
                  <m:oMath xmlns:m="http://schemas.openxmlformats.org/officeDocument/2006/math">
                    <m:r>
                      <a:rPr lang="vi-VN"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vi-VN">
                    <a:solidFill>
                      <a:srgbClr val="FF0000"/>
                    </a:solidFill>
                    <a:effectLst/>
                    <a:ea typeface="Times New Roman" panose="02020603050405020304" pitchFamily="18" charset="0"/>
                  </a:rPr>
                  <a:t>, mỗi agent chọn một pha </a:t>
                </a:r>
                <a14:m>
                  <m:oMath xmlns:m="http://schemas.openxmlformats.org/officeDocument/2006/math">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vi-VN">
                    <a:solidFill>
                      <a:srgbClr val="FF0000"/>
                    </a:solidFill>
                    <a:effectLst/>
                    <a:ea typeface="Times New Roman" panose="02020603050405020304" pitchFamily="18" charset="0"/>
                  </a:rPr>
                  <a:t> như là một hành động </a:t>
                </a:r>
                <a14:m>
                  <m:oMath xmlns:m="http://schemas.openxmlformats.org/officeDocument/2006/math">
                    <m:sSub>
                      <m:sSub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vi-VN"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vi-VN">
                    <a:solidFill>
                      <a:srgbClr val="FF0000"/>
                    </a:solidFill>
                    <a:effectLst/>
                    <a:ea typeface="Times New Roman" panose="02020603050405020304" pitchFamily="18" charset="0"/>
                  </a:rPr>
                  <a:t> từ tập các hành động (action set) </a:t>
                </a:r>
                <a:r>
                  <a:rPr lang="vi-VN" b="1">
                    <a:solidFill>
                      <a:srgbClr val="FF0000"/>
                    </a:solidFill>
                    <a:effectLst/>
                    <a:ea typeface="Times New Roman" panose="02020603050405020304" pitchFamily="18" charset="0"/>
                  </a:rPr>
                  <a:t>A</a:t>
                </a:r>
                <a:r>
                  <a:rPr lang="en-US">
                    <a:solidFill>
                      <a:srgbClr val="FF0000"/>
                    </a:solidFill>
                    <a:ea typeface="Times New Roman" panose="02020603050405020304" pitchFamily="18" charset="0"/>
                  </a:rPr>
                  <a:t>. </a:t>
                </a:r>
                <a:r>
                  <a:rPr lang="vi-VN">
                    <a:solidFill>
                      <a:srgbClr val="FF0000"/>
                    </a:solidFill>
                  </a:rPr>
                  <a:t>Mỗi một hành động đề cử </a:t>
                </a:r>
                <a14:m>
                  <m:oMath xmlns:m="http://schemas.openxmlformats.org/officeDocument/2006/math">
                    <m:sSub>
                      <m:sSubPr>
                        <m:ctrlPr>
                          <a:rPr lang="en-US" i="1">
                            <a:solidFill>
                              <a:srgbClr val="FF0000"/>
                            </a:solidFill>
                            <a:latin typeface="Cambria Math" panose="02040503050406030204" pitchFamily="18" charset="0"/>
                          </a:rPr>
                        </m:ctrlPr>
                      </m:sSubPr>
                      <m:e>
                        <m:r>
                          <a:rPr lang="vi-VN" i="1">
                            <a:solidFill>
                              <a:srgbClr val="FF0000"/>
                            </a:solidFill>
                            <a:latin typeface="Cambria Math" panose="02040503050406030204" pitchFamily="18" charset="0"/>
                          </a:rPr>
                          <m:t>𝑎</m:t>
                        </m:r>
                      </m:e>
                      <m:sub>
                        <m:r>
                          <a:rPr lang="vi-VN" i="1">
                            <a:solidFill>
                              <a:srgbClr val="FF0000"/>
                            </a:solidFill>
                            <a:latin typeface="Cambria Math" panose="02040503050406030204" pitchFamily="18" charset="0"/>
                          </a:rPr>
                          <m:t>𝑖</m:t>
                        </m:r>
                      </m:sub>
                    </m:sSub>
                  </m:oMath>
                </a14:m>
                <a:r>
                  <a:rPr lang="vi-VN">
                    <a:solidFill>
                      <a:srgbClr val="FF0000"/>
                    </a:solidFill>
                  </a:rPr>
                  <a:t> sẽ được thể hiện như là một </a:t>
                </a:r>
                <a:r>
                  <a:rPr lang="vi-VN"/>
                  <a:t>one-hot-vector</a:t>
                </a:r>
                <a:r>
                  <a:rPr lang="en-US">
                    <a:solidFill>
                      <a:srgbClr val="FF0000"/>
                    </a:solidFill>
                  </a:rPr>
                  <a:t>.</a:t>
                </a:r>
              </a:p>
              <a:p>
                <a:pPr algn="just"/>
                <a:r>
                  <a:rPr lang="en-US">
                    <a:solidFill>
                      <a:srgbClr val="0066FF"/>
                    </a:solidFill>
                  </a:rPr>
                  <a:t>Reward: Được tính như sau: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vi-VN" i="1">
                            <a:solidFill>
                              <a:srgbClr val="FF0000"/>
                            </a:solidFill>
                            <a:latin typeface="Cambria Math" panose="02040503050406030204" pitchFamily="18" charset="0"/>
                          </a:rPr>
                          <m:t>𝑟</m:t>
                        </m:r>
                      </m:e>
                      <m:sub>
                        <m:r>
                          <a:rPr lang="vi-VN" i="1">
                            <a:solidFill>
                              <a:srgbClr val="FF0000"/>
                            </a:solidFill>
                            <a:latin typeface="Cambria Math" panose="02040503050406030204" pitchFamily="18" charset="0"/>
                          </a:rPr>
                          <m:t>𝑖</m:t>
                        </m:r>
                      </m:sub>
                    </m:sSub>
                    <m:r>
                      <a:rPr lang="vi-VN"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vi-VN" i="1">
                            <a:solidFill>
                              <a:srgbClr val="FF0000"/>
                            </a:solidFill>
                            <a:latin typeface="Cambria Math" panose="02040503050406030204" pitchFamily="18" charset="0"/>
                          </a:rPr>
                          <m:t>𝑃</m:t>
                        </m:r>
                      </m:e>
                      <m:sub>
                        <m:r>
                          <a:rPr lang="vi-VN" i="1">
                            <a:solidFill>
                              <a:srgbClr val="FF0000"/>
                            </a:solidFill>
                            <a:latin typeface="Cambria Math" panose="02040503050406030204" pitchFamily="18" charset="0"/>
                          </a:rPr>
                          <m:t>𝑖</m:t>
                        </m:r>
                      </m:sub>
                    </m:sSub>
                  </m:oMath>
                </a14:m>
                <a:r>
                  <a:rPr lang="en-US"/>
                  <a:t>       (3)</a:t>
                </a:r>
              </a:p>
              <a:p>
                <a:pPr algn="just"/>
                <a:endParaRPr lang="en-US"/>
              </a:p>
            </p:txBody>
          </p:sp>
        </mc:Choice>
        <mc:Fallback xmlns="">
          <p:sp>
            <p:nvSpPr>
              <p:cNvPr id="7" name="Text Placeholder 6">
                <a:extLst>
                  <a:ext uri="{FF2B5EF4-FFF2-40B4-BE49-F238E27FC236}">
                    <a16:creationId xmlns:a16="http://schemas.microsoft.com/office/drawing/2014/main" id="{8AEBFB16-90EF-0BFE-D11D-8A941BF92A37}"/>
                  </a:ext>
                </a:extLst>
              </p:cNvPr>
              <p:cNvSpPr>
                <a:spLocks noGrp="1" noRot="1" noChangeAspect="1" noMove="1" noResize="1" noEditPoints="1" noAdjustHandles="1" noChangeArrowheads="1" noChangeShapeType="1" noTextEdit="1"/>
              </p:cNvSpPr>
              <p:nvPr>
                <p:ph idx="1"/>
              </p:nvPr>
            </p:nvSpPr>
            <p:spPr>
              <a:blipFill>
                <a:blip r:embed="rId3"/>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424798199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Justification of state design</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PressLight</a:t>
            </a:r>
          </a:p>
        </p:txBody>
      </p:sp>
    </p:spTree>
    <p:extLst>
      <p:ext uri="{BB962C8B-B14F-4D97-AF65-F5344CB8AC3E}">
        <p14:creationId xmlns:p14="http://schemas.microsoft.com/office/powerpoint/2010/main" val="24954795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5F14219-E092-7ADD-47C9-71F792A87B8E}"/>
                  </a:ext>
                </a:extLst>
              </p:cNvPr>
              <p:cNvSpPr>
                <a:spLocks noGrp="1"/>
              </p:cNvSpPr>
              <p:nvPr>
                <p:ph sz="half" idx="1"/>
              </p:nvPr>
            </p:nvSpPr>
            <p:spPr/>
            <p:txBody>
              <a:bodyPr/>
              <a:lstStyle/>
              <a:p>
                <a:pPr algn="just"/>
                <a:r>
                  <a:rPr lang="en-US">
                    <a:effectLst/>
                    <a:ea typeface="Times New Roman" panose="02020603050405020304" pitchFamily="18" charset="0"/>
                  </a:rPr>
                  <a:t>Đặt </a:t>
                </a:r>
                <a14:m>
                  <m:oMath xmlns:m="http://schemas.openxmlformats.org/officeDocument/2006/math">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a:solidFill>
                      <a:srgbClr val="FF0000"/>
                    </a:solidFill>
                    <a:effectLst/>
                    <a:ea typeface="Times New Roman" panose="02020603050405020304" pitchFamily="18" charset="0"/>
                  </a:rPr>
                  <a:t> </a:t>
                </a:r>
                <a:r>
                  <a:rPr lang="en-US">
                    <a:effectLst/>
                    <a:ea typeface="Times New Roman" panose="02020603050405020304" pitchFamily="18" charset="0"/>
                  </a:rPr>
                  <a:t>là số lượng phương tiện tại đầu chu kì </a:t>
                </a:r>
                <a14:m>
                  <m:oMath xmlns:m="http://schemas.openxmlformats.org/officeDocument/2006/math">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US">
                    <a:effectLst/>
                    <a:ea typeface="Times New Roman" panose="02020603050405020304" pitchFamily="18" charset="0"/>
                  </a:rPr>
                  <a:t>, </a:t>
                </a:r>
                <a14:m>
                  <m:oMath xmlns:m="http://schemas.openxmlformats.org/officeDocument/2006/math">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𝑋</m:t>
                    </m:r>
                    <m:d>
                      <m:dPr>
                        <m:ctrlPr>
                          <a:rPr lang="en-US" i="1">
                            <a:solidFill>
                              <a:srgbClr val="FF0000"/>
                            </a:solidFill>
                            <a:effectLst/>
                            <a:latin typeface="Cambria Math" panose="02040503050406030204" pitchFamily="18" charset="0"/>
                            <a:ea typeface="Times New Roman" panose="02020603050405020304" pitchFamily="18" charset="0"/>
                          </a:rPr>
                        </m:ctrlPr>
                      </m:dPr>
                      <m:e>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a:solidFill>
                      <a:srgbClr val="FF0000"/>
                    </a:solidFill>
                    <a:effectLst/>
                    <a:ea typeface="Times New Roman" panose="02020603050405020304" pitchFamily="18" charset="0"/>
                  </a:rPr>
                  <a:t> </a:t>
                </a:r>
                <a:r>
                  <a:rPr lang="en-US">
                    <a:effectLst/>
                    <a:ea typeface="Times New Roman" panose="02020603050405020304" pitchFamily="18" charset="0"/>
                  </a:rPr>
                  <a:t>là trạng thái chuyển động của mạng, được xem như là </a:t>
                </a:r>
                <a14:m>
                  <m:oMath xmlns:m="http://schemas.openxmlformats.org/officeDocument/2006/math">
                    <m:sSup>
                      <m:sSupPr>
                        <m:ctrlPr>
                          <a:rPr lang="en-US" i="1" smtClean="0">
                            <a:solidFill>
                              <a:srgbClr val="FF0000"/>
                            </a:solidFill>
                            <a:effectLst/>
                            <a:latin typeface="Cambria Math" panose="02040503050406030204" pitchFamily="18" charset="0"/>
                            <a:ea typeface="Times New Roman" panose="02020603050405020304" pitchFamily="18" charset="0"/>
                          </a:rPr>
                        </m:ctrlPr>
                      </m:sSupPr>
                      <m:e>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𝑜</m:t>
                        </m:r>
                      </m:e>
                      <m:sup>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p>
                    </m:sSup>
                  </m:oMath>
                </a14:m>
                <a:r>
                  <a:rPr lang="en-US">
                    <a:effectLst/>
                    <a:ea typeface="Times New Roman" panose="02020603050405020304" pitchFamily="18" charset="0"/>
                  </a:rPr>
                  <a:t>. </a:t>
                </a:r>
                <a:endParaRPr lang="en-US"/>
              </a:p>
            </p:txBody>
          </p:sp>
        </mc:Choice>
        <mc:Fallback xmlns="">
          <p:sp>
            <p:nvSpPr>
              <p:cNvPr id="6" name="Content Placeholder 5">
                <a:extLst>
                  <a:ext uri="{FF2B5EF4-FFF2-40B4-BE49-F238E27FC236}">
                    <a16:creationId xmlns:a16="http://schemas.microsoft.com/office/drawing/2014/main" id="{55F14219-E092-7ADD-47C9-71F792A87B8E}"/>
                  </a:ext>
                </a:extLst>
              </p:cNvPr>
              <p:cNvSpPr>
                <a:spLocks noGrp="1" noRot="1" noChangeAspect="1" noMove="1" noResize="1" noEditPoints="1" noAdjustHandles="1" noChangeArrowheads="1" noChangeShapeType="1" noTextEdit="1"/>
              </p:cNvSpPr>
              <p:nvPr>
                <p:ph sz="half" idx="1"/>
              </p:nvPr>
            </p:nvSpPr>
            <p:spPr>
              <a:blipFill>
                <a:blip r:embed="rId2"/>
                <a:stretch>
                  <a:fillRect l="-2039" t="-1482" r="-2265"/>
                </a:stretch>
              </a:blipFill>
            </p:spPr>
            <p:txBody>
              <a:bodyPr/>
              <a:lstStyle/>
              <a:p>
                <a:r>
                  <a:rPr lang="en-US">
                    <a:noFill/>
                  </a:rPr>
                  <a:t> </a:t>
                </a:r>
              </a:p>
            </p:txBody>
          </p:sp>
        </mc:Fallback>
      </mc:AlternateContent>
      <p:pic>
        <p:nvPicPr>
          <p:cNvPr id="8" name="Content Placeholder 7" descr="Diagram&#10;&#10;Description automatically generated">
            <a:extLst>
              <a:ext uri="{FF2B5EF4-FFF2-40B4-BE49-F238E27FC236}">
                <a16:creationId xmlns:a16="http://schemas.microsoft.com/office/drawing/2014/main" id="{3568400E-6AE3-2DC5-CA36-DC2BAF29893F}"/>
              </a:ext>
            </a:extLst>
          </p:cNvPr>
          <p:cNvPicPr>
            <a:picLocks noGrp="1" noChangeAspect="1"/>
          </p:cNvPicPr>
          <p:nvPr>
            <p:ph sz="half" idx="2"/>
          </p:nvPr>
        </p:nvPicPr>
        <p:blipFill>
          <a:blip r:embed="rId3"/>
          <a:stretch>
            <a:fillRect/>
          </a:stretch>
        </p:blipFill>
        <p:spPr>
          <a:xfrm>
            <a:off x="5994400" y="2280212"/>
            <a:ext cx="6190683" cy="2777925"/>
          </a:xfrm>
          <a:prstGeom prst="rect">
            <a:avLst/>
          </a:prstGeom>
        </p:spPr>
      </p:pic>
    </p:spTree>
    <p:extLst>
      <p:ext uri="{BB962C8B-B14F-4D97-AF65-F5344CB8AC3E}">
        <p14:creationId xmlns:p14="http://schemas.microsoft.com/office/powerpoint/2010/main" val="123237620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5F14219-E092-7ADD-47C9-71F792A87B8E}"/>
                  </a:ext>
                </a:extLst>
              </p:cNvPr>
              <p:cNvSpPr>
                <a:spLocks noGrp="1"/>
              </p:cNvSpPr>
              <p:nvPr>
                <p:ph sz="half" idx="1"/>
              </p:nvPr>
            </p:nvSpPr>
            <p:spPr/>
            <p:txBody>
              <a:bodyPr/>
              <a:lstStyle/>
              <a:p>
                <a:pPr algn="just"/>
                <a:r>
                  <a:rPr lang="en-US">
                    <a:ea typeface="Times New Roman" panose="02020603050405020304" pitchFamily="18" charset="0"/>
                  </a:rPr>
                  <a:t>Có hai biến độc lập với </a:t>
                </a: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𝑋</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𝑡</m:t>
                    </m:r>
                    <m:r>
                      <a:rPr lang="en-US"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a:ea typeface="Times New Roman" panose="02020603050405020304" pitchFamily="18" charset="0"/>
                  </a:rPr>
                  <a:t>:</a:t>
                </a:r>
              </a:p>
              <a:p>
                <a:pPr lvl="1" algn="just"/>
                <a:r>
                  <a:rPr lang="en-US">
                    <a:solidFill>
                      <a:srgbClr val="FF0000"/>
                    </a:solidFill>
                  </a:rPr>
                  <a:t>Turning ratio </a:t>
                </a:r>
                <a14:m>
                  <m:oMath xmlns:m="http://schemas.openxmlformats.org/officeDocument/2006/math">
                    <m:r>
                      <a:rPr lang="en-US" i="1" smtClean="0">
                        <a:solidFill>
                          <a:srgbClr val="FF0000"/>
                        </a:solidFill>
                        <a:latin typeface="Cambria Math" panose="02040503050406030204" pitchFamily="18" charset="0"/>
                      </a:rPr>
                      <m:t>𝑟</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r>
                  <a:rPr lang="en-US">
                    <a:solidFill>
                      <a:srgbClr val="FF0000"/>
                    </a:solidFill>
                  </a:rPr>
                  <a:t>: </a:t>
                </a:r>
                <a14:m>
                  <m:oMath xmlns:m="http://schemas.openxmlformats.org/officeDocument/2006/math">
                    <m:r>
                      <a:rPr lang="en-US" i="1" smtClean="0">
                        <a:solidFill>
                          <a:srgbClr val="FF0000"/>
                        </a:solidFill>
                        <a:latin typeface="Cambria Math" panose="02040503050406030204" pitchFamily="18" charset="0"/>
                      </a:rPr>
                      <m:t>𝑟</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r>
                  <a:rPr lang="en-US">
                    <a:solidFill>
                      <a:srgbClr val="FF0000"/>
                    </a:solidFill>
                  </a:rPr>
                  <a:t> là một biến phân phối ngẫu nhiên và độc lập cho biết tỉ trọng số xe đi vào làn </a:t>
                </a:r>
                <a14:m>
                  <m:oMath xmlns:m="http://schemas.openxmlformats.org/officeDocument/2006/math">
                    <m:r>
                      <a:rPr lang="en-US" i="1" smtClean="0">
                        <a:solidFill>
                          <a:srgbClr val="FF0000"/>
                        </a:solidFill>
                        <a:latin typeface="Cambria Math" panose="02040503050406030204" pitchFamily="18" charset="0"/>
                      </a:rPr>
                      <m:t>𝑚</m:t>
                    </m:r>
                  </m:oMath>
                </a14:m>
                <a:r>
                  <a:rPr lang="en-US">
                    <a:solidFill>
                      <a:srgbClr val="FF0000"/>
                    </a:solidFill>
                  </a:rPr>
                  <a:t> từ làn </a:t>
                </a:r>
                <a14:m>
                  <m:oMath xmlns:m="http://schemas.openxmlformats.org/officeDocument/2006/math">
                    <m:r>
                      <a:rPr lang="en-US" i="1" smtClean="0">
                        <a:solidFill>
                          <a:srgbClr val="FF0000"/>
                        </a:solidFill>
                        <a:latin typeface="Cambria Math" panose="02040503050406030204" pitchFamily="18" charset="0"/>
                      </a:rPr>
                      <m:t>𝑙</m:t>
                    </m:r>
                  </m:oMath>
                </a14:m>
                <a:r>
                  <a:rPr lang="en-US">
                    <a:solidFill>
                      <a:srgbClr val="FF0000"/>
                    </a:solidFill>
                  </a:rPr>
                  <a:t> so với tổng số xe trên làn </a:t>
                </a:r>
                <a14:m>
                  <m:oMath xmlns:m="http://schemas.openxmlformats.org/officeDocument/2006/math">
                    <m:r>
                      <a:rPr lang="en-US" i="1" smtClean="0">
                        <a:solidFill>
                          <a:srgbClr val="FF0000"/>
                        </a:solidFill>
                        <a:latin typeface="Cambria Math" panose="02040503050406030204" pitchFamily="18" charset="0"/>
                      </a:rPr>
                      <m:t>𝑙</m:t>
                    </m:r>
                  </m:oMath>
                </a14:m>
                <a:r>
                  <a:rPr lang="en-US">
                    <a:solidFill>
                      <a:srgbClr val="FF0000"/>
                    </a:solidFill>
                  </a:rPr>
                  <a:t>.</a:t>
                </a:r>
              </a:p>
            </p:txBody>
          </p:sp>
        </mc:Choice>
        <mc:Fallback xmlns="">
          <p:sp>
            <p:nvSpPr>
              <p:cNvPr id="6" name="Content Placeholder 5">
                <a:extLst>
                  <a:ext uri="{FF2B5EF4-FFF2-40B4-BE49-F238E27FC236}">
                    <a16:creationId xmlns:a16="http://schemas.microsoft.com/office/drawing/2014/main" id="{55F14219-E092-7ADD-47C9-71F792A87B8E}"/>
                  </a:ext>
                </a:extLst>
              </p:cNvPr>
              <p:cNvSpPr>
                <a:spLocks noGrp="1" noRot="1" noChangeAspect="1" noMove="1" noResize="1" noEditPoints="1" noAdjustHandles="1" noChangeArrowheads="1" noChangeShapeType="1" noTextEdit="1"/>
              </p:cNvSpPr>
              <p:nvPr>
                <p:ph sz="half" idx="1"/>
              </p:nvPr>
            </p:nvSpPr>
            <p:spPr>
              <a:blipFill>
                <a:blip r:embed="rId2"/>
                <a:stretch>
                  <a:fillRect l="-2039" t="-1482" r="-2265"/>
                </a:stretch>
              </a:blipFill>
            </p:spPr>
            <p:txBody>
              <a:bodyPr/>
              <a:lstStyle/>
              <a:p>
                <a:r>
                  <a:rPr lang="en-US">
                    <a:noFill/>
                  </a:rPr>
                  <a:t> </a:t>
                </a:r>
              </a:p>
            </p:txBody>
          </p:sp>
        </mc:Fallback>
      </mc:AlternateContent>
      <p:pic>
        <p:nvPicPr>
          <p:cNvPr id="8" name="Content Placeholder 7" descr="Diagram&#10;&#10;Description automatically generated">
            <a:extLst>
              <a:ext uri="{FF2B5EF4-FFF2-40B4-BE49-F238E27FC236}">
                <a16:creationId xmlns:a16="http://schemas.microsoft.com/office/drawing/2014/main" id="{3568400E-6AE3-2DC5-CA36-DC2BAF29893F}"/>
              </a:ext>
            </a:extLst>
          </p:cNvPr>
          <p:cNvPicPr>
            <a:picLocks noGrp="1" noChangeAspect="1"/>
          </p:cNvPicPr>
          <p:nvPr>
            <p:ph sz="half" idx="2"/>
          </p:nvPr>
        </p:nvPicPr>
        <p:blipFill>
          <a:blip r:embed="rId3"/>
          <a:stretch>
            <a:fillRect/>
          </a:stretch>
        </p:blipFill>
        <p:spPr>
          <a:xfrm>
            <a:off x="5994400" y="2280212"/>
            <a:ext cx="6190683" cy="2777925"/>
          </a:xfrm>
          <a:prstGeom prst="rect">
            <a:avLst/>
          </a:prstGeom>
        </p:spPr>
      </p:pic>
    </p:spTree>
    <p:extLst>
      <p:ext uri="{BB962C8B-B14F-4D97-AF65-F5344CB8AC3E}">
        <p14:creationId xmlns:p14="http://schemas.microsoft.com/office/powerpoint/2010/main" val="40594920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806F3-9372-C811-57F8-87DE01367BC0}"/>
              </a:ext>
            </a:extLst>
          </p:cNvPr>
          <p:cNvSpPr>
            <a:spLocks noGrp="1"/>
          </p:cNvSpPr>
          <p:nvPr>
            <p:ph type="title"/>
          </p:nvPr>
        </p:nvSpPr>
        <p:spPr/>
        <p:txBody>
          <a:bodyPr/>
          <a:lstStyle/>
          <a:p>
            <a:r>
              <a:rPr lang="en-US"/>
              <a:t>Tình hình nghiên cứu</a:t>
            </a:r>
          </a:p>
        </p:txBody>
      </p:sp>
      <p:sp>
        <p:nvSpPr>
          <p:cNvPr id="5" name="Content Placeholder 4">
            <a:extLst>
              <a:ext uri="{FF2B5EF4-FFF2-40B4-BE49-F238E27FC236}">
                <a16:creationId xmlns:a16="http://schemas.microsoft.com/office/drawing/2014/main" id="{85E6DC68-6C9D-BB6F-2F5C-DC8F7BE2AA05}"/>
              </a:ext>
            </a:extLst>
          </p:cNvPr>
          <p:cNvSpPr>
            <a:spLocks noGrp="1"/>
          </p:cNvSpPr>
          <p:nvPr>
            <p:ph sz="half" idx="1"/>
          </p:nvPr>
        </p:nvSpPr>
        <p:spPr/>
        <p:txBody>
          <a:bodyPr/>
          <a:lstStyle/>
          <a:p>
            <a:pPr algn="just"/>
            <a:r>
              <a:rPr lang="en-US"/>
              <a:t>Số </a:t>
            </a:r>
            <a:r>
              <a:rPr lang="vi-VN"/>
              <a:t>lượng phương tiện giao thông </a:t>
            </a:r>
            <a:r>
              <a:rPr lang="en-US"/>
              <a:t>ngày nay đang </a:t>
            </a:r>
            <a:r>
              <a:rPr lang="vi-VN"/>
              <a:t>tăng </a:t>
            </a:r>
            <a:r>
              <a:rPr lang="en-US"/>
              <a:t>mạnh</a:t>
            </a:r>
            <a:r>
              <a:rPr lang="vi-VN"/>
              <a:t>, gây ra không ít tác động tiêu cực đến tình hình giao thông vận tải</a:t>
            </a:r>
            <a:r>
              <a:rPr lang="en-US"/>
              <a:t>.</a:t>
            </a:r>
            <a:r>
              <a:rPr lang="vi-VN"/>
              <a:t> </a:t>
            </a:r>
            <a:endParaRPr lang="en-US"/>
          </a:p>
        </p:txBody>
      </p:sp>
      <p:pic>
        <p:nvPicPr>
          <p:cNvPr id="1026" name="Picture 2" descr="What Causes Traffic Gridlock?">
            <a:extLst>
              <a:ext uri="{FF2B5EF4-FFF2-40B4-BE49-F238E27FC236}">
                <a16:creationId xmlns:a16="http://schemas.microsoft.com/office/drawing/2014/main" id="{668276EB-9258-E820-CABF-BBC9B295B54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42582" y="1790975"/>
            <a:ext cx="4364942" cy="349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2192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5F14219-E092-7ADD-47C9-71F792A87B8E}"/>
                  </a:ext>
                </a:extLst>
              </p:cNvPr>
              <p:cNvSpPr>
                <a:spLocks noGrp="1"/>
              </p:cNvSpPr>
              <p:nvPr>
                <p:ph sz="half" idx="1"/>
              </p:nvPr>
            </p:nvSpPr>
            <p:spPr/>
            <p:txBody>
              <a:bodyPr/>
              <a:lstStyle/>
              <a:p>
                <a:pPr algn="just"/>
                <a:r>
                  <a:rPr lang="en-US">
                    <a:ea typeface="Times New Roman" panose="02020603050405020304" pitchFamily="18" charset="0"/>
                  </a:rPr>
                  <a:t>Có hai biến độc lập với </a:t>
                </a: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𝑋</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𝑡</m:t>
                    </m:r>
                    <m:r>
                      <a:rPr lang="en-US"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a:ea typeface="Times New Roman" panose="02020603050405020304" pitchFamily="18" charset="0"/>
                  </a:rPr>
                  <a:t>:</a:t>
                </a:r>
              </a:p>
              <a:p>
                <a:pPr lvl="1" algn="just"/>
                <a:r>
                  <a:rPr lang="en-US">
                    <a:solidFill>
                      <a:srgbClr val="FF0000"/>
                    </a:solidFill>
                  </a:rPr>
                  <a:t>Discharging rate </a:t>
                </a:r>
                <a14:m>
                  <m:oMath xmlns:m="http://schemas.openxmlformats.org/officeDocument/2006/math">
                    <m:r>
                      <a:rPr lang="en-US" i="1" smtClean="0">
                        <a:solidFill>
                          <a:srgbClr val="FF0000"/>
                        </a:solidFill>
                        <a:latin typeface="Cambria Math" panose="02040503050406030204" pitchFamily="18" charset="0"/>
                      </a:rPr>
                      <m:t>𝑐</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r>
                  <a:rPr lang="en-US">
                    <a:solidFill>
                      <a:srgbClr val="FF0000"/>
                    </a:solidFill>
                  </a:rPr>
                  <a:t>: Với mỗi chuyển động </a:t>
                </a:r>
                <a14:m>
                  <m:oMath xmlns:m="http://schemas.openxmlformats.org/officeDocument/2006/math">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r>
                  <a:rPr lang="en-US">
                    <a:solidFill>
                      <a:srgbClr val="FF0000"/>
                    </a:solidFill>
                  </a:rPr>
                  <a:t>, tỉ lệ xả hàng đợi </a:t>
                </a:r>
                <a14:m>
                  <m:oMath xmlns:m="http://schemas.openxmlformats.org/officeDocument/2006/math">
                    <m:r>
                      <a:rPr lang="en-US" i="1" smtClean="0">
                        <a:solidFill>
                          <a:srgbClr val="FF0000"/>
                        </a:solidFill>
                        <a:latin typeface="Cambria Math" panose="02040503050406030204" pitchFamily="18" charset="0"/>
                      </a:rPr>
                      <m:t>𝑐</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 </m:t>
                    </m:r>
                  </m:oMath>
                </a14:m>
                <a:r>
                  <a:rPr lang="en-US">
                    <a:solidFill>
                      <a:srgbClr val="FF0000"/>
                    </a:solidFill>
                  </a:rPr>
                  <a:t>là một biến không âm, bị ràng buộc, phân phối ngẫu nhiên và độc lập, </a:t>
                </a:r>
                <a14:m>
                  <m:oMath xmlns:m="http://schemas.openxmlformats.org/officeDocument/2006/math">
                    <m:r>
                      <a:rPr lang="en-US" i="1" smtClean="0">
                        <a:solidFill>
                          <a:srgbClr val="FF0000"/>
                        </a:solidFill>
                        <a:latin typeface="Cambria Math" panose="02040503050406030204" pitchFamily="18" charset="0"/>
                      </a:rPr>
                      <m:t>𝑐</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)&lt;</m:t>
                    </m:r>
                    <m:r>
                      <a:rPr lang="en-US" i="1" smtClean="0">
                        <a:solidFill>
                          <a:srgbClr val="FF0000"/>
                        </a:solidFill>
                        <a:latin typeface="Cambria Math" panose="02040503050406030204" pitchFamily="18" charset="0"/>
                      </a:rPr>
                      <m:t>𝐶</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r>
                  <a:rPr lang="en-US">
                    <a:solidFill>
                      <a:srgbClr val="FF0000"/>
                    </a:solidFill>
                  </a:rPr>
                  <a:t> với </a:t>
                </a:r>
                <a14:m>
                  <m:oMath xmlns:m="http://schemas.openxmlformats.org/officeDocument/2006/math">
                    <m:r>
                      <a:rPr lang="en-US" i="1" smtClean="0">
                        <a:solidFill>
                          <a:srgbClr val="FF0000"/>
                        </a:solidFill>
                        <a:latin typeface="Cambria Math" panose="02040503050406030204" pitchFamily="18" charset="0"/>
                      </a:rPr>
                      <m:t>𝐶</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r>
                  <a:rPr lang="en-US">
                    <a:solidFill>
                      <a:srgbClr val="FF0000"/>
                    </a:solidFill>
                  </a:rPr>
                  <a:t> là tốc độ dòng bão hòa.</a:t>
                </a:r>
              </a:p>
            </p:txBody>
          </p:sp>
        </mc:Choice>
        <mc:Fallback xmlns="">
          <p:sp>
            <p:nvSpPr>
              <p:cNvPr id="6" name="Content Placeholder 5">
                <a:extLst>
                  <a:ext uri="{FF2B5EF4-FFF2-40B4-BE49-F238E27FC236}">
                    <a16:creationId xmlns:a16="http://schemas.microsoft.com/office/drawing/2014/main" id="{55F14219-E092-7ADD-47C9-71F792A87B8E}"/>
                  </a:ext>
                </a:extLst>
              </p:cNvPr>
              <p:cNvSpPr>
                <a:spLocks noGrp="1" noRot="1" noChangeAspect="1" noMove="1" noResize="1" noEditPoints="1" noAdjustHandles="1" noChangeArrowheads="1" noChangeShapeType="1" noTextEdit="1"/>
              </p:cNvSpPr>
              <p:nvPr>
                <p:ph sz="half" idx="1"/>
              </p:nvPr>
            </p:nvSpPr>
            <p:spPr>
              <a:blipFill>
                <a:blip r:embed="rId2"/>
                <a:stretch>
                  <a:fillRect l="-2039" t="-1482" r="-2265"/>
                </a:stretch>
              </a:blipFill>
            </p:spPr>
            <p:txBody>
              <a:bodyPr/>
              <a:lstStyle/>
              <a:p>
                <a:r>
                  <a:rPr lang="en-US">
                    <a:noFill/>
                  </a:rPr>
                  <a:t> </a:t>
                </a:r>
              </a:p>
            </p:txBody>
          </p:sp>
        </mc:Fallback>
      </mc:AlternateContent>
      <p:pic>
        <p:nvPicPr>
          <p:cNvPr id="8" name="Content Placeholder 7" descr="Diagram&#10;&#10;Description automatically generated">
            <a:extLst>
              <a:ext uri="{FF2B5EF4-FFF2-40B4-BE49-F238E27FC236}">
                <a16:creationId xmlns:a16="http://schemas.microsoft.com/office/drawing/2014/main" id="{3568400E-6AE3-2DC5-CA36-DC2BAF29893F}"/>
              </a:ext>
            </a:extLst>
          </p:cNvPr>
          <p:cNvPicPr>
            <a:picLocks noGrp="1" noChangeAspect="1"/>
          </p:cNvPicPr>
          <p:nvPr>
            <p:ph sz="half" idx="2"/>
          </p:nvPr>
        </p:nvPicPr>
        <p:blipFill>
          <a:blip r:embed="rId3"/>
          <a:stretch>
            <a:fillRect/>
          </a:stretch>
        </p:blipFill>
        <p:spPr>
          <a:xfrm>
            <a:off x="5994400" y="2280212"/>
            <a:ext cx="6190683" cy="2777925"/>
          </a:xfrm>
          <a:prstGeom prst="rect">
            <a:avLst/>
          </a:prstGeom>
        </p:spPr>
      </p:pic>
    </p:spTree>
    <p:extLst>
      <p:ext uri="{BB962C8B-B14F-4D97-AF65-F5344CB8AC3E}">
        <p14:creationId xmlns:p14="http://schemas.microsoft.com/office/powerpoint/2010/main" val="292987305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5F14219-E092-7ADD-47C9-71F792A87B8E}"/>
                  </a:ext>
                </a:extLst>
              </p:cNvPr>
              <p:cNvSpPr>
                <a:spLocks noGrp="1"/>
              </p:cNvSpPr>
              <p:nvPr>
                <p:ph sz="half" idx="1"/>
              </p:nvPr>
            </p:nvSpPr>
            <p:spPr/>
            <p:txBody>
              <a:bodyPr/>
              <a:lstStyle/>
              <a:p>
                <a:pPr algn="just"/>
                <a:r>
                  <a:rPr lang="en-US">
                    <a:effectLst/>
                    <a:ea typeface="Calibri" panose="020F0502020204030204" pitchFamily="34" charset="0"/>
                  </a:rPr>
                  <a:t>Tại thời điểm kết thúc chu kì </a:t>
                </a: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US">
                    <a:effectLst/>
                    <a:ea typeface="Calibri" panose="020F0502020204030204" pitchFamily="34" charset="0"/>
                  </a:rPr>
                  <a:t>, một hành động </a:t>
                </a:r>
                <a14:m>
                  <m:oMath xmlns:m="http://schemas.openxmlformats.org/officeDocument/2006/math">
                    <m:sSup>
                      <m:sSupPr>
                        <m:ctrlPr>
                          <a:rPr lang="en-US" i="1" smtClean="0">
                            <a:solidFill>
                              <a:srgbClr val="FF0000"/>
                            </a:solidFill>
                            <a:effectLst/>
                            <a:latin typeface="Cambria Math" panose="02040503050406030204" pitchFamily="18" charset="0"/>
                          </a:rPr>
                        </m:ctrlPr>
                      </m:sSup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𝐴</m:t>
                        </m:r>
                      </m:e>
                      <m:sup>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sup>
                    </m:sSup>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solidFill>
                              <a:srgbClr val="FF0000"/>
                            </a:solidFill>
                            <a:effectLst/>
                            <a:latin typeface="Cambria Math" panose="020405030504060302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m:t>
                        </m:r>
                      </m:e>
                    </m:d>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solidFill>
                              <a:srgbClr val="FF0000"/>
                            </a:solidFill>
                            <a:effectLst/>
                            <a:latin typeface="Cambria Math" panose="02040503050406030204" pitchFamily="18" charset="0"/>
                          </a:rPr>
                        </m:ctrlPr>
                      </m:sSup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e>
                      <m:sup>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sup>
                    </m:sSup>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a:effectLst/>
                    <a:ea typeface="Calibri" panose="020F0502020204030204" pitchFamily="34" charset="0"/>
                  </a:rPr>
                  <a:t> phải được chọn từ tập các hành động</a:t>
                </a:r>
                <a:r>
                  <a:rPr lang="en-US" b="1">
                    <a:effectLst/>
                    <a:ea typeface="Calibri" panose="020F0502020204030204" pitchFamily="34" charset="0"/>
                  </a:rPr>
                  <a:t> </a:t>
                </a:r>
                <a14:m>
                  <m:oMath xmlns:m="http://schemas.openxmlformats.org/officeDocument/2006/math">
                    <m:sSup>
                      <m:sSupPr>
                        <m:ctrlPr>
                          <a:rPr lang="en-US" b="1" i="1" smtClean="0">
                            <a:solidFill>
                              <a:srgbClr val="FF0000"/>
                            </a:solidFill>
                            <a:effectLst/>
                            <a:latin typeface="Cambria Math" panose="02040503050406030204" pitchFamily="18" charset="0"/>
                          </a:rPr>
                        </m:ctrlPr>
                      </m:sSupPr>
                      <m:e>
                        <m:r>
                          <a:rPr lang="en-US"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𝑨</m:t>
                        </m:r>
                      </m:e>
                      <m:sup>
                        <m:r>
                          <a:rPr lang="en-US"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𝒕</m:t>
                        </m:r>
                      </m:sup>
                    </m:sSup>
                  </m:oMath>
                </a14:m>
                <a:r>
                  <a:rPr lang="en-US" b="1">
                    <a:solidFill>
                      <a:srgbClr val="FF0000"/>
                    </a:solidFill>
                    <a:effectLst/>
                    <a:ea typeface="Calibri" panose="020F0502020204030204" pitchFamily="34" charset="0"/>
                  </a:rPr>
                  <a:t> </a:t>
                </a:r>
                <a:r>
                  <a:rPr lang="en-US">
                    <a:effectLst/>
                    <a:ea typeface="Calibri" panose="020F0502020204030204" pitchFamily="34" charset="0"/>
                  </a:rPr>
                  <a:t>như là một hàm của </a:t>
                </a:r>
                <a14:m>
                  <m:oMath xmlns:m="http://schemas.openxmlformats.org/officeDocument/2006/math">
                    <m:sSup>
                      <m:sSupPr>
                        <m:ctrlPr>
                          <a:rPr lang="en-US" i="1" smtClean="0">
                            <a:solidFill>
                              <a:srgbClr val="FF0000"/>
                            </a:solidFill>
                            <a:effectLst/>
                            <a:latin typeface="Cambria Math" panose="02040503050406030204" pitchFamily="18" charset="0"/>
                          </a:rPr>
                        </m:ctrlPr>
                      </m:sSup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𝑋</m:t>
                        </m:r>
                      </m:e>
                      <m:sup>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sup>
                    </m:sSup>
                  </m:oMath>
                </a14:m>
                <a:r>
                  <a:rPr lang="en-US">
                    <a:effectLst/>
                    <a:ea typeface="Calibri" panose="020F0502020204030204" pitchFamily="34" charset="0"/>
                  </a:rPr>
                  <a:t> để sử dụng cho chu kì </a:t>
                </a:r>
                <a14:m>
                  <m:oMath xmlns:m="http://schemas.openxmlformats.org/officeDocument/2006/math">
                    <m:r>
                      <a:rPr lang="en-US"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r>
                      <a:rPr lang="en-US"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m:t>
                    </m:r>
                  </m:oMath>
                </a14:m>
                <a:endParaRPr lang="en-US">
                  <a:solidFill>
                    <a:srgbClr val="FF0000"/>
                  </a:solidFill>
                </a:endParaRPr>
              </a:p>
            </p:txBody>
          </p:sp>
        </mc:Choice>
        <mc:Fallback xmlns="">
          <p:sp>
            <p:nvSpPr>
              <p:cNvPr id="6" name="Content Placeholder 5">
                <a:extLst>
                  <a:ext uri="{FF2B5EF4-FFF2-40B4-BE49-F238E27FC236}">
                    <a16:creationId xmlns:a16="http://schemas.microsoft.com/office/drawing/2014/main" id="{55F14219-E092-7ADD-47C9-71F792A87B8E}"/>
                  </a:ext>
                </a:extLst>
              </p:cNvPr>
              <p:cNvSpPr>
                <a:spLocks noGrp="1" noRot="1" noChangeAspect="1" noMove="1" noResize="1" noEditPoints="1" noAdjustHandles="1" noChangeArrowheads="1" noChangeShapeType="1" noTextEdit="1"/>
              </p:cNvSpPr>
              <p:nvPr>
                <p:ph sz="half" idx="1"/>
              </p:nvPr>
            </p:nvSpPr>
            <p:spPr>
              <a:blipFill>
                <a:blip r:embed="rId3"/>
                <a:stretch>
                  <a:fillRect l="-2039" t="-1482" r="-2265"/>
                </a:stretch>
              </a:blipFill>
            </p:spPr>
            <p:txBody>
              <a:bodyPr/>
              <a:lstStyle/>
              <a:p>
                <a:r>
                  <a:rPr lang="en-US">
                    <a:noFill/>
                  </a:rPr>
                  <a:t> </a:t>
                </a:r>
              </a:p>
            </p:txBody>
          </p:sp>
        </mc:Fallback>
      </mc:AlternateContent>
      <p:pic>
        <p:nvPicPr>
          <p:cNvPr id="8" name="Content Placeholder 7" descr="Diagram&#10;&#10;Description automatically generated">
            <a:extLst>
              <a:ext uri="{FF2B5EF4-FFF2-40B4-BE49-F238E27FC236}">
                <a16:creationId xmlns:a16="http://schemas.microsoft.com/office/drawing/2014/main" id="{3568400E-6AE3-2DC5-CA36-DC2BAF29893F}"/>
              </a:ext>
            </a:extLst>
          </p:cNvPr>
          <p:cNvPicPr>
            <a:picLocks noGrp="1" noChangeAspect="1"/>
          </p:cNvPicPr>
          <p:nvPr>
            <p:ph sz="half" idx="2"/>
          </p:nvPr>
        </p:nvPicPr>
        <p:blipFill>
          <a:blip r:embed="rId4"/>
          <a:stretch>
            <a:fillRect/>
          </a:stretch>
        </p:blipFill>
        <p:spPr>
          <a:xfrm>
            <a:off x="5994400" y="2280212"/>
            <a:ext cx="6190683" cy="2777925"/>
          </a:xfrm>
          <a:prstGeom prst="rect">
            <a:avLst/>
          </a:prstGeom>
        </p:spPr>
      </p:pic>
    </p:spTree>
    <p:extLst>
      <p:ext uri="{BB962C8B-B14F-4D97-AF65-F5344CB8AC3E}">
        <p14:creationId xmlns:p14="http://schemas.microsoft.com/office/powerpoint/2010/main" val="8207597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5F14219-E092-7ADD-47C9-71F792A87B8E}"/>
                  </a:ext>
                </a:extLst>
              </p:cNvPr>
              <p:cNvSpPr>
                <a:spLocks noGrp="1"/>
              </p:cNvSpPr>
              <p:nvPr>
                <p:ph idx="1"/>
              </p:nvPr>
            </p:nvSpPr>
            <p:spPr/>
            <p:txBody>
              <a:bodyPr/>
              <a:lstStyle/>
              <a:p>
                <a:r>
                  <a:rPr lang="en-US"/>
                  <a:t>Với mỗi </a:t>
                </a:r>
                <a14:m>
                  <m:oMath xmlns:m="http://schemas.openxmlformats.org/officeDocument/2006/math">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𝑙</m:t>
                    </m:r>
                    <m:r>
                      <a:rPr lang="en-US" i="1" smtClean="0">
                        <a:solidFill>
                          <a:srgbClr val="FF0000"/>
                        </a:solidFill>
                        <a:latin typeface="Cambria Math" panose="02040503050406030204" pitchFamily="18" charset="0"/>
                      </a:rPr>
                      <m:t>, </m:t>
                    </m:r>
                    <m:r>
                      <a:rPr lang="en-US" i="1" smtClean="0">
                        <a:solidFill>
                          <a:srgbClr val="FF0000"/>
                        </a:solidFill>
                        <a:latin typeface="Cambria Math" panose="02040503050406030204" pitchFamily="18" charset="0"/>
                      </a:rPr>
                      <m:t>𝑚</m:t>
                    </m:r>
                    <m:r>
                      <a:rPr lang="en-US" i="1" smtClean="0">
                        <a:solidFill>
                          <a:srgbClr val="FF0000"/>
                        </a:solidFill>
                        <a:latin typeface="Cambria Math" panose="02040503050406030204" pitchFamily="18" charset="0"/>
                      </a:rPr>
                      <m:t>)</m:t>
                    </m:r>
                  </m:oMath>
                </a14:m>
                <a:r>
                  <a:rPr lang="en-US">
                    <a:solidFill>
                      <a:srgbClr val="FF0000"/>
                    </a:solidFill>
                  </a:rPr>
                  <a:t> </a:t>
                </a:r>
                <a:r>
                  <a:rPr lang="en-US"/>
                  <a:t>và </a:t>
                </a:r>
                <a14:m>
                  <m:oMath xmlns:m="http://schemas.openxmlformats.org/officeDocument/2006/math">
                    <m:r>
                      <a:rPr lang="en-US" i="1" smtClean="0">
                        <a:solidFill>
                          <a:srgbClr val="FF0000"/>
                        </a:solidFill>
                        <a:latin typeface="Cambria Math" panose="02040503050406030204" pitchFamily="18" charset="0"/>
                      </a:rPr>
                      <m:t>𝑡</m:t>
                    </m:r>
                  </m:oMath>
                </a14:m>
                <a:r>
                  <a:rPr lang="en-US">
                    <a:solidFill>
                      <a:srgbClr val="FF0000"/>
                    </a:solidFill>
                  </a:rPr>
                  <a:t>, </a:t>
                </a:r>
                <a:r>
                  <a:rPr lang="en-US"/>
                  <a:t>khai triển của </a:t>
                </a:r>
                <a14:m>
                  <m:oMath xmlns:m="http://schemas.openxmlformats.org/officeDocument/2006/math">
                    <m:r>
                      <a:rPr lang="en-US" i="1" smtClean="0">
                        <a:solidFill>
                          <a:srgbClr val="FF0000"/>
                        </a:solidFill>
                        <a:latin typeface="Cambria Math" panose="02040503050406030204" pitchFamily="18" charset="0"/>
                      </a:rPr>
                      <m:t>𝑥</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𝑙</m:t>
                        </m:r>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𝑚</m:t>
                        </m:r>
                      </m:e>
                    </m:d>
                  </m:oMath>
                </a14:m>
                <a:r>
                  <a:rPr lang="en-US">
                    <a:solidFill>
                      <a:srgbClr val="FF0000"/>
                    </a:solidFill>
                  </a:rPr>
                  <a:t> </a:t>
                </a:r>
                <a:r>
                  <a:rPr lang="en-US"/>
                  <a:t>bao gồm lượng phương tiện nhận vào và lượng phương tiện thoát ra như công thức sau:</a:t>
                </a:r>
              </a:p>
              <a:p>
                <a:endParaRPr lang="en-US"/>
              </a:p>
              <a:p>
                <a:pPr marL="0" indent="0">
                  <a:buNone/>
                </a:pPr>
                <a14:m>
                  <m:oMathPara xmlns:m="http://schemas.openxmlformats.org/officeDocument/2006/math">
                    <m:oMathParaPr>
                      <m:jc m:val="left"/>
                    </m:oMathParaPr>
                    <m:oMath xmlns:m="http://schemas.openxmlformats.org/officeDocument/2006/math">
                      <m:r>
                        <a:rPr lang="en-US"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m:t>
                          </m:r>
                        </m:e>
                      </m:d>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m:t>
                          </m:r>
                        </m:e>
                      </m:d>
                    </m:oMath>
                  </m:oMathPara>
                </a14:m>
                <a:endPar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m:t>
                          </m:r>
                        </m:e>
                      </m:d>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𝐼𝑛</m:t>
                              </m:r>
                            </m:e>
                            <m:sub>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sub>
                          </m:sSub>
                        </m:sub>
                        <m:sup/>
                        <m:e>
                          <m:r>
                            <m:rPr>
                              <m:sty m:val="p"/>
                            </m:rPr>
                            <a:rPr lang="en-US">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min</m:t>
                          </m:r>
                          <m:r>
                            <a:rPr lang="en-US">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e>
                          </m:d>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e>
                          </m:d>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𝑟</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e>
                      </m:nary>
                    </m:oMath>
                  </m:oMathPara>
                </a14:m>
                <a:endParaRPr lang="en-US">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 xmlns:m="http://schemas.openxmlformats.org/officeDocument/2006/math">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min</m:t>
                        </m:r>
                      </m:fName>
                      <m:e>
                        <m:d>
                          <m:dPr>
                            <m:begChr m:val="{"/>
                            <m:endChr m:val="}"/>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e>
                            </m:d>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e>
                            </m:d>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𝑙</m:t>
                                </m:r>
                              </m:e>
                            </m:d>
                            <m:d>
                              <m:dPr>
                                <m:ctrlP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𝑡</m:t>
                                </m:r>
                              </m:e>
                            </m:d>
                          </m:e>
                        </m:d>
                      </m:e>
                    </m:func>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𝑚</m:t>
                        </m:r>
                      </m:e>
                    </m:d>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a:solidFill>
                      <a:srgbClr val="0066FF"/>
                    </a:solidFill>
                    <a:effectLst/>
                    <a:ea typeface="Calibri" panose="020F0502020204030204" pitchFamily="34" charset="0"/>
                    <a:cs typeface="Times New Roman" panose="02020603050405020304" pitchFamily="18" charset="0"/>
                  </a:rPr>
                  <a:t>               </a:t>
                </a:r>
                <a:r>
                  <a:rPr lang="en-US">
                    <a:solidFill>
                      <a:srgbClr val="FF0000"/>
                    </a:solidFill>
                    <a:effectLst/>
                    <a:ea typeface="Calibri" panose="020F0502020204030204" pitchFamily="34" charset="0"/>
                    <a:cs typeface="Times New Roman" panose="02020603050405020304" pitchFamily="18" charset="0"/>
                  </a:rPr>
                  <a:t>(4)</a:t>
                </a:r>
              </a:p>
              <a:p>
                <a:pPr marL="0" indent="0">
                  <a:buNone/>
                </a:pPr>
                <a:endParaRPr lang="en-US"/>
              </a:p>
            </p:txBody>
          </p:sp>
        </mc:Choice>
        <mc:Fallback xmlns="">
          <p:sp>
            <p:nvSpPr>
              <p:cNvPr id="6" name="Content Placeholder 5">
                <a:extLst>
                  <a:ext uri="{FF2B5EF4-FFF2-40B4-BE49-F238E27FC236}">
                    <a16:creationId xmlns:a16="http://schemas.microsoft.com/office/drawing/2014/main" id="{55F14219-E092-7ADD-47C9-71F792A87B8E}"/>
                  </a:ext>
                </a:extLst>
              </p:cNvPr>
              <p:cNvSpPr>
                <a:spLocks noGrp="1" noRot="1" noChangeAspect="1" noMove="1" noResize="1" noEditPoints="1" noAdjustHandles="1" noChangeArrowheads="1" noChangeShapeType="1" noTextEdit="1"/>
              </p:cNvSpPr>
              <p:nvPr>
                <p:ph idx="1"/>
              </p:nvPr>
            </p:nvSpPr>
            <p:spPr>
              <a:blipFill>
                <a:blip r:embed="rId3"/>
                <a:stretch>
                  <a:fillRect l="-1000" t="-1482" r="-278"/>
                </a:stretch>
              </a:blipFill>
            </p:spPr>
            <p:txBody>
              <a:bodyPr/>
              <a:lstStyle/>
              <a:p>
                <a:r>
                  <a:rPr lang="en-US">
                    <a:noFill/>
                  </a:rPr>
                  <a:t> </a:t>
                </a:r>
              </a:p>
            </p:txBody>
          </p:sp>
        </mc:Fallback>
      </mc:AlternateContent>
    </p:spTree>
    <p:extLst>
      <p:ext uri="{BB962C8B-B14F-4D97-AF65-F5344CB8AC3E}">
        <p14:creationId xmlns:p14="http://schemas.microsoft.com/office/powerpoint/2010/main" val="291253151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5F14219-E092-7ADD-47C9-71F792A87B8E}"/>
                  </a:ext>
                </a:extLst>
              </p:cNvPr>
              <p:cNvSpPr>
                <a:spLocks noGrp="1"/>
              </p:cNvSpPr>
              <p:nvPr>
                <p:ph idx="1"/>
              </p:nvPr>
            </p:nvSpPr>
            <p:spPr/>
            <p:txBody>
              <a:bodyPr/>
              <a:lstStyle/>
              <a:p>
                <a:r>
                  <a:rPr lang="vi-VN"/>
                  <a:t>Công thức của chuyển động giao thông có thể được chuyển hóa từ cấp độ làn (lane-level) sang cấp độ làn con (segment-level)</a:t>
                </a:r>
                <a:r>
                  <a:rPr lang="en-US"/>
                  <a:t>.</a:t>
                </a:r>
              </a:p>
              <a:p>
                <a:r>
                  <a:rPr lang="en-US">
                    <a:solidFill>
                      <a:srgbClr val="FF0000"/>
                    </a:solidFill>
                    <a:effectLst/>
                    <a:ea typeface="Calibri" panose="020F0502020204030204" pitchFamily="34" charset="0"/>
                  </a:rPr>
                  <a:t>Ta có </a:t>
                </a:r>
                <a14:m>
                  <m:oMath xmlns:m="http://schemas.openxmlformats.org/officeDocument/2006/math">
                    <m:r>
                      <a:rPr lang="en-US"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66FF"/>
                            </a:solidFill>
                            <a:effectLst/>
                            <a:latin typeface="Cambria Math" panose="02040503050406030204" pitchFamily="18" charset="0"/>
                          </a:rPr>
                        </m:ctrlPr>
                      </m:sSubPr>
                      <m:e>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a:solidFill>
                      <a:srgbClr val="0066FF"/>
                    </a:solidFill>
                    <a:effectLst/>
                    <a:ea typeface="Times New Roman" panose="02020603050405020304" pitchFamily="18" charset="0"/>
                  </a:rPr>
                  <a:t> </a:t>
                </a:r>
                <a:r>
                  <a:rPr lang="en-US">
                    <a:solidFill>
                      <a:srgbClr val="FF0000"/>
                    </a:solidFill>
                    <a:effectLst/>
                    <a:ea typeface="Times New Roman" panose="02020603050405020304" pitchFamily="18" charset="0"/>
                  </a:rPr>
                  <a:t>là số lượng phương tiện trên segment </a:t>
                </a:r>
                <a14:m>
                  <m:oMath xmlns:m="http://schemas.openxmlformats.org/officeDocument/2006/math">
                    <m:sSub>
                      <m:sSubPr>
                        <m:ctrlPr>
                          <a:rPr lang="en-US" i="1" smtClean="0">
                            <a:solidFill>
                              <a:srgbClr val="0066FF"/>
                            </a:solidFill>
                            <a:effectLst/>
                            <a:latin typeface="Cambria Math" panose="02040503050406030204" pitchFamily="18" charset="0"/>
                          </a:rPr>
                        </m:ctrlPr>
                      </m:sSubPr>
                      <m:e>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a:solidFill>
                      <a:srgbClr val="0066FF"/>
                    </a:solidFill>
                    <a:effectLst/>
                    <a:ea typeface="Times New Roman" panose="02020603050405020304" pitchFamily="18" charset="0"/>
                  </a:rPr>
                  <a:t> </a:t>
                </a:r>
                <a:r>
                  <a:rPr lang="en-US">
                    <a:solidFill>
                      <a:srgbClr val="FF0000"/>
                    </a:solidFill>
                    <a:effectLst/>
                    <a:ea typeface="Times New Roman" panose="02020603050405020304" pitchFamily="18" charset="0"/>
                  </a:rPr>
                  <a:t>gần với giao lộ nhất và </a:t>
                </a:r>
                <a14:m>
                  <m:oMath xmlns:m="http://schemas.openxmlformats.org/officeDocument/2006/math">
                    <m:r>
                      <a:rPr lang="en-US"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66FF"/>
                            </a:solidFill>
                            <a:effectLst/>
                            <a:latin typeface="Cambria Math" panose="02040503050406030204" pitchFamily="18" charset="0"/>
                          </a:rPr>
                        </m:ctrlPr>
                      </m:sSubPr>
                      <m:e>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a:solidFill>
                      <a:srgbClr val="0066FF"/>
                    </a:solidFill>
                    <a:effectLst/>
                    <a:ea typeface="Times New Roman" panose="02020603050405020304" pitchFamily="18" charset="0"/>
                  </a:rPr>
                  <a:t> </a:t>
                </a:r>
                <a:r>
                  <a:rPr lang="en-US">
                    <a:solidFill>
                      <a:srgbClr val="FF0000"/>
                    </a:solidFill>
                    <a:effectLst/>
                    <a:ea typeface="Times New Roman" panose="02020603050405020304" pitchFamily="18" charset="0"/>
                  </a:rPr>
                  <a:t>là số lượng phương tiện trên segment </a:t>
                </a:r>
                <a14:m>
                  <m:oMath xmlns:m="http://schemas.openxmlformats.org/officeDocument/2006/math">
                    <m:sSub>
                      <m:sSubPr>
                        <m:ctrlPr>
                          <a:rPr lang="en-US" i="1" smtClean="0">
                            <a:solidFill>
                              <a:srgbClr val="0066FF"/>
                            </a:solidFill>
                            <a:effectLst/>
                            <a:latin typeface="Cambria Math" panose="02040503050406030204" pitchFamily="18" charset="0"/>
                          </a:rPr>
                        </m:ctrlPr>
                      </m:sSubPr>
                      <m:e>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a:solidFill>
                      <a:srgbClr val="FF0000"/>
                    </a:solidFill>
                    <a:effectLst/>
                    <a:ea typeface="Times New Roman" panose="02020603050405020304" pitchFamily="18" charset="0"/>
                  </a:rPr>
                  <a:t>.</a:t>
                </a:r>
              </a:p>
              <a:p>
                <a:endParaRPr lang="en-US">
                  <a:solidFill>
                    <a:srgbClr val="FF0000"/>
                  </a:solidFill>
                </a:endParaRPr>
              </a:p>
            </p:txBody>
          </p:sp>
        </mc:Choice>
        <mc:Fallback xmlns="">
          <p:sp>
            <p:nvSpPr>
              <p:cNvPr id="6" name="Content Placeholder 5">
                <a:extLst>
                  <a:ext uri="{FF2B5EF4-FFF2-40B4-BE49-F238E27FC236}">
                    <a16:creationId xmlns:a16="http://schemas.microsoft.com/office/drawing/2014/main" id="{55F14219-E092-7ADD-47C9-71F792A87B8E}"/>
                  </a:ext>
                </a:extLst>
              </p:cNvPr>
              <p:cNvSpPr>
                <a:spLocks noGrp="1" noRot="1" noChangeAspect="1" noMove="1" noResize="1" noEditPoints="1" noAdjustHandles="1" noChangeArrowheads="1" noChangeShapeType="1" noTextEdit="1"/>
              </p:cNvSpPr>
              <p:nvPr>
                <p:ph idx="1"/>
              </p:nvPr>
            </p:nvSpPr>
            <p:spPr>
              <a:blipFill>
                <a:blip r:embed="rId3"/>
                <a:stretch>
                  <a:fillRect l="-1000" t="-1482" r="-556"/>
                </a:stretch>
              </a:blipFill>
            </p:spPr>
            <p:txBody>
              <a:bodyPr/>
              <a:lstStyle/>
              <a:p>
                <a:r>
                  <a:rPr lang="en-US">
                    <a:noFill/>
                  </a:rPr>
                  <a:t> </a:t>
                </a:r>
              </a:p>
            </p:txBody>
          </p:sp>
        </mc:Fallback>
      </mc:AlternateContent>
    </p:spTree>
    <p:extLst>
      <p:ext uri="{BB962C8B-B14F-4D97-AF65-F5344CB8AC3E}">
        <p14:creationId xmlns:p14="http://schemas.microsoft.com/office/powerpoint/2010/main" val="163989731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5F14219-E092-7ADD-47C9-71F792A87B8E}"/>
                  </a:ext>
                </a:extLst>
              </p:cNvPr>
              <p:cNvSpPr>
                <a:spLocks noGrp="1"/>
              </p:cNvSpPr>
              <p:nvPr>
                <p:ph idx="1"/>
              </p:nvPr>
            </p:nvSpPr>
            <p:spPr/>
            <p:txBody>
              <a:bodyPr/>
              <a:lstStyle/>
              <a:p>
                <a:r>
                  <a:rPr lang="en-US">
                    <a:effectLst/>
                    <a:ea typeface="Times New Roman" panose="02020603050405020304" pitchFamily="18" charset="0"/>
                  </a:rPr>
                  <a:t>Giả sử, các phương tiện chuyển làn ngay khi chúng đi vào làn đó, tức là, </a:t>
                </a:r>
                <a14:m>
                  <m:oMath xmlns:m="http://schemas.openxmlformats.org/officeDocument/2006/math">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i="1">
                            <a:solidFill>
                              <a:srgbClr val="FF0000"/>
                            </a:solidFill>
                            <a:effectLst/>
                            <a:latin typeface="Cambria Math" panose="02040503050406030204" pitchFamily="18" charset="0"/>
                            <a:ea typeface="Times New Roman" panose="02020603050405020304" pitchFamily="18" charset="0"/>
                          </a:rPr>
                        </m:ctrlPr>
                      </m:dPr>
                      <m:e>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a:effectLst/>
                    <a:ea typeface="Times New Roman" panose="02020603050405020304" pitchFamily="18" charset="0"/>
                  </a:rPr>
                  <a:t>, và tất cả phương tiện ở </a:t>
                </a: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rPr>
                        </m:ctrlPr>
                      </m:sSubPr>
                      <m:e>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a:effectLst/>
                    <a:ea typeface="Times New Roman" panose="02020603050405020304" pitchFamily="18" charset="0"/>
                  </a:rPr>
                  <a:t> đi vào làn con tiếp theo </a:t>
                </a: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rPr>
                        </m:ctrlPr>
                      </m:sSubPr>
                      <m:e>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a:effectLst/>
                    <a:ea typeface="Times New Roman" panose="02020603050405020304" pitchFamily="18" charset="0"/>
                  </a:rPr>
                  <a:t> trong thời điểm </a:t>
                </a:r>
                <a14:m>
                  <m:oMath xmlns:m="http://schemas.openxmlformats.org/officeDocument/2006/math">
                    <m:r>
                      <a:rPr lang="en-US"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n-US"/>
                  <a:t>.</a:t>
                </a:r>
              </a:p>
            </p:txBody>
          </p:sp>
        </mc:Choice>
        <mc:Fallback xmlns="">
          <p:sp>
            <p:nvSpPr>
              <p:cNvPr id="6" name="Content Placeholder 5">
                <a:extLst>
                  <a:ext uri="{FF2B5EF4-FFF2-40B4-BE49-F238E27FC236}">
                    <a16:creationId xmlns:a16="http://schemas.microsoft.com/office/drawing/2014/main" id="{55F14219-E092-7ADD-47C9-71F792A87B8E}"/>
                  </a:ext>
                </a:extLst>
              </p:cNvPr>
              <p:cNvSpPr>
                <a:spLocks noGrp="1" noRot="1" noChangeAspect="1" noMove="1" noResize="1" noEditPoints="1" noAdjustHandles="1" noChangeArrowheads="1" noChangeShapeType="1" noTextEdit="1"/>
              </p:cNvSpPr>
              <p:nvPr>
                <p:ph idx="1"/>
              </p:nvPr>
            </p:nvSpPr>
            <p:spPr>
              <a:blipFill>
                <a:blip r:embed="rId3"/>
                <a:stretch>
                  <a:fillRect l="-1000" t="-1482" r="-1500"/>
                </a:stretch>
              </a:blipFill>
            </p:spPr>
            <p:txBody>
              <a:bodyPr/>
              <a:lstStyle/>
              <a:p>
                <a:r>
                  <a:rPr lang="en-US">
                    <a:noFill/>
                  </a:rPr>
                  <a:t> </a:t>
                </a:r>
              </a:p>
            </p:txBody>
          </p:sp>
        </mc:Fallback>
      </mc:AlternateContent>
      <p:pic>
        <p:nvPicPr>
          <p:cNvPr id="1028" name="Picture 4" descr="Dear Leaders, Please Stop Making Assumptions - Here's How - Insperity">
            <a:extLst>
              <a:ext uri="{FF2B5EF4-FFF2-40B4-BE49-F238E27FC236}">
                <a16:creationId xmlns:a16="http://schemas.microsoft.com/office/drawing/2014/main" id="{0E2DE6B3-A88A-8E0E-CB1B-B3CF2DFD43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296" y="3096274"/>
            <a:ext cx="5815314" cy="305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0825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p:sp>
        <p:nvSpPr>
          <p:cNvPr id="7" name="Content Placeholder 6">
            <a:extLst>
              <a:ext uri="{FF2B5EF4-FFF2-40B4-BE49-F238E27FC236}">
                <a16:creationId xmlns:a16="http://schemas.microsoft.com/office/drawing/2014/main" id="{467E9621-F8AD-3778-6E67-E321C9E28FCC}"/>
              </a:ext>
            </a:extLst>
          </p:cNvPr>
          <p:cNvSpPr>
            <a:spLocks noGrp="1"/>
          </p:cNvSpPr>
          <p:nvPr>
            <p:ph idx="1"/>
          </p:nvPr>
        </p:nvSpPr>
        <p:spPr/>
        <p:txBody>
          <a:bodyPr/>
          <a:lstStyle/>
          <a:p>
            <a:r>
              <a:rPr lang="en-US">
                <a:ea typeface="Times New Roman" panose="02020603050405020304" pitchFamily="18" charset="0"/>
                <a:cs typeface="Times New Roman" panose="02020603050405020304" pitchFamily="18" charset="0"/>
              </a:rPr>
              <a:t>Q</a:t>
            </a:r>
            <a:r>
              <a:rPr lang="en-US" sz="2800">
                <a:effectLst/>
                <a:ea typeface="Times New Roman" panose="02020603050405020304" pitchFamily="18" charset="0"/>
                <a:cs typeface="Times New Roman" panose="02020603050405020304" pitchFamily="18" charset="0"/>
              </a:rPr>
              <a:t>uá trình chuyển động trên </a:t>
            </a:r>
            <a:r>
              <a:rPr lang="en-US" sz="2800">
                <a:solidFill>
                  <a:srgbClr val="FF0000"/>
                </a:solidFill>
                <a:effectLst/>
                <a:ea typeface="Times New Roman" panose="02020603050405020304" pitchFamily="18" charset="0"/>
                <a:cs typeface="Times New Roman" panose="02020603050405020304" pitchFamily="18" charset="0"/>
              </a:rPr>
              <a:t>làn con gần nhất với giao lộ </a:t>
            </a:r>
            <a:r>
              <a:rPr lang="en-US" sz="2800">
                <a:effectLst/>
                <a:ea typeface="Times New Roman" panose="02020603050405020304" pitchFamily="18" charset="0"/>
                <a:cs typeface="Times New Roman" panose="02020603050405020304" pitchFamily="18" charset="0"/>
              </a:rPr>
              <a:t>được viết như sau: </a:t>
            </a:r>
          </a:p>
          <a:p>
            <a:endParaRPr lang="en-US" sz="2800">
              <a:effectLst/>
              <a:ea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81831154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state design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67E9621-F8AD-3778-6E67-E321C9E28FCC}"/>
                  </a:ext>
                </a:extLst>
              </p:cNvPr>
              <p:cNvSpPr>
                <a:spLocks noGrp="1"/>
              </p:cNvSpPr>
              <p:nvPr>
                <p:ph idx="1"/>
              </p:nvPr>
            </p:nvSpPr>
            <p:spPr/>
            <p:txBody>
              <a:bodyPr/>
              <a:lstStyle/>
              <a:p>
                <a:r>
                  <a:rPr lang="en-US">
                    <a:ea typeface="Times New Roman" panose="02020603050405020304" pitchFamily="18" charset="0"/>
                    <a:cs typeface="Times New Roman" panose="02020603050405020304" pitchFamily="18" charset="0"/>
                  </a:rPr>
                  <a:t>Q</a:t>
                </a:r>
                <a:r>
                  <a:rPr lang="en-US" sz="2800">
                    <a:effectLst/>
                    <a:ea typeface="Times New Roman" panose="02020603050405020304" pitchFamily="18" charset="0"/>
                    <a:cs typeface="Times New Roman" panose="02020603050405020304" pitchFamily="18" charset="0"/>
                  </a:rPr>
                  <a:t>uá trình chuyển động trên </a:t>
                </a:r>
                <a:r>
                  <a:rPr lang="en-US" sz="2800">
                    <a:solidFill>
                      <a:srgbClr val="FF0000"/>
                    </a:solidFill>
                    <a:effectLst/>
                    <a:ea typeface="Times New Roman" panose="02020603050405020304" pitchFamily="18" charset="0"/>
                    <a:cs typeface="Times New Roman" panose="02020603050405020304" pitchFamily="18" charset="0"/>
                  </a:rPr>
                  <a:t>làn con gần nhất với giao lộ </a:t>
                </a:r>
                <a:r>
                  <a:rPr lang="en-US" sz="2800">
                    <a:effectLst/>
                    <a:ea typeface="Times New Roman" panose="02020603050405020304" pitchFamily="18" charset="0"/>
                    <a:cs typeface="Times New Roman" panose="02020603050405020304" pitchFamily="18" charset="0"/>
                  </a:rPr>
                  <a:t>được viết như sau: </a:t>
                </a:r>
              </a:p>
              <a:p>
                <a:endParaRPr lang="en-US" sz="2800">
                  <a:effectLst/>
                  <a:ea typeface="Times New Roman" panose="02020603050405020304" pitchFamily="18" charset="0"/>
                  <a:cs typeface="Times New Roman" panose="02020603050405020304" pitchFamily="18" charset="0"/>
                </a:endParaRPr>
              </a:p>
              <a:p>
                <a:pPr marL="0" indent="0">
                  <a:buNone/>
                </a:pPr>
                <a:r>
                  <a:rPr lang="en-US">
                    <a:effectLst/>
                  </a:rPr>
                  <a:t>	</a:t>
                </a:r>
                <a14:m>
                  <m:oMath xmlns:m="http://schemas.openxmlformats.org/officeDocument/2006/math">
                    <m:sSub>
                      <m:sSubPr>
                        <m:ctrlPr>
                          <a:rPr lang="en-US" i="1" smtClean="0">
                            <a:effectLst/>
                            <a:latin typeface="Cambria Math" panose="020405030504060302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e>
                        </m:d>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+1</m:t>
                        </m:r>
                      </m:e>
                    </m:d>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e>
                        </m:d>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e>
                        </m:d>
                      </m:e>
                      <m:sub>
                        <m:r>
                          <a:rPr lang="en-US"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d>
                  </m:oMath>
                </a14:m>
                <a:endParaRPr lang="en-US" i="1">
                  <a:effectLst/>
                  <a:latin typeface="Cambria Math" panose="02040503050406030204" pitchFamily="18" charset="0"/>
                  <a:ea typeface="Calibri" panose="020F0502020204030204" pitchFamily="34" charset="0"/>
                  <a:cs typeface="Times New Roman" panose="02020603050405020304" pitchFamily="18" charset="0"/>
                </a:endParaRPr>
              </a:p>
              <a:p>
                <a:pPr marL="0" indent="0">
                  <a:buNone/>
                </a:pPr>
                <a:r>
                  <a:rPr lang="en-US">
                    <a:effectLst/>
                    <a:ea typeface="Calibri" panose="020F0502020204030204" pitchFamily="34" charset="0"/>
                    <a:cs typeface="Times New Roman" panose="02020603050405020304" pitchFamily="18" charset="0"/>
                  </a:rPr>
                  <a:t>	</a:t>
                </a: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i="1">
                            <a:effectLst/>
                            <a:latin typeface="Cambria Math" panose="02040503050406030204" pitchFamily="18" charset="0"/>
                          </a:rPr>
                        </m:ctrlPr>
                      </m:funcPr>
                      <m:fName>
                        <m:r>
                          <m:rPr>
                            <m:sty m:val="p"/>
                          </m:rPr>
                          <a:rPr lang="en-US">
                            <a:effectLst/>
                            <a:latin typeface="Cambria Math" panose="02040503050406030204" pitchFamily="18" charset="0"/>
                            <a:ea typeface="Calibri" panose="020F0502020204030204" pitchFamily="34" charset="0"/>
                            <a:cs typeface="Times New Roman" panose="02020603050405020304" pitchFamily="18" charset="0"/>
                          </a:rPr>
                          <m:t>min</m:t>
                        </m:r>
                      </m:fName>
                      <m:e>
                        <m:d>
                          <m:dPr>
                            <m:begChr m:val="{"/>
                            <m:endChr m:val="}"/>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en-US" i="1">
                                    <a:effectLst/>
                                    <a:latin typeface="Cambria Math" panose="02040503050406030204" pitchFamily="18" charset="0"/>
                                    <a:ea typeface="Calibri" panose="020F0502020204030204" pitchFamily="34" charset="0"/>
                                    <a:cs typeface="Times New Roman" panose="02020603050405020304" pitchFamily="18" charset="0"/>
                                  </a:rPr>
                                  <m:t>𝑚</m:t>
                                </m:r>
                              </m:e>
                            </m:d>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𝑎</m:t>
                            </m:r>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en-US" i="1">
                                    <a:effectLst/>
                                    <a:latin typeface="Cambria Math" panose="02040503050406030204" pitchFamily="18" charset="0"/>
                                    <a:ea typeface="Calibri" panose="020F0502020204030204" pitchFamily="34" charset="0"/>
                                    <a:cs typeface="Times New Roman" panose="02020603050405020304" pitchFamily="18" charset="0"/>
                                  </a:rPr>
                                  <m:t>𝑚</m:t>
                                </m:r>
                              </m:e>
                            </m:d>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i="1">
                                <a:effectLst/>
                                <a:latin typeface="Cambria Math" panose="02040503050406030204" pitchFamily="18" charset="0"/>
                                <a:ea typeface="Calibri" panose="020F0502020204030204" pitchFamily="34" charset="0"/>
                                <a:cs typeface="Times New Roman" panose="02020603050405020304" pitchFamily="18" charset="0"/>
                              </a:rPr>
                              <m:t>, </m:t>
                            </m:r>
                            <m:r>
                              <a:rPr lang="en-US" i="1">
                                <a:effectLst/>
                                <a:latin typeface="Cambria Math" panose="02040503050406030204" pitchFamily="18" charset="0"/>
                                <a:ea typeface="Calibri" panose="020F0502020204030204" pitchFamily="34" charset="0"/>
                                <a:cs typeface="Times New Roman" panose="02020603050405020304" pitchFamily="18" charset="0"/>
                              </a:rPr>
                              <m:t>𝑥</m:t>
                            </m:r>
                            <m:sSub>
                              <m:sSubPr>
                                <m:ctrlPr>
                                  <a:rPr lang="en-US" i="1">
                                    <a:effectLst/>
                                    <a:latin typeface="Cambria Math" panose="02040503050406030204" pitchFamily="18" charset="0"/>
                                  </a:rPr>
                                </m:ctrlPr>
                              </m:sSubPr>
                              <m:e>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e>
                                </m:d>
                              </m:e>
                              <m:sub>
                                <m:r>
                                  <a:rPr lang="en-US"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effectLst/>
                                    <a:latin typeface="Cambria Math" panose="020405030504060302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d>
                          </m:e>
                        </m:d>
                      </m:e>
                    </m:func>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d>
                      <m:dPr>
                        <m:ctrlPr>
                          <a:rPr lang="en-US" i="1">
                            <a:solidFill>
                              <a:srgbClr val="FF0000"/>
                            </a:solidFill>
                            <a:effectLst/>
                            <a:latin typeface="Cambria Math" panose="02040503050406030204" pitchFamily="18" charset="0"/>
                          </a:rPr>
                        </m:ctrlPr>
                      </m:d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m:t>
                        </m:r>
                      </m:e>
                    </m:d>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en-US" i="1">
                            <a:solidFill>
                              <a:srgbClr val="FF0000"/>
                            </a:solidFill>
                            <a:effectLst/>
                            <a:latin typeface="Cambria Math" panose="02040503050406030204" pitchFamily="18" charset="0"/>
                          </a:rPr>
                        </m:ctrlPr>
                      </m:sSubPr>
                      <m:e>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a:solidFill>
                      <a:srgbClr val="FF0000"/>
                    </a:solidFill>
                  </a:rPr>
                  <a:t>     </a:t>
                </a:r>
                <a:r>
                  <a:rPr lang="en-US"/>
                  <a:t>(5)</a:t>
                </a:r>
              </a:p>
              <a:p>
                <a:pPr marL="0" indent="0">
                  <a:buNone/>
                </a:pPr>
                <a:endParaRPr lang="en-US"/>
              </a:p>
            </p:txBody>
          </p:sp>
        </mc:Choice>
        <mc:Fallback xmlns="">
          <p:sp>
            <p:nvSpPr>
              <p:cNvPr id="7" name="Content Placeholder 6">
                <a:extLst>
                  <a:ext uri="{FF2B5EF4-FFF2-40B4-BE49-F238E27FC236}">
                    <a16:creationId xmlns:a16="http://schemas.microsoft.com/office/drawing/2014/main" id="{467E9621-F8AD-3778-6E67-E321C9E28FCC}"/>
                  </a:ext>
                </a:extLst>
              </p:cNvPr>
              <p:cNvSpPr>
                <a:spLocks noGrp="1" noRot="1" noChangeAspect="1" noMove="1" noResize="1" noEditPoints="1" noAdjustHandles="1" noChangeArrowheads="1" noChangeShapeType="1" noTextEdit="1"/>
              </p:cNvSpPr>
              <p:nvPr>
                <p:ph idx="1"/>
              </p:nvPr>
            </p:nvSpPr>
            <p:spPr>
              <a:blipFill>
                <a:blip r:embed="rId3"/>
                <a:stretch>
                  <a:fillRect l="-1000" t="-1482" r="-1611"/>
                </a:stretch>
              </a:blipFill>
            </p:spPr>
            <p:txBody>
              <a:bodyPr/>
              <a:lstStyle/>
              <a:p>
                <a:r>
                  <a:rPr lang="en-US">
                    <a:noFill/>
                  </a:rPr>
                  <a:t> </a:t>
                </a:r>
              </a:p>
            </p:txBody>
          </p:sp>
        </mc:Fallback>
      </mc:AlternateContent>
    </p:spTree>
    <p:extLst>
      <p:ext uri="{BB962C8B-B14F-4D97-AF65-F5344CB8AC3E}">
        <p14:creationId xmlns:p14="http://schemas.microsoft.com/office/powerpoint/2010/main" val="272672223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Justification of reward design</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PressLight</a:t>
            </a:r>
          </a:p>
        </p:txBody>
      </p:sp>
    </p:spTree>
    <p:extLst>
      <p:ext uri="{BB962C8B-B14F-4D97-AF65-F5344CB8AC3E}">
        <p14:creationId xmlns:p14="http://schemas.microsoft.com/office/powerpoint/2010/main" val="189918155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buNone/>
                </a:pPr>
                <a:r>
                  <a:rPr lang="en-US" b="1" err="1"/>
                  <a:t>Định</a:t>
                </a:r>
                <a:r>
                  <a:rPr lang="en-US" b="1"/>
                  <a:t> </a:t>
                </a:r>
                <a:r>
                  <a:rPr lang="en-US" b="1" err="1"/>
                  <a:t>nghĩa</a:t>
                </a:r>
                <a:r>
                  <a:rPr lang="en-US" b="1"/>
                  <a:t> 1: Movement process stability</a:t>
                </a:r>
              </a:p>
              <a:p>
                <a:r>
                  <a:rPr lang="de-DE">
                    <a:solidFill>
                      <a:srgbClr val="FF0000"/>
                    </a:solidFill>
                    <a:effectLst/>
                    <a:ea typeface="Calibri" panose="020F0502020204030204" pitchFamily="34" charset="0"/>
                  </a:rPr>
                  <a:t>Một quá trình chuyển động </a:t>
                </a:r>
                <a14:m>
                  <m:oMath xmlns:m="http://schemas.openxmlformats.org/officeDocument/2006/math">
                    <m:r>
                      <a:rPr lang="de-DE"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i="1">
                            <a:solidFill>
                              <a:srgbClr val="0066FF"/>
                            </a:solidFill>
                            <a:effectLst/>
                            <a:latin typeface="Cambria Math" panose="02040503050406030204" pitchFamily="18" charset="0"/>
                          </a:rPr>
                        </m:ctrlPr>
                      </m:d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𝑥</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𝑙</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𝑚</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𝑡</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de-DE">
                    <a:solidFill>
                      <a:srgbClr val="0066FF"/>
                    </a:solidFill>
                    <a:effectLst/>
                    <a:ea typeface="Times New Roman" panose="02020603050405020304" pitchFamily="18" charset="0"/>
                  </a:rPr>
                  <a:t> </a:t>
                </a:r>
                <a:r>
                  <a:rPr lang="de-DE">
                    <a:solidFill>
                      <a:srgbClr val="FF0000"/>
                    </a:solidFill>
                    <a:effectLst/>
                    <a:ea typeface="Times New Roman" panose="02020603050405020304" pitchFamily="18" charset="0"/>
                  </a:rPr>
                  <a:t>là ổn định về giá trị trung bình (với </a:t>
                </a:r>
                <a14:m>
                  <m:oMath xmlns:m="http://schemas.openxmlformats.org/officeDocument/2006/math">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𝑢</m:t>
                    </m:r>
                  </m:oMath>
                </a14:m>
                <a:r>
                  <a:rPr lang="de-DE">
                    <a:solidFill>
                      <a:srgbClr val="FF0000"/>
                    </a:solidFill>
                    <a:effectLst/>
                    <a:ea typeface="Times New Roman" panose="02020603050405020304" pitchFamily="18" charset="0"/>
                  </a:rPr>
                  <a:t> là chiến lược kiểm soát ổn định) nếu đối với một số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𝑀</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&lt;∞</m:t>
                    </m:r>
                  </m:oMath>
                </a14:m>
                <a:r>
                  <a:rPr lang="en-US">
                    <a:solidFill>
                      <a:srgbClr val="FF0000"/>
                    </a:solidFill>
                  </a:rPr>
                  <a:t>.</a:t>
                </a:r>
              </a:p>
              <a:p>
                <a:pPr marL="0" indent="0">
                  <a:buNone/>
                </a:pPr>
                <a:endParaRPr lang="en-US" b="0">
                  <a:solidFill>
                    <a:srgbClr val="0066FF"/>
                  </a:solidFill>
                  <a:ea typeface="Cambria Math" panose="02040503050406030204" pitchFamily="18" charset="0"/>
                </a:endParaRPr>
              </a:p>
              <a:p>
                <a:pPr marL="0" indent="0" algn="ctr">
                  <a:buNone/>
                </a:pPr>
                <a:endParaRPr lang="en-US">
                  <a:solidFill>
                    <a:srgbClr val="FF0000"/>
                  </a:solidFill>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r="-1056"/>
                </a:stretch>
              </a:blipFill>
            </p:spPr>
            <p:txBody>
              <a:bodyPr/>
              <a:lstStyle/>
              <a:p>
                <a:r>
                  <a:rPr lang="en-US">
                    <a:noFill/>
                  </a:rPr>
                  <a:t> </a:t>
                </a:r>
              </a:p>
            </p:txBody>
          </p:sp>
        </mc:Fallback>
      </mc:AlternateContent>
    </p:spTree>
    <p:extLst>
      <p:ext uri="{BB962C8B-B14F-4D97-AF65-F5344CB8AC3E}">
        <p14:creationId xmlns:p14="http://schemas.microsoft.com/office/powerpoint/2010/main" val="428155545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buNone/>
                </a:pPr>
                <a:r>
                  <a:rPr lang="en-US" b="1" err="1"/>
                  <a:t>Định</a:t>
                </a:r>
                <a:r>
                  <a:rPr lang="en-US" b="1"/>
                  <a:t> </a:t>
                </a:r>
                <a:r>
                  <a:rPr lang="en-US" b="1" err="1"/>
                  <a:t>nghĩa</a:t>
                </a:r>
                <a:r>
                  <a:rPr lang="en-US" b="1"/>
                  <a:t> 1: Movement process stability</a:t>
                </a:r>
              </a:p>
              <a:p>
                <a:r>
                  <a:rPr lang="de-DE">
                    <a:solidFill>
                      <a:srgbClr val="FF0000"/>
                    </a:solidFill>
                    <a:effectLst/>
                    <a:ea typeface="Calibri" panose="020F0502020204030204" pitchFamily="34" charset="0"/>
                  </a:rPr>
                  <a:t>Một quá trình chuyển động </a:t>
                </a:r>
                <a14:m>
                  <m:oMath xmlns:m="http://schemas.openxmlformats.org/officeDocument/2006/math">
                    <m:r>
                      <a:rPr lang="de-DE"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i="1">
                            <a:solidFill>
                              <a:srgbClr val="0066FF"/>
                            </a:solidFill>
                            <a:effectLst/>
                            <a:latin typeface="Cambria Math" panose="02040503050406030204" pitchFamily="18" charset="0"/>
                          </a:rPr>
                        </m:ctrlPr>
                      </m:d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𝑥</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𝑙</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𝑚</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𝑡</m:t>
                    </m:r>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de-DE">
                    <a:solidFill>
                      <a:srgbClr val="0066FF"/>
                    </a:solidFill>
                    <a:effectLst/>
                    <a:ea typeface="Times New Roman" panose="02020603050405020304" pitchFamily="18" charset="0"/>
                  </a:rPr>
                  <a:t> </a:t>
                </a:r>
                <a:r>
                  <a:rPr lang="de-DE">
                    <a:solidFill>
                      <a:srgbClr val="FF0000"/>
                    </a:solidFill>
                    <a:effectLst/>
                    <a:ea typeface="Times New Roman" panose="02020603050405020304" pitchFamily="18" charset="0"/>
                  </a:rPr>
                  <a:t>là ổn định về giá trị trung bình (với </a:t>
                </a:r>
                <a14:m>
                  <m:oMath xmlns:m="http://schemas.openxmlformats.org/officeDocument/2006/math">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𝑢</m:t>
                    </m:r>
                  </m:oMath>
                </a14:m>
                <a:r>
                  <a:rPr lang="de-DE">
                    <a:solidFill>
                      <a:srgbClr val="FF0000"/>
                    </a:solidFill>
                    <a:effectLst/>
                    <a:ea typeface="Times New Roman" panose="02020603050405020304" pitchFamily="18" charset="0"/>
                  </a:rPr>
                  <a:t> là chiến lược kiểm soát ổn định) nếu đối với một số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𝑀</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&lt;∞</m:t>
                    </m:r>
                  </m:oMath>
                </a14:m>
                <a:r>
                  <a:rPr lang="en-US">
                    <a:solidFill>
                      <a:srgbClr val="FF0000"/>
                    </a:solidFill>
                  </a:rPr>
                  <a:t>.</a:t>
                </a:r>
              </a:p>
              <a:p>
                <a:r>
                  <a:rPr lang="en-US" err="1">
                    <a:solidFill>
                      <a:srgbClr val="0066FF"/>
                    </a:solidFill>
                  </a:rPr>
                  <a:t>Công</a:t>
                </a:r>
                <a:r>
                  <a:rPr lang="en-US">
                    <a:solidFill>
                      <a:srgbClr val="0066FF"/>
                    </a:solidFill>
                  </a:rPr>
                  <a:t> </a:t>
                </a:r>
                <a:r>
                  <a:rPr lang="en-US" err="1">
                    <a:solidFill>
                      <a:srgbClr val="0066FF"/>
                    </a:solidFill>
                  </a:rPr>
                  <a:t>thức</a:t>
                </a:r>
                <a:r>
                  <a:rPr lang="en-US">
                    <a:solidFill>
                      <a:srgbClr val="0066FF"/>
                    </a:solidFill>
                  </a:rPr>
                  <a:t> </a:t>
                </a:r>
                <a:r>
                  <a:rPr lang="en-US" err="1">
                    <a:solidFill>
                      <a:srgbClr val="0066FF"/>
                    </a:solidFill>
                  </a:rPr>
                  <a:t>này</a:t>
                </a:r>
                <a:r>
                  <a:rPr lang="en-US">
                    <a:solidFill>
                      <a:srgbClr val="0066FF"/>
                    </a:solidFill>
                  </a:rPr>
                  <a:t> </a:t>
                </a:r>
                <a:r>
                  <a:rPr lang="en-US" err="1">
                    <a:solidFill>
                      <a:srgbClr val="0066FF"/>
                    </a:solidFill>
                  </a:rPr>
                  <a:t>luôn</a:t>
                </a:r>
                <a:r>
                  <a:rPr lang="en-US">
                    <a:solidFill>
                      <a:srgbClr val="0066FF"/>
                    </a:solidFill>
                  </a:rPr>
                  <a:t> </a:t>
                </a:r>
                <a:r>
                  <a:rPr lang="en-US" err="1">
                    <a:solidFill>
                      <a:srgbClr val="0066FF"/>
                    </a:solidFill>
                  </a:rPr>
                  <a:t>đúng</a:t>
                </a:r>
                <a:r>
                  <a:rPr lang="en-US">
                    <a:solidFill>
                      <a:srgbClr val="0066FF"/>
                    </a:solidFill>
                  </a:rPr>
                  <a:t> </a:t>
                </a:r>
                <a14:m>
                  <m:oMath xmlns:m="http://schemas.openxmlformats.org/officeDocument/2006/math">
                    <m:r>
                      <a:rPr lang="en-US" i="1" smtClean="0">
                        <a:solidFill>
                          <a:srgbClr val="0066FF"/>
                        </a:solidFill>
                        <a:latin typeface="Cambria Math" panose="02040503050406030204" pitchFamily="18" charset="0"/>
                        <a:ea typeface="Cambria Math" panose="02040503050406030204" pitchFamily="18" charset="0"/>
                      </a:rPr>
                      <m:t>∀</m:t>
                    </m:r>
                    <m:r>
                      <a:rPr lang="en-US" b="0" i="1" smtClean="0">
                        <a:solidFill>
                          <a:srgbClr val="0066FF"/>
                        </a:solidFill>
                        <a:latin typeface="Cambria Math" panose="02040503050406030204" pitchFamily="18" charset="0"/>
                        <a:ea typeface="Cambria Math" panose="02040503050406030204" pitchFamily="18" charset="0"/>
                      </a:rPr>
                      <m:t> </m:t>
                    </m:r>
                    <m:r>
                      <a:rPr lang="en-US" b="0" i="1" smtClean="0">
                        <a:solidFill>
                          <a:srgbClr val="0066FF"/>
                        </a:solidFill>
                        <a:latin typeface="Cambria Math" panose="02040503050406030204" pitchFamily="18" charset="0"/>
                        <a:ea typeface="Cambria Math" panose="02040503050406030204" pitchFamily="18" charset="0"/>
                      </a:rPr>
                      <m:t>𝑇</m:t>
                    </m:r>
                    <m:r>
                      <a:rPr lang="en-US" b="0" i="0" smtClean="0">
                        <a:solidFill>
                          <a:srgbClr val="0066FF"/>
                        </a:solidFill>
                        <a:latin typeface="Cambria Math" panose="02040503050406030204" pitchFamily="18" charset="0"/>
                        <a:ea typeface="Cambria Math" panose="02040503050406030204" pitchFamily="18" charset="0"/>
                      </a:rPr>
                      <m:t>:</m:t>
                    </m:r>
                  </m:oMath>
                </a14:m>
                <a:endParaRPr lang="en-US" b="0">
                  <a:solidFill>
                    <a:srgbClr val="0066FF"/>
                  </a:solidFill>
                  <a:ea typeface="Cambria Math" panose="02040503050406030204" pitchFamily="18" charset="0"/>
                </a:endParaRPr>
              </a:p>
              <a:p>
                <a:pPr marL="0" indent="0" algn="ctr">
                  <a:buNone/>
                </a:pPr>
                <a14:m>
                  <m:oMath xmlns:m="http://schemas.openxmlformats.org/officeDocument/2006/math">
                    <m:nary>
                      <m:naryPr>
                        <m:chr m:val="∑"/>
                        <m:limLoc m:val="undOvr"/>
                        <m:ctrlPr>
                          <a:rPr lang="en-US" i="1" smtClean="0">
                            <a:solidFill>
                              <a:srgbClr val="FF0000"/>
                            </a:solidFill>
                            <a:latin typeface="Cambria Math" panose="02040503050406030204" pitchFamily="18" charset="0"/>
                          </a:rPr>
                        </m:ctrlPr>
                      </m:naryPr>
                      <m:sub>
                        <m:r>
                          <a:rPr lang="de-DE" i="1">
                            <a:solidFill>
                              <a:srgbClr val="FF0000"/>
                            </a:solidFill>
                            <a:latin typeface="Cambria Math" panose="02040503050406030204" pitchFamily="18" charset="0"/>
                          </a:rPr>
                          <m:t>𝑡</m:t>
                        </m:r>
                        <m:r>
                          <a:rPr lang="de-DE" i="1">
                            <a:solidFill>
                              <a:srgbClr val="FF0000"/>
                            </a:solidFill>
                            <a:latin typeface="Cambria Math" panose="02040503050406030204" pitchFamily="18" charset="0"/>
                          </a:rPr>
                          <m:t>=1</m:t>
                        </m:r>
                      </m:sub>
                      <m:sup>
                        <m:r>
                          <a:rPr lang="de-DE" i="1">
                            <a:solidFill>
                              <a:srgbClr val="FF0000"/>
                            </a:solidFill>
                            <a:latin typeface="Cambria Math" panose="02040503050406030204" pitchFamily="18" charset="0"/>
                          </a:rPr>
                          <m:t>𝑇</m:t>
                        </m:r>
                      </m:sup>
                      <m:e>
                        <m:nary>
                          <m:naryPr>
                            <m:chr m:val="∑"/>
                            <m:limLoc m:val="undOvr"/>
                            <m:supHide m:val="on"/>
                            <m:ctrlPr>
                              <a:rPr lang="en-US" i="1">
                                <a:solidFill>
                                  <a:srgbClr val="FF0000"/>
                                </a:solidFill>
                                <a:latin typeface="Cambria Math" panose="02040503050406030204" pitchFamily="18" charset="0"/>
                              </a:rPr>
                            </m:ctrlPr>
                          </m:naryPr>
                          <m:sub>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𝑙</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𝑚</m:t>
                            </m:r>
                            <m:r>
                              <a:rPr lang="de-DE" i="1">
                                <a:solidFill>
                                  <a:srgbClr val="FF0000"/>
                                </a:solidFill>
                                <a:latin typeface="Cambria Math" panose="02040503050406030204" pitchFamily="18" charset="0"/>
                              </a:rPr>
                              <m:t>)</m:t>
                            </m:r>
                          </m:sub>
                          <m:sup/>
                          <m:e>
                            <m:r>
                              <a:rPr lang="de-DE" i="1">
                                <a:solidFill>
                                  <a:srgbClr val="FF0000"/>
                                </a:solidFill>
                                <a:latin typeface="Cambria Math" panose="02040503050406030204" pitchFamily="18" charset="0"/>
                              </a:rPr>
                              <m:t>𝐸</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𝑥</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𝑙</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𝑚</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𝑡</m:t>
                            </m:r>
                            <m:r>
                              <a:rPr lang="de-DE" i="1">
                                <a:solidFill>
                                  <a:srgbClr val="FF0000"/>
                                </a:solidFill>
                                <a:latin typeface="Cambria Math" panose="02040503050406030204" pitchFamily="18" charset="0"/>
                              </a:rPr>
                              <m:t>)]</m:t>
                            </m:r>
                          </m:e>
                        </m:nary>
                      </m:e>
                    </m:nary>
                    <m:r>
                      <a:rPr lang="de-DE" i="1">
                        <a:solidFill>
                          <a:srgbClr val="FF0000"/>
                        </a:solidFill>
                        <a:latin typeface="Cambria Math" panose="02040503050406030204" pitchFamily="18" charset="0"/>
                      </a:rPr>
                      <m:t>&lt;</m:t>
                    </m:r>
                    <m:r>
                      <a:rPr lang="de-DE" i="1">
                        <a:solidFill>
                          <a:srgbClr val="FF0000"/>
                        </a:solidFill>
                        <a:latin typeface="Cambria Math" panose="02040503050406030204" pitchFamily="18" charset="0"/>
                      </a:rPr>
                      <m:t>𝑀</m:t>
                    </m:r>
                    <m:r>
                      <a:rPr lang="de-DE" i="1">
                        <a:solidFill>
                          <a:srgbClr val="FF0000"/>
                        </a:solidFill>
                        <a:latin typeface="Cambria Math" panose="02040503050406030204" pitchFamily="18" charset="0"/>
                      </a:rPr>
                      <m:t>,  ∀</m:t>
                    </m:r>
                    <m:r>
                      <a:rPr lang="de-DE" i="1">
                        <a:solidFill>
                          <a:srgbClr val="FF0000"/>
                        </a:solidFill>
                        <a:latin typeface="Cambria Math" panose="02040503050406030204" pitchFamily="18" charset="0"/>
                      </a:rPr>
                      <m:t>𝑇</m:t>
                    </m:r>
                  </m:oMath>
                </a14:m>
                <a:r>
                  <a:rPr lang="en-US">
                    <a:solidFill>
                      <a:srgbClr val="FF0000"/>
                    </a:solidFill>
                  </a:rPr>
                  <a:t>     (6)</a:t>
                </a:r>
              </a:p>
              <a:p>
                <a:pPr marL="0" indent="0">
                  <a:buNone/>
                </a:pPr>
                <a:r>
                  <a:rPr lang="en-US" err="1"/>
                  <a:t>Với</a:t>
                </a:r>
                <a:r>
                  <a:rPr lang="en-US"/>
                  <a:t> </a:t>
                </a:r>
                <a14:m>
                  <m:oMath xmlns:m="http://schemas.openxmlformats.org/officeDocument/2006/math">
                    <m:r>
                      <a:rPr lang="en-US" i="1" smtClean="0">
                        <a:latin typeface="Cambria Math" panose="02040503050406030204" pitchFamily="18" charset="0"/>
                      </a:rPr>
                      <m:t>𝐸</m:t>
                    </m:r>
                  </m:oMath>
                </a14:m>
                <a:r>
                  <a:rPr lang="en-US"/>
                  <a:t> </a:t>
                </a:r>
                <a:r>
                  <a:rPr lang="en-US" err="1"/>
                  <a:t>là</a:t>
                </a:r>
                <a:r>
                  <a:rPr lang="en-US"/>
                  <a:t> </a:t>
                </a:r>
                <a:r>
                  <a:rPr lang="en-US" err="1"/>
                  <a:t>kỳ</a:t>
                </a:r>
                <a:r>
                  <a:rPr lang="en-US"/>
                  <a:t> </a:t>
                </a:r>
                <a:r>
                  <a:rPr lang="en-US" err="1"/>
                  <a:t>vọng</a:t>
                </a:r>
                <a:r>
                  <a:rPr lang="en-US"/>
                  <a:t>.</a:t>
                </a:r>
                <a:endParaRPr lang="en-US">
                  <a:solidFill>
                    <a:srgbClr val="0066FF"/>
                  </a:solidFill>
                </a:endParaRPr>
              </a:p>
              <a:p>
                <a:pPr marL="0" indent="0">
                  <a:buNone/>
                </a:pPr>
                <a:endParaRPr lang="en-US" b="0">
                  <a:solidFill>
                    <a:srgbClr val="0066FF"/>
                  </a:solidFill>
                  <a:ea typeface="Cambria Math" panose="02040503050406030204" pitchFamily="18" charset="0"/>
                </a:endParaRPr>
              </a:p>
              <a:p>
                <a:pPr marL="0" indent="0" algn="ctr">
                  <a:buNone/>
                </a:pPr>
                <a:endParaRPr lang="en-US">
                  <a:solidFill>
                    <a:srgbClr val="FF0000"/>
                  </a:solidFill>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r="-1056"/>
                </a:stretch>
              </a:blipFill>
            </p:spPr>
            <p:txBody>
              <a:bodyPr/>
              <a:lstStyle/>
              <a:p>
                <a:r>
                  <a:rPr lang="en-US">
                    <a:noFill/>
                  </a:rPr>
                  <a:t> </a:t>
                </a:r>
              </a:p>
            </p:txBody>
          </p:sp>
        </mc:Fallback>
      </mc:AlternateContent>
    </p:spTree>
    <p:extLst>
      <p:ext uri="{BB962C8B-B14F-4D97-AF65-F5344CB8AC3E}">
        <p14:creationId xmlns:p14="http://schemas.microsoft.com/office/powerpoint/2010/main" val="19885798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806F3-9372-C811-57F8-87DE01367BC0}"/>
              </a:ext>
            </a:extLst>
          </p:cNvPr>
          <p:cNvSpPr>
            <a:spLocks noGrp="1"/>
          </p:cNvSpPr>
          <p:nvPr>
            <p:ph type="title"/>
          </p:nvPr>
        </p:nvSpPr>
        <p:spPr/>
        <p:txBody>
          <a:bodyPr/>
          <a:lstStyle/>
          <a:p>
            <a:r>
              <a:rPr lang="en-US"/>
              <a:t>Tình hình nghiên cứu</a:t>
            </a:r>
          </a:p>
        </p:txBody>
      </p:sp>
      <p:sp>
        <p:nvSpPr>
          <p:cNvPr id="7" name="Content Placeholder 6">
            <a:extLst>
              <a:ext uri="{FF2B5EF4-FFF2-40B4-BE49-F238E27FC236}">
                <a16:creationId xmlns:a16="http://schemas.microsoft.com/office/drawing/2014/main" id="{B65C05B2-CF45-558E-FB3B-A89A89B8C593}"/>
              </a:ext>
            </a:extLst>
          </p:cNvPr>
          <p:cNvSpPr>
            <a:spLocks noGrp="1"/>
          </p:cNvSpPr>
          <p:nvPr>
            <p:ph idx="16"/>
          </p:nvPr>
        </p:nvSpPr>
        <p:spPr/>
        <p:txBody>
          <a:bodyPr/>
          <a:lstStyle/>
          <a:p>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5E6DC68-6C9D-BB6F-2F5C-DC8F7BE2AA05}"/>
                  </a:ext>
                </a:extLst>
              </p:cNvPr>
              <p:cNvSpPr>
                <a:spLocks noGrp="1"/>
              </p:cNvSpPr>
              <p:nvPr>
                <p:ph sz="half" idx="1"/>
              </p:nvPr>
            </p:nvSpPr>
            <p:spPr/>
            <p:txBody>
              <a:bodyPr/>
              <a:lstStyle/>
              <a:p>
                <a:pPr algn="just"/>
                <a:r>
                  <a:rPr lang="en-US"/>
                  <a:t>Số </a:t>
                </a:r>
                <a:r>
                  <a:rPr lang="vi-VN"/>
                  <a:t>lượng phương tiện giao thông </a:t>
                </a:r>
                <a:r>
                  <a:rPr lang="en-US"/>
                  <a:t>ngày nay đang </a:t>
                </a:r>
                <a:r>
                  <a:rPr lang="vi-VN"/>
                  <a:t>tăng </a:t>
                </a:r>
                <a:r>
                  <a:rPr lang="en-US"/>
                  <a:t>mạnh</a:t>
                </a:r>
                <a:r>
                  <a:rPr lang="vi-VN"/>
                  <a:t>, gây ra không ít tác động tiêu cực đến tình hình giao thông vận tải</a:t>
                </a:r>
                <a:r>
                  <a:rPr lang="en-US"/>
                  <a:t>.</a:t>
                </a:r>
                <a:r>
                  <a:rPr lang="vi-VN"/>
                  <a:t> </a:t>
                </a:r>
                <a:endParaRPr lang="en-US"/>
              </a:p>
              <a:p>
                <a:pPr marL="0" indent="0" algn="just">
                  <a:buNone/>
                </a:pPr>
                <a14:m>
                  <m:oMath xmlns:m="http://schemas.openxmlformats.org/officeDocument/2006/math">
                    <m:r>
                      <a:rPr lang="en-US" b="0" i="1" smtClean="0">
                        <a:solidFill>
                          <a:srgbClr val="FF0000"/>
                        </a:solidFill>
                        <a:latin typeface="Cambria Math" panose="02040503050406030204" pitchFamily="18" charset="0"/>
                      </a:rPr>
                      <m:t>→</m:t>
                    </m:r>
                  </m:oMath>
                </a14:m>
                <a:r>
                  <a:rPr lang="en-US">
                    <a:solidFill>
                      <a:srgbClr val="FF0000"/>
                    </a:solidFill>
                  </a:rPr>
                  <a:t> Thiết kế một giải pháp là cần thiết.</a:t>
                </a:r>
              </a:p>
            </p:txBody>
          </p:sp>
        </mc:Choice>
        <mc:Fallback xmlns="">
          <p:sp>
            <p:nvSpPr>
              <p:cNvPr id="5" name="Content Placeholder 4">
                <a:extLst>
                  <a:ext uri="{FF2B5EF4-FFF2-40B4-BE49-F238E27FC236}">
                    <a16:creationId xmlns:a16="http://schemas.microsoft.com/office/drawing/2014/main" id="{85E6DC68-6C9D-BB6F-2F5C-DC8F7BE2AA05}"/>
                  </a:ext>
                </a:extLst>
              </p:cNvPr>
              <p:cNvSpPr>
                <a:spLocks noGrp="1" noRot="1" noChangeAspect="1" noMove="1" noResize="1" noEditPoints="1" noAdjustHandles="1" noChangeArrowheads="1" noChangeShapeType="1" noTextEdit="1"/>
              </p:cNvSpPr>
              <p:nvPr>
                <p:ph sz="half" idx="1"/>
              </p:nvPr>
            </p:nvSpPr>
            <p:spPr>
              <a:blipFill>
                <a:blip r:embed="rId3"/>
                <a:stretch>
                  <a:fillRect l="-2265" t="-1642" r="-2265"/>
                </a:stretch>
              </a:blipFill>
            </p:spPr>
            <p:txBody>
              <a:bodyPr/>
              <a:lstStyle/>
              <a:p>
                <a:r>
                  <a:rPr lang="en-US">
                    <a:noFill/>
                  </a:rPr>
                  <a:t> </a:t>
                </a:r>
              </a:p>
            </p:txBody>
          </p:sp>
        </mc:Fallback>
      </mc:AlternateContent>
      <p:pic>
        <p:nvPicPr>
          <p:cNvPr id="2050" name="Picture 2" descr="Problem-solution essays">
            <a:extLst>
              <a:ext uri="{FF2B5EF4-FFF2-40B4-BE49-F238E27FC236}">
                <a16:creationId xmlns:a16="http://schemas.microsoft.com/office/drawing/2014/main" id="{F2655A8D-7575-872A-6601-E867DC385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0" y="1700265"/>
            <a:ext cx="5355448" cy="353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49959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lgn="just">
                  <a:buNone/>
                </a:pPr>
                <a:r>
                  <a:rPr lang="en-US" b="1" err="1"/>
                  <a:t>Định</a:t>
                </a:r>
                <a:r>
                  <a:rPr lang="en-US" b="1"/>
                  <a:t> </a:t>
                </a:r>
                <a:r>
                  <a:rPr lang="en-US" b="1" err="1"/>
                  <a:t>nghĩa</a:t>
                </a:r>
                <a:r>
                  <a:rPr lang="en-US" b="1"/>
                  <a:t> 2: Max-pressure control policy</a:t>
                </a:r>
              </a:p>
              <a:p>
                <a:pPr algn="just"/>
                <a:r>
                  <a:rPr lang="de-DE">
                    <a:solidFill>
                      <a:srgbClr val="FF0000"/>
                    </a:solidFill>
                    <a:effectLst/>
                    <a:ea typeface="Calibri" panose="020F0502020204030204" pitchFamily="34" charset="0"/>
                    <a:cs typeface="Times New Roman" panose="02020603050405020304" pitchFamily="18" charset="0"/>
                  </a:rPr>
                  <a:t>Tại mỗi chu kì </a:t>
                </a:r>
                <a14:m>
                  <m:oMath xmlns:m="http://schemas.openxmlformats.org/officeDocument/2006/math">
                    <m:r>
                      <a:rPr lang="de-DE"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de-DE">
                    <a:solidFill>
                      <a:srgbClr val="FF0000"/>
                    </a:solidFill>
                    <a:effectLst/>
                    <a:ea typeface="Calibri" panose="020F0502020204030204" pitchFamily="34" charset="0"/>
                    <a:cs typeface="Times New Roman" panose="02020603050405020304" pitchFamily="18" charset="0"/>
                  </a:rPr>
                  <a:t>, agent sẽ chọn hành động với áp lực (pressure) tối đa tại mỗi trạng thái </a:t>
                </a:r>
                <a14:m>
                  <m:oMath xmlns:m="http://schemas.openxmlformats.org/officeDocument/2006/math">
                    <m:r>
                      <a:rPr lang="de-DE"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𝑋</m:t>
                    </m:r>
                    <m:r>
                      <a:rPr lang="de-DE"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𝐴</m:t>
                        </m:r>
                      </m:e>
                    </m:acc>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𝑋</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𝑎𝑟𝑔𝑚𝑎𝑥</m:t>
                        </m:r>
                      </m:e>
                      <m:sub>
                        <m:acc>
                          <m:accPr>
                            <m:chr m:val="̃"/>
                            <m:ctrlP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𝐴</m:t>
                            </m:r>
                          </m:e>
                        </m:acc>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r>
                          <a:rPr lang="de-DE" b="1"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𝑨</m:t>
                        </m:r>
                      </m:sub>
                    </m:sSub>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𝜃</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𝐴</m:t>
                        </m:r>
                      </m:e>
                    </m:acc>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de-DE">
                    <a:solidFill>
                      <a:srgbClr val="FF0000"/>
                    </a:solidFill>
                    <a:effectLst/>
                    <a:ea typeface="Times New Roman" panose="02020603050405020304" pitchFamily="18" charset="0"/>
                    <a:cs typeface="Times New Roman" panose="02020603050405020304" pitchFamily="18" charset="0"/>
                  </a:rPr>
                  <a:t>, với áp lực của trạng thái </a:t>
                </a:r>
                <a14:m>
                  <m:oMath xmlns:m="http://schemas.openxmlformats.org/officeDocument/2006/math">
                    <m:acc>
                      <m:accPr>
                        <m:chr m:val="̃"/>
                        <m:ctrlPr>
                          <a:rPr lang="en-US"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𝐴</m:t>
                        </m:r>
                      </m:e>
                    </m:acc>
                  </m:oMath>
                </a14:m>
                <a:r>
                  <a:rPr lang="de-DE">
                    <a:solidFill>
                      <a:srgbClr val="0066FF"/>
                    </a:solidFill>
                    <a:effectLst/>
                    <a:ea typeface="Times New Roman" panose="02020603050405020304" pitchFamily="18" charset="0"/>
                    <a:cs typeface="Times New Roman" panose="02020603050405020304" pitchFamily="18" charset="0"/>
                  </a:rPr>
                  <a:t> </a:t>
                </a:r>
                <a:r>
                  <a:rPr lang="de-DE">
                    <a:solidFill>
                      <a:srgbClr val="FF0000"/>
                    </a:solidFill>
                    <a:effectLst/>
                    <a:ea typeface="Times New Roman" panose="02020603050405020304" pitchFamily="18" charset="0"/>
                    <a:cs typeface="Times New Roman" panose="02020603050405020304" pitchFamily="18" charset="0"/>
                  </a:rPr>
                  <a:t>được định nghĩa như sau:</a:t>
                </a:r>
              </a:p>
              <a:p>
                <a:pPr marL="0" indent="0" algn="ctr">
                  <a:buNone/>
                </a:pPr>
                <a14:m>
                  <m:oMathPara xmlns:m="http://schemas.openxmlformats.org/officeDocument/2006/math">
                    <m:oMathParaPr>
                      <m:jc m:val="centerGroup"/>
                    </m:oMathParaPr>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US" i="1">
                              <a:solidFill>
                                <a:srgbClr val="0066FF"/>
                              </a:solidFill>
                              <a:effectLst/>
                              <a:latin typeface="Cambria Math" panose="02040503050406030204" pitchFamily="18" charset="0"/>
                              <a:ea typeface="Times New Roman" panose="02020603050405020304" pitchFamily="18" charset="0"/>
                            </a:rPr>
                          </m:ctrlPr>
                        </m:dPr>
                        <m:e>
                          <m:acc>
                            <m:accPr>
                              <m:chr m:val="̃"/>
                              <m:ctrlPr>
                                <a:rPr lang="en-US" i="1">
                                  <a:solidFill>
                                    <a:srgbClr val="0066FF"/>
                                  </a:solidFill>
                                  <a:effectLst/>
                                  <a:latin typeface="Cambria Math" panose="02040503050406030204" pitchFamily="18" charset="0"/>
                                </a:rPr>
                              </m:ctrlPr>
                            </m:acc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𝐴</m:t>
                              </m:r>
                            </m:e>
                          </m:acc>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en-US" i="1">
                              <a:solidFill>
                                <a:srgbClr val="0066FF"/>
                              </a:solidFill>
                              <a:effectLst/>
                              <a:latin typeface="Cambria Math" panose="02040503050406030204" pitchFamily="18" charset="0"/>
                              <a:ea typeface="Times New Roman" panose="02020603050405020304" pitchFamily="18" charset="0"/>
                            </a:rPr>
                          </m:ctrlPr>
                        </m:naryPr>
                        <m:sub>
                          <m:d>
                            <m:dPr>
                              <m:ctrlPr>
                                <a:rPr lang="en-US" i="1">
                                  <a:solidFill>
                                    <a:srgbClr val="0066FF"/>
                                  </a:solidFill>
                                  <a:effectLst/>
                                  <a:latin typeface="Cambria Math" panose="02040503050406030204" pitchFamily="18" charset="0"/>
                                  <a:ea typeface="Times New Roman" panose="02020603050405020304" pitchFamily="18" charset="0"/>
                                </a:rPr>
                              </m:ctrlPr>
                            </m:d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US" i="1">
                                  <a:solidFill>
                                    <a:srgbClr val="0066FF"/>
                                  </a:solidFill>
                                  <a:effectLst/>
                                  <a:latin typeface="Cambria Math" panose="02040503050406030204" pitchFamily="18" charset="0"/>
                                  <a:ea typeface="Times New Roman" panose="02020603050405020304" pitchFamily="18" charset="0"/>
                                </a:rPr>
                              </m:ctrlPr>
                            </m:d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 1</m:t>
                          </m:r>
                        </m:sub>
                        <m:sup/>
                        <m:e>
                          <m:acc>
                            <m:accPr>
                              <m:chr m:val="̃"/>
                              <m:ctrlPr>
                                <a:rPr lang="en-US" i="1">
                                  <a:solidFill>
                                    <a:srgbClr val="0066FF"/>
                                  </a:solidFill>
                                  <a:effectLst/>
                                  <a:latin typeface="Cambria Math" panose="02040503050406030204" pitchFamily="18" charset="0"/>
                                  <a:ea typeface="Times New Roman" panose="02020603050405020304" pitchFamily="18" charset="0"/>
                                </a:rPr>
                              </m:ctrlPr>
                            </m:acc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𝑤</m:t>
                              </m:r>
                            </m:e>
                          </m:acc>
                        </m:e>
                      </m:nary>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de-DE">
                  <a:solidFill>
                    <a:srgbClr val="0066FF"/>
                  </a:solidFill>
                  <a:ea typeface="Calibri" panose="020F0502020204030204" pitchFamily="34" charset="0"/>
                  <a:cs typeface="Times New Roman" panose="02020603050405020304" pitchFamily="18" charset="0"/>
                </a:endParaRPr>
              </a:p>
              <a:p>
                <a:pPr algn="just"/>
                <a:endParaRPr lang="en-US">
                  <a:solidFill>
                    <a:srgbClr val="FF0000"/>
                  </a:solidFill>
                  <a:effectLst/>
                  <a:ea typeface="Calibri" panose="020F0502020204030204" pitchFamily="34" charset="0"/>
                  <a:cs typeface="Times New Roman" panose="02020603050405020304" pitchFamily="18" charset="0"/>
                </a:endParaRPr>
              </a:p>
              <a:p>
                <a:pPr algn="just"/>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356549463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lgn="just">
                  <a:buNone/>
                </a:pPr>
                <a:r>
                  <a:rPr lang="en-US" b="1"/>
                  <a:t>Định </a:t>
                </a:r>
                <a:r>
                  <a:rPr lang="en-US" b="1" err="1"/>
                  <a:t>nghĩa</a:t>
                </a:r>
                <a:r>
                  <a:rPr lang="en-US" b="1"/>
                  <a:t> 2: Max-pressure control policy</a:t>
                </a:r>
              </a:p>
              <a:p>
                <a:pPr algn="just"/>
                <a:r>
                  <a:rPr lang="de-DE">
                    <a:solidFill>
                      <a:srgbClr val="FF0000"/>
                    </a:solidFill>
                    <a:ea typeface="Calibri" panose="020F0502020204030204" pitchFamily="34" charset="0"/>
                    <a:cs typeface="Times New Roman" panose="02020603050405020304" pitchFamily="18" charset="0"/>
                  </a:rPr>
                  <a:t>Tại mỗi chu kì </a:t>
                </a:r>
                <a14:m>
                  <m:oMath xmlns:m="http://schemas.openxmlformats.org/officeDocument/2006/math">
                    <m:r>
                      <a:rPr lang="de-DE" i="1">
                        <a:latin typeface="Cambria Math" panose="02040503050406030204" pitchFamily="18" charset="0"/>
                        <a:ea typeface="Calibri" panose="020F0502020204030204" pitchFamily="34" charset="0"/>
                        <a:cs typeface="Times New Roman" panose="02020603050405020304" pitchFamily="18" charset="0"/>
                      </a:rPr>
                      <m:t>𝑡</m:t>
                    </m:r>
                  </m:oMath>
                </a14:m>
                <a:r>
                  <a:rPr lang="de-DE">
                    <a:solidFill>
                      <a:srgbClr val="FF0000"/>
                    </a:solidFill>
                    <a:ea typeface="Calibri" panose="020F0502020204030204" pitchFamily="34" charset="0"/>
                    <a:cs typeface="Times New Roman" panose="02020603050405020304" pitchFamily="18" charset="0"/>
                  </a:rPr>
                  <a:t>, agent sẽ chọn hành động với áp lực (pressure) tối đa tại mỗi trạng thái </a:t>
                </a:r>
                <a14:m>
                  <m:oMath xmlns:m="http://schemas.openxmlformats.org/officeDocument/2006/math">
                    <m:r>
                      <a:rPr lang="de-DE" i="1">
                        <a:latin typeface="Cambria Math" panose="02040503050406030204" pitchFamily="18" charset="0"/>
                        <a:ea typeface="Calibri" panose="020F0502020204030204" pitchFamily="34" charset="0"/>
                        <a:cs typeface="Times New Roman" panose="02020603050405020304" pitchFamily="18" charset="0"/>
                      </a:rPr>
                      <m:t>𝑋</m:t>
                    </m:r>
                    <m:r>
                      <a:rPr lang="de-DE" i="1">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i="1">
                            <a:latin typeface="Cambria Math" panose="02040503050406030204" pitchFamily="18" charset="0"/>
                            <a:ea typeface="Calibri" panose="020F0502020204030204" pitchFamily="34" charset="0"/>
                            <a:cs typeface="Times New Roman" panose="02020603050405020304" pitchFamily="18" charset="0"/>
                          </a:rPr>
                        </m:ctrlPr>
                      </m:accPr>
                      <m:e>
                        <m:r>
                          <a:rPr lang="de-DE" i="1">
                            <a:latin typeface="Cambria Math" panose="02040503050406030204" pitchFamily="18" charset="0"/>
                            <a:ea typeface="Calibri" panose="020F0502020204030204" pitchFamily="34" charset="0"/>
                            <a:cs typeface="Times New Roman" panose="02020603050405020304" pitchFamily="18" charset="0"/>
                          </a:rPr>
                          <m:t>𝐴</m:t>
                        </m:r>
                      </m:e>
                    </m:acc>
                    <m:r>
                      <a:rPr lang="de-DE" i="1">
                        <a:latin typeface="Cambria Math" panose="02040503050406030204" pitchFamily="18" charset="0"/>
                        <a:ea typeface="Calibri" panose="020F0502020204030204" pitchFamily="34" charset="0"/>
                        <a:cs typeface="Times New Roman" panose="02020603050405020304" pitchFamily="18" charset="0"/>
                      </a:rPr>
                      <m:t>∗</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de-DE" i="1">
                            <a:latin typeface="Cambria Math" panose="02040503050406030204" pitchFamily="18" charset="0"/>
                            <a:ea typeface="Calibri" panose="020F0502020204030204" pitchFamily="34" charset="0"/>
                            <a:cs typeface="Times New Roman" panose="02020603050405020304" pitchFamily="18" charset="0"/>
                          </a:rPr>
                          <m:t>𝑋</m:t>
                        </m:r>
                      </m:e>
                    </m:d>
                    <m:r>
                      <a:rPr lang="de-DE"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de-DE" i="1">
                            <a:latin typeface="Cambria Math" panose="02040503050406030204" pitchFamily="18" charset="0"/>
                            <a:ea typeface="Times New Roman" panose="02020603050405020304" pitchFamily="18" charset="0"/>
                            <a:cs typeface="Times New Roman" panose="02020603050405020304" pitchFamily="18" charset="0"/>
                          </a:rPr>
                          <m:t>𝑎𝑟𝑔𝑚𝑎𝑥</m:t>
                        </m:r>
                      </m:e>
                      <m:sub>
                        <m:acc>
                          <m:accPr>
                            <m:chr m:val="̃"/>
                            <m:ctrlPr>
                              <a:rPr lang="en-US" i="1">
                                <a:latin typeface="Cambria Math" panose="02040503050406030204" pitchFamily="18" charset="0"/>
                                <a:ea typeface="Calibri" panose="020F0502020204030204" pitchFamily="34" charset="0"/>
                                <a:cs typeface="Times New Roman" panose="02020603050405020304" pitchFamily="18" charset="0"/>
                              </a:rPr>
                            </m:ctrlPr>
                          </m:accPr>
                          <m:e>
                            <m:r>
                              <a:rPr lang="de-DE" i="1">
                                <a:latin typeface="Cambria Math" panose="02040503050406030204" pitchFamily="18" charset="0"/>
                                <a:ea typeface="Calibri" panose="020F0502020204030204" pitchFamily="34" charset="0"/>
                                <a:cs typeface="Times New Roman" panose="02020603050405020304" pitchFamily="18" charset="0"/>
                              </a:rPr>
                              <m:t>𝐴</m:t>
                            </m:r>
                          </m:e>
                        </m:acc>
                        <m:r>
                          <a:rPr lang="de-DE" i="1">
                            <a:latin typeface="Cambria Math" panose="02040503050406030204" pitchFamily="18" charset="0"/>
                            <a:ea typeface="Calibri" panose="020F0502020204030204" pitchFamily="34" charset="0"/>
                            <a:cs typeface="Times New Roman" panose="02020603050405020304" pitchFamily="18" charset="0"/>
                          </a:rPr>
                          <m:t>∈</m:t>
                        </m:r>
                        <m:r>
                          <a:rPr lang="de-DE" b="1" i="1">
                            <a:latin typeface="Cambria Math" panose="02040503050406030204" pitchFamily="18" charset="0"/>
                            <a:ea typeface="Calibri" panose="020F0502020204030204" pitchFamily="34" charset="0"/>
                            <a:cs typeface="Times New Roman" panose="02020603050405020304" pitchFamily="18" charset="0"/>
                          </a:rPr>
                          <m:t>𝑨</m:t>
                        </m:r>
                      </m:sub>
                    </m:sSub>
                    <m:r>
                      <a:rPr lang="de-DE" i="1">
                        <a:latin typeface="Cambria Math" panose="02040503050406030204" pitchFamily="18" charset="0"/>
                        <a:ea typeface="Times New Roman" panose="02020603050405020304" pitchFamily="18" charset="0"/>
                        <a:cs typeface="Times New Roman" panose="02020603050405020304" pitchFamily="18" charset="0"/>
                      </a:rPr>
                      <m:t>𝜃</m:t>
                    </m:r>
                    <m:r>
                      <a:rPr lang="de-DE"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i="1">
                            <a:latin typeface="Cambria Math" panose="02040503050406030204" pitchFamily="18" charset="0"/>
                            <a:ea typeface="Calibri" panose="020F0502020204030204" pitchFamily="34" charset="0"/>
                            <a:cs typeface="Times New Roman" panose="02020603050405020304" pitchFamily="18" charset="0"/>
                          </a:rPr>
                        </m:ctrlPr>
                      </m:accPr>
                      <m:e>
                        <m:r>
                          <a:rPr lang="de-DE" i="1">
                            <a:latin typeface="Cambria Math" panose="02040503050406030204" pitchFamily="18" charset="0"/>
                            <a:ea typeface="Calibri" panose="020F0502020204030204" pitchFamily="34" charset="0"/>
                            <a:cs typeface="Times New Roman" panose="02020603050405020304" pitchFamily="18" charset="0"/>
                          </a:rPr>
                          <m:t>𝐴</m:t>
                        </m:r>
                      </m:e>
                    </m:acc>
                    <m:r>
                      <a:rPr lang="de-DE" i="1">
                        <a:latin typeface="Cambria Math" panose="02040503050406030204" pitchFamily="18" charset="0"/>
                        <a:ea typeface="Times New Roman" panose="02020603050405020304" pitchFamily="18" charset="0"/>
                        <a:cs typeface="Times New Roman" panose="02020603050405020304" pitchFamily="18" charset="0"/>
                      </a:rPr>
                      <m:t>, </m:t>
                    </m:r>
                    <m:r>
                      <a:rPr lang="de-DE" i="1">
                        <a:latin typeface="Cambria Math" panose="02040503050406030204" pitchFamily="18" charset="0"/>
                        <a:ea typeface="Times New Roman" panose="02020603050405020304" pitchFamily="18" charset="0"/>
                        <a:cs typeface="Times New Roman" panose="02020603050405020304" pitchFamily="18" charset="0"/>
                      </a:rPr>
                      <m:t>𝑋</m:t>
                    </m:r>
                    <m:r>
                      <a:rPr lang="de-DE" i="1">
                        <a:latin typeface="Cambria Math" panose="02040503050406030204" pitchFamily="18" charset="0"/>
                        <a:ea typeface="Times New Roman" panose="02020603050405020304" pitchFamily="18" charset="0"/>
                        <a:cs typeface="Times New Roman" panose="02020603050405020304" pitchFamily="18" charset="0"/>
                      </a:rPr>
                      <m:t>)</m:t>
                    </m:r>
                  </m:oMath>
                </a14:m>
                <a:r>
                  <a:rPr lang="de-DE">
                    <a:solidFill>
                      <a:srgbClr val="FF0000"/>
                    </a:solidFill>
                    <a:ea typeface="Times New Roman" panose="02020603050405020304" pitchFamily="18" charset="0"/>
                    <a:cs typeface="Times New Roman" panose="02020603050405020304" pitchFamily="18" charset="0"/>
                  </a:rPr>
                  <a:t>, với áp lực của trạng thái </a:t>
                </a:r>
                <a14:m>
                  <m:oMath xmlns:m="http://schemas.openxmlformats.org/officeDocument/2006/math">
                    <m:acc>
                      <m:accPr>
                        <m:chr m:val="̃"/>
                        <m:ctrlPr>
                          <a:rPr lang="en-US" i="1">
                            <a:latin typeface="Cambria Math" panose="02040503050406030204" pitchFamily="18" charset="0"/>
                            <a:ea typeface="Calibri" panose="020F0502020204030204" pitchFamily="34" charset="0"/>
                            <a:cs typeface="Times New Roman" panose="02020603050405020304" pitchFamily="18" charset="0"/>
                          </a:rPr>
                        </m:ctrlPr>
                      </m:accPr>
                      <m:e>
                        <m:r>
                          <a:rPr lang="de-DE" i="1">
                            <a:latin typeface="Cambria Math" panose="02040503050406030204" pitchFamily="18" charset="0"/>
                            <a:ea typeface="Calibri" panose="020F0502020204030204" pitchFamily="34" charset="0"/>
                            <a:cs typeface="Times New Roman" panose="02020603050405020304" pitchFamily="18" charset="0"/>
                          </a:rPr>
                          <m:t>𝐴</m:t>
                        </m:r>
                      </m:e>
                    </m:acc>
                  </m:oMath>
                </a14:m>
                <a:r>
                  <a:rPr lang="de-DE">
                    <a:ea typeface="Times New Roman" panose="02020603050405020304" pitchFamily="18" charset="0"/>
                    <a:cs typeface="Times New Roman" panose="02020603050405020304" pitchFamily="18" charset="0"/>
                  </a:rPr>
                  <a:t> </a:t>
                </a:r>
                <a:r>
                  <a:rPr lang="de-DE">
                    <a:solidFill>
                      <a:srgbClr val="FF0000"/>
                    </a:solidFill>
                    <a:ea typeface="Times New Roman" panose="02020603050405020304" pitchFamily="18" charset="0"/>
                    <a:cs typeface="Times New Roman" panose="02020603050405020304" pitchFamily="18" charset="0"/>
                  </a:rPr>
                  <a:t>được định nghĩa như sau:</a:t>
                </a:r>
              </a:p>
              <a:p>
                <a:pPr marL="0" indent="0" algn="ctr">
                  <a:buNone/>
                </a:pPr>
                <a14:m>
                  <m:oMathPara xmlns:m="http://schemas.openxmlformats.org/officeDocument/2006/math">
                    <m:oMathParaPr>
                      <m:jc m:val="centerGroup"/>
                    </m:oMathParaPr>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𝜃</m:t>
                      </m:r>
                      <m:d>
                        <m:dPr>
                          <m:ctrlPr>
                            <a:rPr lang="en-US" i="1">
                              <a:solidFill>
                                <a:srgbClr val="0066FF"/>
                              </a:solidFill>
                              <a:effectLst/>
                              <a:latin typeface="Cambria Math" panose="02040503050406030204" pitchFamily="18" charset="0"/>
                              <a:ea typeface="Times New Roman" panose="02020603050405020304" pitchFamily="18" charset="0"/>
                            </a:rPr>
                          </m:ctrlPr>
                        </m:dPr>
                        <m:e>
                          <m:acc>
                            <m:accPr>
                              <m:chr m:val="̃"/>
                              <m:ctrlPr>
                                <a:rPr lang="en-US" i="1">
                                  <a:solidFill>
                                    <a:srgbClr val="0066FF"/>
                                  </a:solidFill>
                                  <a:effectLst/>
                                  <a:latin typeface="Cambria Math" panose="02040503050406030204" pitchFamily="18" charset="0"/>
                                </a:rPr>
                              </m:ctrlPr>
                            </m:acc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𝐴</m:t>
                              </m:r>
                            </m:e>
                          </m:acc>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en-US" i="1">
                              <a:solidFill>
                                <a:srgbClr val="0066FF"/>
                              </a:solidFill>
                              <a:effectLst/>
                              <a:latin typeface="Cambria Math" panose="02040503050406030204" pitchFamily="18" charset="0"/>
                              <a:ea typeface="Times New Roman" panose="02020603050405020304" pitchFamily="18" charset="0"/>
                            </a:rPr>
                          </m:ctrlPr>
                        </m:naryPr>
                        <m:sub>
                          <m:d>
                            <m:dPr>
                              <m:ctrlPr>
                                <a:rPr lang="en-US" i="1">
                                  <a:solidFill>
                                    <a:srgbClr val="0066FF"/>
                                  </a:solidFill>
                                  <a:effectLst/>
                                  <a:latin typeface="Cambria Math" panose="02040503050406030204" pitchFamily="18" charset="0"/>
                                  <a:ea typeface="Times New Roman" panose="02020603050405020304" pitchFamily="18" charset="0"/>
                                </a:rPr>
                              </m:ctrlPr>
                            </m:d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n-US" i="1">
                                  <a:solidFill>
                                    <a:srgbClr val="0066FF"/>
                                  </a:solidFill>
                                  <a:effectLst/>
                                  <a:latin typeface="Cambria Math" panose="02040503050406030204" pitchFamily="18" charset="0"/>
                                  <a:ea typeface="Times New Roman" panose="02020603050405020304" pitchFamily="18" charset="0"/>
                                </a:rPr>
                              </m:ctrlPr>
                            </m:d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 1</m:t>
                          </m:r>
                        </m:sub>
                        <m:sup/>
                        <m:e>
                          <m:acc>
                            <m:accPr>
                              <m:chr m:val="̃"/>
                              <m:ctrlPr>
                                <a:rPr lang="en-US" i="1">
                                  <a:solidFill>
                                    <a:srgbClr val="0066FF"/>
                                  </a:solidFill>
                                  <a:effectLst/>
                                  <a:latin typeface="Cambria Math" panose="02040503050406030204" pitchFamily="18" charset="0"/>
                                  <a:ea typeface="Times New Roman" panose="02020603050405020304" pitchFamily="18" charset="0"/>
                                </a:rPr>
                              </m:ctrlPr>
                            </m:acc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𝑤</m:t>
                              </m:r>
                            </m:e>
                          </m:acc>
                        </m:e>
                      </m:nary>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de-DE">
                  <a:solidFill>
                    <a:srgbClr val="0066FF"/>
                  </a:solidFill>
                  <a:ea typeface="Calibri" panose="020F0502020204030204" pitchFamily="34" charset="0"/>
                  <a:cs typeface="Times New Roman" panose="02020603050405020304" pitchFamily="18" charset="0"/>
                </a:endParaRPr>
              </a:p>
              <a:p>
                <a:pPr algn="just"/>
                <a:r>
                  <a:rPr lang="de-DE">
                    <a:solidFill>
                      <a:srgbClr val="FF0000"/>
                    </a:solidFill>
                    <a:effectLst/>
                    <a:ea typeface="Times New Roman" panose="02020603050405020304" pitchFamily="18" charset="0"/>
                    <a:cs typeface="Times New Roman" panose="02020603050405020304" pitchFamily="18" charset="0"/>
                  </a:rPr>
                  <a:t>Với  </a:t>
                </a:r>
                <a14:m>
                  <m:oMath xmlns:m="http://schemas.openxmlformats.org/officeDocument/2006/math">
                    <m:acc>
                      <m:accPr>
                        <m:chr m:val="̃"/>
                        <m:ctrlPr>
                          <a:rPr lang="en-US"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𝑤</m:t>
                        </m:r>
                      </m:e>
                    </m:acc>
                    <m:d>
                      <m:dPr>
                        <m:ctrlPr>
                          <a:rPr lang="en-US"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𝑥</m:t>
                    </m:r>
                    <m:d>
                      <m:dPr>
                        <m:ctrlPr>
                          <a:rPr lang="en-US"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𝑙</m:t>
                        </m:r>
                      </m:e>
                    </m:d>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de-DE">
                    <a:solidFill>
                      <a:srgbClr val="0066FF"/>
                    </a:solidFill>
                    <a:effectLst/>
                    <a:ea typeface="Times New Roman" panose="02020603050405020304" pitchFamily="18" charset="0"/>
                    <a:cs typeface="Times New Roman" panose="02020603050405020304" pitchFamily="18" charset="0"/>
                  </a:rPr>
                  <a:t> </a:t>
                </a:r>
                <a:r>
                  <a:rPr lang="de-DE">
                    <a:solidFill>
                      <a:srgbClr val="FF0000"/>
                    </a:solidFill>
                    <a:effectLst/>
                    <a:ea typeface="Times New Roman" panose="02020603050405020304" pitchFamily="18" charset="0"/>
                    <a:cs typeface="Times New Roman" panose="02020603050405020304" pitchFamily="18" charset="0"/>
                  </a:rPr>
                  <a:t>là áp lực của từng chuyển động. Để phân biệt giữa chiến lược max-pressure và chiến lược RL, các kí hiệu sẽ được thêm dấu ngã, ví d</a:t>
                </a:r>
                <a:r>
                  <a:rPr lang="de-DE">
                    <a:solidFill>
                      <a:srgbClr val="FF0000"/>
                    </a:solidFill>
                    <a:ea typeface="Times New Roman" panose="02020603050405020304" pitchFamily="18" charset="0"/>
                    <a:cs typeface="Times New Roman" panose="02020603050405020304" pitchFamily="18" charset="0"/>
                  </a:rPr>
                  <a:t>ụ:</a:t>
                </a:r>
                <a14:m>
                  <m:oMath xmlns:m="http://schemas.openxmlformats.org/officeDocument/2006/math">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de-DE" i="1">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𝐴</m:t>
                        </m:r>
                      </m:e>
                    </m:acc>
                    <m:r>
                      <a:rPr lang="en-US" b="0" i="1" smtClean="0">
                        <a:solidFill>
                          <a:srgbClr val="0066FF"/>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i="1">
                            <a:latin typeface="Cambria Math" panose="02040503050406030204" pitchFamily="18" charset="0"/>
                            <a:ea typeface="Calibri" panose="020F0502020204030204" pitchFamily="34" charset="0"/>
                            <a:cs typeface="Times New Roman" panose="02020603050405020304" pitchFamily="18" charset="0"/>
                          </a:rPr>
                        </m:ctrlPr>
                      </m:accPr>
                      <m:e>
                        <m:r>
                          <a:rPr lang="en-US" b="0" i="1" smtClean="0">
                            <a:latin typeface="Cambria Math" panose="02040503050406030204" pitchFamily="18" charset="0"/>
                            <a:ea typeface="Calibri" panose="020F0502020204030204" pitchFamily="34" charset="0"/>
                            <a:cs typeface="Times New Roman" panose="02020603050405020304" pitchFamily="18" charset="0"/>
                          </a:rPr>
                          <m:t>𝑤</m:t>
                        </m:r>
                      </m:e>
                    </m:acc>
                  </m:oMath>
                </a14:m>
                <a:endParaRPr lang="en-US">
                  <a:solidFill>
                    <a:srgbClr val="FF0000"/>
                  </a:solidFill>
                  <a:effectLst/>
                  <a:ea typeface="Calibri" panose="020F0502020204030204" pitchFamily="34" charset="0"/>
                  <a:cs typeface="Times New Roman" panose="02020603050405020304" pitchFamily="18" charset="0"/>
                </a:endParaRPr>
              </a:p>
              <a:p>
                <a:pPr algn="just"/>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405760248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lgn="just">
                  <a:buNone/>
                </a:pPr>
                <a:r>
                  <a:rPr lang="en-US" b="1"/>
                  <a:t>Định nghĩa 2: Max-pressure control policy</a:t>
                </a:r>
              </a:p>
              <a:p>
                <a:pPr algn="just"/>
                <a:r>
                  <a:rPr lang="de-DE">
                    <a:solidFill>
                      <a:srgbClr val="FF0000"/>
                    </a:solidFill>
                    <a:effectLst/>
                    <a:ea typeface="Times New Roman" panose="02020603050405020304" pitchFamily="18" charset="0"/>
                  </a:rPr>
                  <a:t>Với một chiến lược RL điều khiển tối ưu, agent chọn hành động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𝐴</m:t>
                    </m:r>
                  </m:oMath>
                </a14:m>
                <a:r>
                  <a:rPr lang="de-DE">
                    <a:solidFill>
                      <a:srgbClr val="FF0000"/>
                    </a:solidFill>
                    <a:effectLst/>
                    <a:ea typeface="Times New Roman" panose="02020603050405020304" pitchFamily="18" charset="0"/>
                  </a:rPr>
                  <a:t> với giá trị tối ưu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𝑄</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de-DE">
                    <a:solidFill>
                      <a:srgbClr val="0066FF"/>
                    </a:solidFill>
                    <a:effectLst/>
                    <a:ea typeface="Times New Roman" panose="02020603050405020304" pitchFamily="18" charset="0"/>
                  </a:rPr>
                  <a:t> </a:t>
                </a:r>
                <a:r>
                  <a:rPr lang="de-DE">
                    <a:solidFill>
                      <a:srgbClr val="FF0000"/>
                    </a:solidFill>
                    <a:effectLst/>
                    <a:ea typeface="Times New Roman" panose="02020603050405020304" pitchFamily="18" charset="0"/>
                  </a:rPr>
                  <a:t>tại mỗi trạng thái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oMath>
                </a14:m>
                <a:r>
                  <a:rPr lang="en-US">
                    <a:solidFill>
                      <a:srgbClr val="0066FF"/>
                    </a:solidFill>
                    <a:effectLst/>
                    <a:ea typeface="Calibri" panose="020F0502020204030204" pitchFamily="34" charset="0"/>
                    <a:cs typeface="Times New Roman" panose="02020603050405020304" pitchFamily="18" charset="0"/>
                  </a:rPr>
                  <a:t>:</a:t>
                </a:r>
              </a:p>
              <a:p>
                <a:pPr marL="0" indent="0" algn="ctr">
                  <a:buNone/>
                </a:pP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rPr>
                        </m:ctrlPr>
                      </m:sSup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e>
                      <m:sup>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US" i="1">
                            <a:effectLst/>
                            <a:latin typeface="Cambria Math" panose="02040503050406030204" pitchFamily="18" charset="0"/>
                            <a:ea typeface="Times New Roman" panose="02020603050405020304" pitchFamily="18" charset="0"/>
                          </a:rPr>
                        </m:ctrlPr>
                      </m:d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rPr>
                        </m:ctrlPr>
                      </m:funcPr>
                      <m:fName>
                        <m:r>
                          <a:rPr lang="de-DE" i="1">
                            <a:effectLst/>
                            <a:latin typeface="Cambria Math" panose="02040503050406030204" pitchFamily="18" charset="0"/>
                            <a:ea typeface="Times New Roman" panose="02020603050405020304" pitchFamily="18" charset="0"/>
                            <a:cs typeface="Times New Roman" panose="02020603050405020304" pitchFamily="18" charset="0"/>
                          </a:rPr>
                          <m:t>𝑎𝑟𝑔</m:t>
                        </m:r>
                        <m:limLow>
                          <m:limLowPr>
                            <m:ctrlPr>
                              <a:rPr lang="en-US" i="1">
                                <a:effectLst/>
                                <a:latin typeface="Cambria Math" panose="02040503050406030204" pitchFamily="18" charset="0"/>
                                <a:ea typeface="Times New Roman" panose="02020603050405020304" pitchFamily="18" charset="0"/>
                              </a:rPr>
                            </m:ctrlPr>
                          </m:limLowPr>
                          <m:e>
                            <m:r>
                              <a:rPr lang="de-DE" i="1">
                                <a:effectLst/>
                                <a:latin typeface="Cambria Math" panose="02040503050406030204" pitchFamily="18" charset="0"/>
                                <a:ea typeface="Calibri" panose="020F0502020204030204" pitchFamily="34" charset="0"/>
                                <a:cs typeface="Times New Roman" panose="02020603050405020304" pitchFamily="18" charset="0"/>
                              </a:rPr>
                              <m:t>𝑚𝑎𝑥</m:t>
                            </m:r>
                          </m:e>
                          <m:lim>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b="1" i="1">
                                <a:effectLst/>
                                <a:latin typeface="Cambria Math" panose="02040503050406030204" pitchFamily="18" charset="0"/>
                                <a:ea typeface="Times New Roman" panose="02020603050405020304" pitchFamily="18" charset="0"/>
                                <a:cs typeface="Times New Roman" panose="02020603050405020304" pitchFamily="18" charset="0"/>
                              </a:rPr>
                              <m:t>𝑨</m:t>
                            </m:r>
                          </m:lim>
                        </m:limLow>
                      </m:fName>
                      <m:e>
                        <m:r>
                          <a:rPr lang="de-DE" i="1">
                            <a:effectLst/>
                            <a:latin typeface="Cambria Math" panose="02040503050406030204" pitchFamily="18" charset="0"/>
                            <a:ea typeface="Times New Roman" panose="02020603050405020304" pitchFamily="18" charset="0"/>
                            <a:cs typeface="Times New Roman" panose="02020603050405020304" pitchFamily="18" charset="0"/>
                          </a:rPr>
                          <m:t>𝑄</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e>
                    </m:func>
                  </m:oMath>
                </a14:m>
                <a:r>
                  <a:rPr lang="en-US">
                    <a:solidFill>
                      <a:srgbClr val="0066FF"/>
                    </a:solidFill>
                    <a:effectLst/>
                    <a:ea typeface="Calibri" panose="020F0502020204030204" pitchFamily="34" charset="0"/>
                    <a:cs typeface="Times New Roman" panose="02020603050405020304" pitchFamily="18" charset="0"/>
                  </a:rPr>
                  <a:t>     (7)</a:t>
                </a:r>
              </a:p>
              <a:p>
                <a:pPr algn="just"/>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a:stretch>
              </a:blipFill>
            </p:spPr>
            <p:txBody>
              <a:bodyPr/>
              <a:lstStyle/>
              <a:p>
                <a:r>
                  <a:rPr lang="en-US">
                    <a:noFill/>
                  </a:rPr>
                  <a:t> </a:t>
                </a:r>
              </a:p>
            </p:txBody>
          </p:sp>
        </mc:Fallback>
      </mc:AlternateContent>
    </p:spTree>
    <p:extLst>
      <p:ext uri="{BB962C8B-B14F-4D97-AF65-F5344CB8AC3E}">
        <p14:creationId xmlns:p14="http://schemas.microsoft.com/office/powerpoint/2010/main" val="180402472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lgn="just">
                  <a:buNone/>
                </a:pPr>
                <a:r>
                  <a:rPr lang="en-US" b="1" err="1"/>
                  <a:t>Định</a:t>
                </a:r>
                <a:r>
                  <a:rPr lang="en-US" b="1"/>
                  <a:t> </a:t>
                </a:r>
                <a:r>
                  <a:rPr lang="en-US" b="1" err="1"/>
                  <a:t>nghĩa</a:t>
                </a:r>
                <a:r>
                  <a:rPr lang="en-US" b="1"/>
                  <a:t> 2: Max-pressure control policy</a:t>
                </a:r>
              </a:p>
              <a:p>
                <a:pPr algn="just"/>
                <a:r>
                  <a:rPr lang="de-DE">
                    <a:solidFill>
                      <a:srgbClr val="FF0000"/>
                    </a:solidFill>
                    <a:effectLst/>
                    <a:ea typeface="Times New Roman" panose="02020603050405020304" pitchFamily="18" charset="0"/>
                  </a:rPr>
                  <a:t>Với một chiến lược RL điều khiển tối ưu, agent chọn hành động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𝐴</m:t>
                    </m:r>
                  </m:oMath>
                </a14:m>
                <a:r>
                  <a:rPr lang="de-DE">
                    <a:solidFill>
                      <a:srgbClr val="FF0000"/>
                    </a:solidFill>
                    <a:effectLst/>
                    <a:ea typeface="Times New Roman" panose="02020603050405020304" pitchFamily="18" charset="0"/>
                  </a:rPr>
                  <a:t> với giá trị tối ưu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𝑄</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de-DE">
                    <a:solidFill>
                      <a:srgbClr val="0066FF"/>
                    </a:solidFill>
                    <a:effectLst/>
                    <a:ea typeface="Times New Roman" panose="02020603050405020304" pitchFamily="18" charset="0"/>
                  </a:rPr>
                  <a:t> </a:t>
                </a:r>
                <a:r>
                  <a:rPr lang="de-DE">
                    <a:solidFill>
                      <a:srgbClr val="FF0000"/>
                    </a:solidFill>
                    <a:effectLst/>
                    <a:ea typeface="Times New Roman" panose="02020603050405020304" pitchFamily="18" charset="0"/>
                  </a:rPr>
                  <a:t>tại mỗi trạng thái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oMath>
                </a14:m>
                <a:r>
                  <a:rPr lang="en-US">
                    <a:solidFill>
                      <a:srgbClr val="0066FF"/>
                    </a:solidFill>
                    <a:effectLst/>
                    <a:ea typeface="Calibri" panose="020F0502020204030204" pitchFamily="34" charset="0"/>
                    <a:cs typeface="Times New Roman" panose="02020603050405020304" pitchFamily="18" charset="0"/>
                  </a:rPr>
                  <a:t>:</a:t>
                </a:r>
              </a:p>
              <a:p>
                <a:pPr marL="0" indent="0" algn="ctr">
                  <a:buNone/>
                </a:pP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rPr>
                        </m:ctrlPr>
                      </m:sSup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e>
                      <m:sup>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US" i="1">
                            <a:effectLst/>
                            <a:latin typeface="Cambria Math" panose="02040503050406030204" pitchFamily="18" charset="0"/>
                            <a:ea typeface="Times New Roman" panose="02020603050405020304" pitchFamily="18" charset="0"/>
                          </a:rPr>
                        </m:ctrlPr>
                      </m:d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rPr>
                        </m:ctrlPr>
                      </m:funcPr>
                      <m:fName>
                        <m:r>
                          <a:rPr lang="de-DE" i="1">
                            <a:effectLst/>
                            <a:latin typeface="Cambria Math" panose="02040503050406030204" pitchFamily="18" charset="0"/>
                            <a:ea typeface="Times New Roman" panose="02020603050405020304" pitchFamily="18" charset="0"/>
                            <a:cs typeface="Times New Roman" panose="02020603050405020304" pitchFamily="18" charset="0"/>
                          </a:rPr>
                          <m:t>𝑎𝑟𝑔</m:t>
                        </m:r>
                        <m:limLow>
                          <m:limLowPr>
                            <m:ctrlPr>
                              <a:rPr lang="en-US" i="1">
                                <a:effectLst/>
                                <a:latin typeface="Cambria Math" panose="02040503050406030204" pitchFamily="18" charset="0"/>
                                <a:ea typeface="Times New Roman" panose="02020603050405020304" pitchFamily="18" charset="0"/>
                              </a:rPr>
                            </m:ctrlPr>
                          </m:limLowPr>
                          <m:e>
                            <m:r>
                              <a:rPr lang="de-DE" i="1">
                                <a:effectLst/>
                                <a:latin typeface="Cambria Math" panose="02040503050406030204" pitchFamily="18" charset="0"/>
                                <a:ea typeface="Calibri" panose="020F0502020204030204" pitchFamily="34" charset="0"/>
                                <a:cs typeface="Times New Roman" panose="02020603050405020304" pitchFamily="18" charset="0"/>
                              </a:rPr>
                              <m:t>𝑚𝑎𝑥</m:t>
                            </m:r>
                          </m:e>
                          <m:lim>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b="1" i="1">
                                <a:effectLst/>
                                <a:latin typeface="Cambria Math" panose="02040503050406030204" pitchFamily="18" charset="0"/>
                                <a:ea typeface="Times New Roman" panose="02020603050405020304" pitchFamily="18" charset="0"/>
                                <a:cs typeface="Times New Roman" panose="02020603050405020304" pitchFamily="18" charset="0"/>
                              </a:rPr>
                              <m:t>𝑨</m:t>
                            </m:r>
                          </m:lim>
                        </m:limLow>
                      </m:fName>
                      <m:e>
                        <m:r>
                          <a:rPr lang="de-DE" i="1">
                            <a:effectLst/>
                            <a:latin typeface="Cambria Math" panose="02040503050406030204" pitchFamily="18" charset="0"/>
                            <a:ea typeface="Times New Roman" panose="02020603050405020304" pitchFamily="18" charset="0"/>
                            <a:cs typeface="Times New Roman" panose="02020603050405020304" pitchFamily="18" charset="0"/>
                          </a:rPr>
                          <m:t>𝑄</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e>
                    </m:func>
                  </m:oMath>
                </a14:m>
                <a:r>
                  <a:rPr lang="en-US">
                    <a:solidFill>
                      <a:srgbClr val="0066FF"/>
                    </a:solidFill>
                    <a:effectLst/>
                    <a:ea typeface="Calibri" panose="020F0502020204030204" pitchFamily="34" charset="0"/>
                    <a:cs typeface="Times New Roman" panose="02020603050405020304" pitchFamily="18" charset="0"/>
                  </a:rPr>
                  <a:t>     (7)</a:t>
                </a:r>
              </a:p>
              <a:p>
                <a:pPr algn="just"/>
                <a:r>
                  <a:rPr lang="en-US">
                    <a:effectLst/>
                    <a:ea typeface="Calibri" panose="020F0502020204030204" pitchFamily="34" charset="0"/>
                    <a:cs typeface="Times New Roman" panose="02020603050405020304" pitchFamily="18" charset="0"/>
                  </a:rPr>
                  <a:t>Ta </a:t>
                </a:r>
                <a:r>
                  <a:rPr lang="en-US" err="1">
                    <a:effectLst/>
                    <a:ea typeface="Calibri" panose="020F0502020204030204" pitchFamily="34" charset="0"/>
                    <a:cs typeface="Times New Roman" panose="02020603050405020304" pitchFamily="18" charset="0"/>
                  </a:rPr>
                  <a:t>có</a:t>
                </a:r>
                <a:r>
                  <a:rPr lang="en-US">
                    <a:effectLst/>
                    <a:ea typeface="Calibri" panose="020F0502020204030204" pitchFamily="34" charset="0"/>
                    <a:cs typeface="Times New Roman" panose="02020603050405020304" pitchFamily="18" charset="0"/>
                  </a:rPr>
                  <a:t>: </a:t>
                </a: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rPr>
                        </m:ctrlPr>
                      </m:sSub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d>
                      <m:dPr>
                        <m:ctrlPr>
                          <a:rPr lang="en-US" i="1">
                            <a:solidFill>
                              <a:srgbClr val="FF0000"/>
                            </a:solidFill>
                            <a:effectLst/>
                            <a:latin typeface="Cambria Math" panose="02040503050406030204" pitchFamily="18" charset="0"/>
                            <a:ea typeface="Times New Roman" panose="02020603050405020304" pitchFamily="18" charset="0"/>
                          </a:rPr>
                        </m:ctrlPr>
                      </m:d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𝐸</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FF0000"/>
                            </a:solidFill>
                            <a:effectLst/>
                            <a:latin typeface="Cambria Math" panose="02040503050406030204" pitchFamily="18" charset="0"/>
                            <a:ea typeface="Times New Roman" panose="02020603050405020304" pitchFamily="18" charset="0"/>
                          </a:rPr>
                        </m:ctrlPr>
                      </m:sSub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𝛾</m:t>
                    </m:r>
                    <m:sSub>
                      <m:sSubPr>
                        <m:ctrlPr>
                          <a:rPr lang="en-US" i="1">
                            <a:solidFill>
                              <a:srgbClr val="FF0000"/>
                            </a:solidFill>
                            <a:effectLst/>
                            <a:latin typeface="Cambria Math" panose="02040503050406030204" pitchFamily="18" charset="0"/>
                            <a:ea typeface="Times New Roman" panose="02020603050405020304" pitchFamily="18" charset="0"/>
                          </a:rPr>
                        </m:ctrlPr>
                      </m:sSub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a:solidFill>
                      <a:srgbClr val="FF0000"/>
                    </a:solidFill>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là</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tổng</a:t>
                </a:r>
                <a:r>
                  <a:rPr lang="en-US">
                    <a:effectLst/>
                    <a:ea typeface="Calibri" panose="020F0502020204030204" pitchFamily="34" charset="0"/>
                    <a:cs typeface="Times New Roman" panose="02020603050405020304" pitchFamily="18" charset="0"/>
                  </a:rPr>
                  <a:t> reward </a:t>
                </a:r>
                <a:r>
                  <a:rPr lang="en-US" err="1">
                    <a:effectLst/>
                    <a:ea typeface="Calibri" panose="020F0502020204030204" pitchFamily="34" charset="0"/>
                    <a:cs typeface="Times New Roman" panose="02020603050405020304" pitchFamily="18" charset="0"/>
                  </a:rPr>
                  <a:t>tại</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trạng</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thái</a:t>
                </a:r>
                <a:r>
                  <a:rPr lang="en-US">
                    <a:effectLst/>
                    <a:ea typeface="Calibri" panose="020F0502020204030204" pitchFamily="34" charset="0"/>
                    <a:cs typeface="Times New Roman" panose="02020603050405020304" pitchFamily="18" charset="0"/>
                  </a:rPr>
                  <a:t> </a:t>
                </a:r>
                <a14:m>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𝑋</m:t>
                    </m:r>
                  </m:oMath>
                </a14:m>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khi</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chọn</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hành</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động</a:t>
                </a:r>
                <a:r>
                  <a:rPr lang="en-US">
                    <a:effectLst/>
                    <a:ea typeface="Calibri" panose="020F0502020204030204" pitchFamily="34" charset="0"/>
                    <a:cs typeface="Times New Roman" panose="02020603050405020304" pitchFamily="18" charset="0"/>
                  </a:rPr>
                  <a:t> </a:t>
                </a:r>
                <a14:m>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𝐴</m:t>
                    </m:r>
                  </m:oMath>
                </a14:m>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tại</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thời</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điểm</a:t>
                </a:r>
                <a:r>
                  <a:rPr lang="en-US">
                    <a:effectLst/>
                    <a:ea typeface="Calibri" panose="020F0502020204030204" pitchFamily="34" charset="0"/>
                    <a:cs typeface="Times New Roman" panose="02020603050405020304" pitchFamily="18" charset="0"/>
                  </a:rPr>
                  <a:t> </a:t>
                </a:r>
                <a14:m>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US">
                    <a:effectLst/>
                    <a:ea typeface="Calibri" panose="020F0502020204030204" pitchFamily="34" charset="0"/>
                    <a:cs typeface="Times New Roman" panose="02020603050405020304" pitchFamily="18" charset="0"/>
                  </a:rPr>
                  <a:t>.</a:t>
                </a:r>
              </a:p>
              <a:p>
                <a:pPr algn="just"/>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270874193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lgn="just">
                  <a:buNone/>
                </a:pPr>
                <a:r>
                  <a:rPr lang="en-US" b="1" err="1"/>
                  <a:t>Định</a:t>
                </a:r>
                <a:r>
                  <a:rPr lang="en-US" b="1"/>
                  <a:t> </a:t>
                </a:r>
                <a:r>
                  <a:rPr lang="en-US" b="1" err="1"/>
                  <a:t>nghĩa</a:t>
                </a:r>
                <a:r>
                  <a:rPr lang="en-US" b="1"/>
                  <a:t> 2: Max-pressure control policy</a:t>
                </a:r>
              </a:p>
              <a:p>
                <a:pPr algn="just"/>
                <a:r>
                  <a:rPr lang="de-DE">
                    <a:solidFill>
                      <a:srgbClr val="FF0000"/>
                    </a:solidFill>
                    <a:effectLst/>
                    <a:ea typeface="Times New Roman" panose="02020603050405020304" pitchFamily="18" charset="0"/>
                  </a:rPr>
                  <a:t>Với một chiến lược RL điều khiển tối ưu, agent chọn hành động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𝐴</m:t>
                    </m:r>
                  </m:oMath>
                </a14:m>
                <a:r>
                  <a:rPr lang="de-DE">
                    <a:solidFill>
                      <a:srgbClr val="FF0000"/>
                    </a:solidFill>
                    <a:effectLst/>
                    <a:ea typeface="Times New Roman" panose="02020603050405020304" pitchFamily="18" charset="0"/>
                  </a:rPr>
                  <a:t> với giá trị tối ưu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𝑄</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de-DE">
                    <a:solidFill>
                      <a:srgbClr val="0066FF"/>
                    </a:solidFill>
                    <a:effectLst/>
                    <a:ea typeface="Times New Roman" panose="02020603050405020304" pitchFamily="18" charset="0"/>
                  </a:rPr>
                  <a:t> </a:t>
                </a:r>
                <a:r>
                  <a:rPr lang="de-DE">
                    <a:solidFill>
                      <a:srgbClr val="FF0000"/>
                    </a:solidFill>
                    <a:effectLst/>
                    <a:ea typeface="Times New Roman" panose="02020603050405020304" pitchFamily="18" charset="0"/>
                  </a:rPr>
                  <a:t>tại mỗi trạng thái </a:t>
                </a:r>
                <a14:m>
                  <m:oMath xmlns:m="http://schemas.openxmlformats.org/officeDocument/2006/math">
                    <m:r>
                      <a:rPr lang="de-DE" i="1" smtClean="0">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𝑋</m:t>
                    </m:r>
                  </m:oMath>
                </a14:m>
                <a:r>
                  <a:rPr lang="en-US">
                    <a:solidFill>
                      <a:srgbClr val="0066FF"/>
                    </a:solidFill>
                    <a:effectLst/>
                    <a:ea typeface="Calibri" panose="020F0502020204030204" pitchFamily="34" charset="0"/>
                    <a:cs typeface="Times New Roman" panose="02020603050405020304" pitchFamily="18" charset="0"/>
                  </a:rPr>
                  <a:t>:</a:t>
                </a:r>
              </a:p>
              <a:p>
                <a:pPr marL="0" indent="0" algn="ctr">
                  <a:buNone/>
                </a:pP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rPr>
                        </m:ctrlPr>
                      </m:sSup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e>
                      <m:sup>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US" i="1">
                            <a:effectLst/>
                            <a:latin typeface="Cambria Math" panose="02040503050406030204" pitchFamily="18" charset="0"/>
                            <a:ea typeface="Times New Roman" panose="02020603050405020304" pitchFamily="18" charset="0"/>
                          </a:rPr>
                        </m:ctrlPr>
                      </m:d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rPr>
                        </m:ctrlPr>
                      </m:funcPr>
                      <m:fName>
                        <m:r>
                          <a:rPr lang="de-DE" i="1">
                            <a:effectLst/>
                            <a:latin typeface="Cambria Math" panose="02040503050406030204" pitchFamily="18" charset="0"/>
                            <a:ea typeface="Times New Roman" panose="02020603050405020304" pitchFamily="18" charset="0"/>
                            <a:cs typeface="Times New Roman" panose="02020603050405020304" pitchFamily="18" charset="0"/>
                          </a:rPr>
                          <m:t>𝑎𝑟𝑔</m:t>
                        </m:r>
                        <m:limLow>
                          <m:limLowPr>
                            <m:ctrlPr>
                              <a:rPr lang="en-US" i="1">
                                <a:effectLst/>
                                <a:latin typeface="Cambria Math" panose="02040503050406030204" pitchFamily="18" charset="0"/>
                                <a:ea typeface="Times New Roman" panose="02020603050405020304" pitchFamily="18" charset="0"/>
                              </a:rPr>
                            </m:ctrlPr>
                          </m:limLowPr>
                          <m:e>
                            <m:r>
                              <a:rPr lang="de-DE" i="1">
                                <a:effectLst/>
                                <a:latin typeface="Cambria Math" panose="02040503050406030204" pitchFamily="18" charset="0"/>
                                <a:ea typeface="Calibri" panose="020F0502020204030204" pitchFamily="34" charset="0"/>
                                <a:cs typeface="Times New Roman" panose="02020603050405020304" pitchFamily="18" charset="0"/>
                              </a:rPr>
                              <m:t>𝑚𝑎𝑥</m:t>
                            </m:r>
                          </m:e>
                          <m:lim>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b="1" i="1">
                                <a:effectLst/>
                                <a:latin typeface="Cambria Math" panose="02040503050406030204" pitchFamily="18" charset="0"/>
                                <a:ea typeface="Times New Roman" panose="02020603050405020304" pitchFamily="18" charset="0"/>
                                <a:cs typeface="Times New Roman" panose="02020603050405020304" pitchFamily="18" charset="0"/>
                              </a:rPr>
                              <m:t>𝑨</m:t>
                            </m:r>
                          </m:lim>
                        </m:limLow>
                      </m:fName>
                      <m:e>
                        <m:r>
                          <a:rPr lang="de-DE" i="1">
                            <a:effectLst/>
                            <a:latin typeface="Cambria Math" panose="02040503050406030204" pitchFamily="18" charset="0"/>
                            <a:ea typeface="Times New Roman" panose="02020603050405020304" pitchFamily="18" charset="0"/>
                            <a:cs typeface="Times New Roman" panose="02020603050405020304" pitchFamily="18" charset="0"/>
                          </a:rPr>
                          <m:t>𝑄</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e>
                    </m:func>
                  </m:oMath>
                </a14:m>
                <a:r>
                  <a:rPr lang="en-US">
                    <a:solidFill>
                      <a:srgbClr val="0066FF"/>
                    </a:solidFill>
                    <a:effectLst/>
                    <a:ea typeface="Calibri" panose="020F0502020204030204" pitchFamily="34" charset="0"/>
                    <a:cs typeface="Times New Roman" panose="02020603050405020304" pitchFamily="18" charset="0"/>
                  </a:rPr>
                  <a:t>     (7)</a:t>
                </a:r>
              </a:p>
              <a:p>
                <a:pPr algn="just"/>
                <a:r>
                  <a:rPr lang="en-US">
                    <a:effectLst/>
                    <a:ea typeface="Calibri" panose="020F0502020204030204" pitchFamily="34" charset="0"/>
                    <a:cs typeface="Times New Roman" panose="02020603050405020304" pitchFamily="18" charset="0"/>
                  </a:rPr>
                  <a:t>Ta </a:t>
                </a:r>
                <a:r>
                  <a:rPr lang="en-US" err="1">
                    <a:effectLst/>
                    <a:ea typeface="Calibri" panose="020F0502020204030204" pitchFamily="34" charset="0"/>
                    <a:cs typeface="Times New Roman" panose="02020603050405020304" pitchFamily="18" charset="0"/>
                  </a:rPr>
                  <a:t>có</a:t>
                </a:r>
                <a:r>
                  <a:rPr lang="en-US">
                    <a:effectLst/>
                    <a:ea typeface="Calibri" panose="020F0502020204030204" pitchFamily="34" charset="0"/>
                    <a:cs typeface="Times New Roman" panose="02020603050405020304" pitchFamily="18" charset="0"/>
                  </a:rPr>
                  <a:t>: </a:t>
                </a:r>
                <a14:m>
                  <m:oMath xmlns:m="http://schemas.openxmlformats.org/officeDocument/2006/math">
                    <m:sSub>
                      <m:sSubPr>
                        <m:ctrlPr>
                          <a:rPr lang="en-US" i="1" smtClean="0">
                            <a:solidFill>
                              <a:srgbClr val="FF0000"/>
                            </a:solidFill>
                            <a:effectLst/>
                            <a:latin typeface="Cambria Math" panose="02040503050406030204" pitchFamily="18" charset="0"/>
                            <a:ea typeface="Times New Roman" panose="02020603050405020304" pitchFamily="18" charset="0"/>
                          </a:rPr>
                        </m:ctrlPr>
                      </m:sSub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d>
                      <m:dPr>
                        <m:ctrlPr>
                          <a:rPr lang="en-US" i="1">
                            <a:solidFill>
                              <a:srgbClr val="FF0000"/>
                            </a:solidFill>
                            <a:effectLst/>
                            <a:latin typeface="Cambria Math" panose="02040503050406030204" pitchFamily="18" charset="0"/>
                            <a:ea typeface="Times New Roman" panose="02020603050405020304" pitchFamily="18" charset="0"/>
                          </a:rPr>
                        </m:ctrlPr>
                      </m:d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𝐸</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FF0000"/>
                            </a:solidFill>
                            <a:effectLst/>
                            <a:latin typeface="Cambria Math" panose="02040503050406030204" pitchFamily="18" charset="0"/>
                            <a:ea typeface="Times New Roman" panose="02020603050405020304" pitchFamily="18" charset="0"/>
                          </a:rPr>
                        </m:ctrlPr>
                      </m:sSub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𝛾</m:t>
                    </m:r>
                    <m:sSub>
                      <m:sSubPr>
                        <m:ctrlPr>
                          <a:rPr lang="en-US" i="1">
                            <a:solidFill>
                              <a:srgbClr val="FF0000"/>
                            </a:solidFill>
                            <a:effectLst/>
                            <a:latin typeface="Cambria Math" panose="02040503050406030204" pitchFamily="18" charset="0"/>
                            <a:ea typeface="Times New Roman" panose="02020603050405020304" pitchFamily="18" charset="0"/>
                          </a:rPr>
                        </m:ctrlPr>
                      </m:sSub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a:solidFill>
                      <a:srgbClr val="FF0000"/>
                    </a:solidFill>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là</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tổng</a:t>
                </a:r>
                <a:r>
                  <a:rPr lang="en-US">
                    <a:effectLst/>
                    <a:ea typeface="Calibri" panose="020F0502020204030204" pitchFamily="34" charset="0"/>
                    <a:cs typeface="Times New Roman" panose="02020603050405020304" pitchFamily="18" charset="0"/>
                  </a:rPr>
                  <a:t> reward </a:t>
                </a:r>
                <a:r>
                  <a:rPr lang="en-US" err="1">
                    <a:effectLst/>
                    <a:ea typeface="Calibri" panose="020F0502020204030204" pitchFamily="34" charset="0"/>
                    <a:cs typeface="Times New Roman" panose="02020603050405020304" pitchFamily="18" charset="0"/>
                  </a:rPr>
                  <a:t>tại</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trạng</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thái</a:t>
                </a:r>
                <a:r>
                  <a:rPr lang="en-US">
                    <a:effectLst/>
                    <a:ea typeface="Calibri" panose="020F0502020204030204" pitchFamily="34" charset="0"/>
                    <a:cs typeface="Times New Roman" panose="02020603050405020304" pitchFamily="18" charset="0"/>
                  </a:rPr>
                  <a:t> </a:t>
                </a:r>
                <a14:m>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𝑋</m:t>
                    </m:r>
                  </m:oMath>
                </a14:m>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khi</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chọn</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hành</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động</a:t>
                </a:r>
                <a:r>
                  <a:rPr lang="en-US">
                    <a:effectLst/>
                    <a:ea typeface="Calibri" panose="020F0502020204030204" pitchFamily="34" charset="0"/>
                    <a:cs typeface="Times New Roman" panose="02020603050405020304" pitchFamily="18" charset="0"/>
                  </a:rPr>
                  <a:t> </a:t>
                </a:r>
                <a14:m>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𝐴</m:t>
                    </m:r>
                  </m:oMath>
                </a14:m>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tại</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thời</a:t>
                </a:r>
                <a:r>
                  <a:rPr lang="en-US">
                    <a:effectLst/>
                    <a:ea typeface="Calibri" panose="020F0502020204030204" pitchFamily="34" charset="0"/>
                    <a:cs typeface="Times New Roman" panose="02020603050405020304" pitchFamily="18" charset="0"/>
                  </a:rPr>
                  <a:t> </a:t>
                </a:r>
                <a:r>
                  <a:rPr lang="en-US" err="1">
                    <a:effectLst/>
                    <a:ea typeface="Calibri" panose="020F0502020204030204" pitchFamily="34" charset="0"/>
                    <a:cs typeface="Times New Roman" panose="02020603050405020304" pitchFamily="18" charset="0"/>
                  </a:rPr>
                  <a:t>điểm</a:t>
                </a:r>
                <a:r>
                  <a:rPr lang="en-US">
                    <a:effectLst/>
                    <a:ea typeface="Calibri" panose="020F0502020204030204" pitchFamily="34" charset="0"/>
                    <a:cs typeface="Times New Roman" panose="02020603050405020304" pitchFamily="18" charset="0"/>
                  </a:rPr>
                  <a:t> </a:t>
                </a:r>
                <a14:m>
                  <m:oMath xmlns:m="http://schemas.openxmlformats.org/officeDocument/2006/math">
                    <m:r>
                      <a:rPr lang="en-US" i="1" smtClean="0">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US">
                    <a:effectLst/>
                    <a:ea typeface="Calibri" panose="020F0502020204030204" pitchFamily="34" charset="0"/>
                    <a:cs typeface="Times New Roman" panose="02020603050405020304" pitchFamily="18" charset="0"/>
                  </a:rPr>
                  <a:t>.</a:t>
                </a:r>
              </a:p>
              <a:p>
                <a:pPr algn="just"/>
                <a:r>
                  <a:rPr lang="de-DE">
                    <a:solidFill>
                      <a:srgbClr val="FF0000"/>
                    </a:solidFill>
                    <a:effectLst/>
                    <a:ea typeface="Times New Roman" panose="02020603050405020304" pitchFamily="18" charset="0"/>
                  </a:rPr>
                  <a:t>Sự khác nhau giữa định nghĩa của pressure trong RL reward với max-pressure là agent RL có xét </a:t>
                </a:r>
                <a14:m>
                  <m:oMath xmlns:m="http://schemas.openxmlformats.org/officeDocument/2006/math">
                    <m:sSub>
                      <m:sSubPr>
                        <m:ctrlPr>
                          <a:rPr lang="en-US" i="1" smtClean="0">
                            <a:solidFill>
                              <a:srgbClr val="0066FF"/>
                            </a:solidFill>
                            <a:effectLst/>
                            <a:latin typeface="Cambria Math" panose="02040503050406030204" pitchFamily="18" charset="0"/>
                            <a:ea typeface="Times New Roman" panose="02020603050405020304" pitchFamily="18" charset="0"/>
                          </a:rPr>
                        </m:ctrlPr>
                      </m:sSubPr>
                      <m:e>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de-DE" i="1">
                            <a:solidFill>
                              <a:srgbClr val="0066FF"/>
                            </a:solidFill>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oMath>
                </a14:m>
                <a:r>
                  <a:rPr lang="de-DE">
                    <a:solidFill>
                      <a:srgbClr val="FF0000"/>
                    </a:solidFill>
                    <a:effectLst/>
                    <a:ea typeface="Times New Roman" panose="02020603050405020304" pitchFamily="18" charset="0"/>
                  </a:rPr>
                  <a:t> trong Công thức (1) còn max-pressure thì không.</a:t>
                </a:r>
                <a:endParaRPr lang="en-US">
                  <a:solidFill>
                    <a:srgbClr val="FF0000"/>
                  </a:solidFill>
                  <a:effectLst/>
                  <a:ea typeface="Calibri" panose="020F0502020204030204" pitchFamily="34" charset="0"/>
                  <a:cs typeface="Times New Roman" panose="02020603050405020304" pitchFamily="18" charset="0"/>
                </a:endParaRPr>
              </a:p>
              <a:p>
                <a:pPr algn="just"/>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r="-1111" b="-148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0A86EA0-985B-E043-037A-021E0F18160A}"/>
              </a:ext>
            </a:extLst>
          </p:cNvPr>
          <p:cNvPicPr>
            <a:picLocks noChangeAspect="1"/>
          </p:cNvPicPr>
          <p:nvPr/>
        </p:nvPicPr>
        <p:blipFill>
          <a:blip r:embed="rId4"/>
          <a:stretch>
            <a:fillRect/>
          </a:stretch>
        </p:blipFill>
        <p:spPr>
          <a:xfrm>
            <a:off x="7164729" y="5881694"/>
            <a:ext cx="3743445" cy="791695"/>
          </a:xfrm>
          <a:prstGeom prst="rect">
            <a:avLst/>
          </a:prstGeom>
        </p:spPr>
      </p:pic>
      <p:pic>
        <p:nvPicPr>
          <p:cNvPr id="5" name="Picture 4">
            <a:extLst>
              <a:ext uri="{FF2B5EF4-FFF2-40B4-BE49-F238E27FC236}">
                <a16:creationId xmlns:a16="http://schemas.microsoft.com/office/drawing/2014/main" id="{9BCB9565-4378-8FA8-07C4-94FA77E1385E}"/>
              </a:ext>
            </a:extLst>
          </p:cNvPr>
          <p:cNvPicPr>
            <a:picLocks noChangeAspect="1"/>
          </p:cNvPicPr>
          <p:nvPr/>
        </p:nvPicPr>
        <p:blipFill>
          <a:blip r:embed="rId5"/>
          <a:stretch>
            <a:fillRect/>
          </a:stretch>
        </p:blipFill>
        <p:spPr>
          <a:xfrm>
            <a:off x="1364849" y="6075874"/>
            <a:ext cx="3323441" cy="465705"/>
          </a:xfrm>
          <a:prstGeom prst="rect">
            <a:avLst/>
          </a:prstGeom>
        </p:spPr>
      </p:pic>
    </p:spTree>
    <p:extLst>
      <p:ext uri="{BB962C8B-B14F-4D97-AF65-F5344CB8AC3E}">
        <p14:creationId xmlns:p14="http://schemas.microsoft.com/office/powerpoint/2010/main" val="31158786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lgn="just">
                  <a:buNone/>
                </a:pPr>
                <a:r>
                  <a:rPr lang="en-US" b="1" err="1"/>
                  <a:t>Định</a:t>
                </a:r>
                <a:r>
                  <a:rPr lang="en-US" b="1"/>
                  <a:t> </a:t>
                </a:r>
                <a:r>
                  <a:rPr lang="en-US" b="1" err="1"/>
                  <a:t>lý</a:t>
                </a:r>
                <a:r>
                  <a:rPr lang="en-US" b="1"/>
                  <a:t>: </a:t>
                </a:r>
                <a:r>
                  <a:rPr lang="de-DE" b="1">
                    <a:effectLst/>
                    <a:ea typeface="Times New Roman" panose="02020603050405020304" pitchFamily="18" charset="0"/>
                  </a:rPr>
                  <a:t>Xét việc mở rộng hàng đợi vật lý trong đường chính, hành động </a:t>
                </a:r>
                <a14:m>
                  <m:oMath xmlns:m="http://schemas.openxmlformats.org/officeDocument/2006/math">
                    <m:sSup>
                      <m:sSupPr>
                        <m:ctrlPr>
                          <a:rPr lang="en-US" b="1" i="1">
                            <a:effectLst/>
                            <a:latin typeface="Cambria Math" panose="02040503050406030204" pitchFamily="18" charset="0"/>
                            <a:ea typeface="Times New Roman" panose="02020603050405020304" pitchFamily="18" charset="0"/>
                          </a:rPr>
                        </m:ctrlPr>
                      </m:sSupPr>
                      <m:e>
                        <m:r>
                          <a:rPr lang="de-DE" b="1" i="1">
                            <a:effectLst/>
                            <a:latin typeface="Cambria Math" panose="02040503050406030204" pitchFamily="18" charset="0"/>
                            <a:ea typeface="Times New Roman" panose="02020603050405020304" pitchFamily="18" charset="0"/>
                            <a:cs typeface="Times New Roman" panose="02020603050405020304" pitchFamily="18" charset="0"/>
                          </a:rPr>
                          <m:t>𝑨</m:t>
                        </m:r>
                      </m:e>
                      <m:sup>
                        <m:r>
                          <a:rPr lang="de-DE" b="1"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de-DE" b="1"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de-DE" b="1">
                    <a:effectLst/>
                    <a:ea typeface="Times New Roman" panose="02020603050405020304" pitchFamily="18" charset="0"/>
                  </a:rPr>
                  <a:t>được chọn bởi chiến lược RL của tác giả cũng mang đến chuyển động có tính ổn định.</a:t>
                </a:r>
                <a:endParaRPr lang="en-US" b="1"/>
              </a:p>
              <a:p>
                <a:pPr marL="0" indent="0" algn="just">
                  <a:buNone/>
                </a:pPr>
                <a:r>
                  <a:rPr lang="de-DE" u="sng">
                    <a:solidFill>
                      <a:srgbClr val="FF0000"/>
                    </a:solidFill>
                    <a:ea typeface="Calibri" panose="020F0502020204030204" pitchFamily="34" charset="0"/>
                    <a:cs typeface="Times New Roman" panose="02020603050405020304" pitchFamily="18" charset="0"/>
                  </a:rPr>
                  <a:t>Giả định 1:</a:t>
                </a:r>
              </a:p>
              <a:p>
                <a:pPr algn="just"/>
                <a:r>
                  <a:rPr lang="de-DE">
                    <a:ea typeface="Times New Roman" panose="02020603050405020304" pitchFamily="18" charset="0"/>
                  </a:rPr>
                  <a:t>S</a:t>
                </a:r>
                <a:r>
                  <a:rPr lang="de-DE">
                    <a:effectLst/>
                    <a:ea typeface="Times New Roman" panose="02020603050405020304" pitchFamily="18" charset="0"/>
                  </a:rPr>
                  <a:t>ố lượng phương tiện tối đa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de-DE" i="1">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oMath>
                </a14:m>
                <a:r>
                  <a:rPr lang="de-DE">
                    <a:effectLst/>
                    <a:ea typeface="Times New Roman" panose="02020603050405020304" pitchFamily="18" charset="0"/>
                  </a:rPr>
                  <a:t> của làn bên </a:t>
                </a:r>
                <a14:m>
                  <m:oMath xmlns:m="http://schemas.openxmlformats.org/officeDocument/2006/math">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de-DE" i="1">
                            <a:effectLst/>
                            <a:latin typeface="Cambria Math" panose="02040503050406030204" pitchFamily="18" charset="0"/>
                            <a:ea typeface="Times New Roman" panose="02020603050405020304" pitchFamily="18" charset="0"/>
                            <a:cs typeface="Times New Roman" panose="02020603050405020304" pitchFamily="18" charset="0"/>
                          </a:rPr>
                          <m:t>𝑠𝑖𝑑𝑒</m:t>
                        </m:r>
                      </m:sup>
                    </m:sSup>
                  </m:oMath>
                </a14:m>
                <a:r>
                  <a:rPr lang="de-DE">
                    <a:effectLst/>
                    <a:ea typeface="Times New Roman" panose="02020603050405020304" pitchFamily="18" charset="0"/>
                  </a:rPr>
                  <a:t> là vô hạn</a:t>
                </a:r>
              </a:p>
              <a:p>
                <a:pPr marL="0" indent="0" algn="just">
                  <a:buNone/>
                </a:pPr>
                <a14:m>
                  <m:oMath xmlns:m="http://schemas.openxmlformats.org/officeDocument/2006/math">
                    <m:r>
                      <a:rPr lang="en-US"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a:solidFill>
                      <a:srgbClr val="FF0000"/>
                    </a:solidFill>
                    <a:effectLst/>
                    <a:ea typeface="Calibri" panose="020F0502020204030204" pitchFamily="34" charset="0"/>
                    <a:cs typeface="Times New Roman" panose="02020603050405020304" pitchFamily="18" charset="0"/>
                  </a:rPr>
                  <a:t> </a:t>
                </a:r>
                <a:r>
                  <a:rPr lang="de-DE">
                    <a:solidFill>
                      <a:srgbClr val="FF0000"/>
                    </a:solidFill>
                    <a:ea typeface="Calibri" panose="020F0502020204030204" pitchFamily="34" charset="0"/>
                  </a:rPr>
                  <a:t>S</a:t>
                </a:r>
                <a:r>
                  <a:rPr lang="de-DE">
                    <a:solidFill>
                      <a:srgbClr val="FF0000"/>
                    </a:solidFill>
                    <a:ea typeface="Times New Roman" panose="02020603050405020304" pitchFamily="18" charset="0"/>
                  </a:rPr>
                  <a:t>ố hạng thứ hai trong Công thức (1) bằng 0</a:t>
                </a:r>
                <a:endParaRPr lang="en-US">
                  <a:solidFill>
                    <a:srgbClr val="FF0000"/>
                  </a:solidFill>
                  <a:ea typeface="Calibri" panose="020F0502020204030204" pitchFamily="34" charset="0"/>
                  <a:cs typeface="Times New Roman" panose="02020603050405020304" pitchFamily="18" charset="0"/>
                </a:endParaRPr>
              </a:p>
              <a:p>
                <a:pPr marL="0" indent="0" algn="just">
                  <a:buNone/>
                </a:pPr>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r="-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F35051C-EF00-52F0-52F5-D147AFFE54E4}"/>
                  </a:ext>
                </a:extLst>
              </p:cNvPr>
              <p:cNvSpPr txBox="1"/>
              <p:nvPr/>
            </p:nvSpPr>
            <p:spPr>
              <a:xfrm>
                <a:off x="3048965" y="4757149"/>
                <a:ext cx="6094070"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0066FF"/>
                          </a:solidFill>
                          <a:latin typeface="Cambria Math" panose="02040503050406030204" pitchFamily="18" charset="0"/>
                        </a:rPr>
                        <m:t>𝑤</m:t>
                      </m:r>
                      <m:d>
                        <m:dPr>
                          <m:ctrlPr>
                            <a:rPr lang="en-US" sz="2800" i="1">
                              <a:solidFill>
                                <a:srgbClr val="0066FF"/>
                              </a:solidFill>
                              <a:latin typeface="Cambria Math" panose="02040503050406030204" pitchFamily="18" charset="0"/>
                            </a:rPr>
                          </m:ctrlPr>
                        </m:dPr>
                        <m:e>
                          <m:r>
                            <a:rPr lang="en-US" sz="2800" i="1">
                              <a:solidFill>
                                <a:srgbClr val="0066FF"/>
                              </a:solidFill>
                              <a:latin typeface="Cambria Math" panose="02040503050406030204" pitchFamily="18" charset="0"/>
                            </a:rPr>
                            <m:t>𝑙</m:t>
                          </m:r>
                          <m:r>
                            <a:rPr lang="en-US" sz="2800" i="0">
                              <a:solidFill>
                                <a:srgbClr val="0066FF"/>
                              </a:solidFill>
                              <a:latin typeface="Cambria Math" panose="02040503050406030204" pitchFamily="18" charset="0"/>
                            </a:rPr>
                            <m:t>, </m:t>
                          </m:r>
                          <m:sSup>
                            <m:sSupPr>
                              <m:ctrlPr>
                                <a:rPr lang="en-US" sz="2800" i="1">
                                  <a:solidFill>
                                    <a:srgbClr val="0066FF"/>
                                  </a:solidFill>
                                  <a:latin typeface="Cambria Math" panose="02040503050406030204" pitchFamily="18" charset="0"/>
                                </a:rPr>
                              </m:ctrlPr>
                            </m:sSupPr>
                            <m:e>
                              <m:r>
                                <a:rPr lang="en-US" sz="2800" i="1">
                                  <a:solidFill>
                                    <a:srgbClr val="0066FF"/>
                                  </a:solidFill>
                                  <a:latin typeface="Cambria Math" panose="02040503050406030204" pitchFamily="18" charset="0"/>
                                </a:rPr>
                                <m:t>𝑚</m:t>
                              </m:r>
                            </m:e>
                            <m:sup>
                              <m:r>
                                <a:rPr lang="en-US" sz="2800" i="1">
                                  <a:solidFill>
                                    <a:srgbClr val="0066FF"/>
                                  </a:solidFill>
                                  <a:latin typeface="Cambria Math" panose="02040503050406030204" pitchFamily="18" charset="0"/>
                                </a:rPr>
                                <m:t>𝑠𝑖𝑑𝑒</m:t>
                              </m:r>
                            </m:sup>
                          </m:sSup>
                        </m:e>
                      </m:d>
                      <m:r>
                        <a:rPr lang="en-US" sz="2800" i="0">
                          <a:solidFill>
                            <a:srgbClr val="0066FF"/>
                          </a:solidFill>
                          <a:latin typeface="Cambria Math" panose="02040503050406030204" pitchFamily="18" charset="0"/>
                        </a:rPr>
                        <m:t>=</m:t>
                      </m:r>
                      <m:f>
                        <m:fPr>
                          <m:ctrlPr>
                            <a:rPr lang="en-US" sz="2800" i="1">
                              <a:solidFill>
                                <a:srgbClr val="0066FF"/>
                              </a:solidFill>
                              <a:latin typeface="Cambria Math" panose="02040503050406030204" pitchFamily="18" charset="0"/>
                            </a:rPr>
                          </m:ctrlPr>
                        </m:fPr>
                        <m:num>
                          <m:r>
                            <a:rPr lang="en-US" sz="2800" i="1">
                              <a:solidFill>
                                <a:srgbClr val="0066FF"/>
                              </a:solidFill>
                              <a:latin typeface="Cambria Math" panose="02040503050406030204" pitchFamily="18" charset="0"/>
                            </a:rPr>
                            <m:t>𝑥</m:t>
                          </m:r>
                          <m:d>
                            <m:dPr>
                              <m:ctrlPr>
                                <a:rPr lang="en-US" sz="2800" i="1">
                                  <a:solidFill>
                                    <a:srgbClr val="0066FF"/>
                                  </a:solidFill>
                                  <a:latin typeface="Cambria Math" panose="02040503050406030204" pitchFamily="18" charset="0"/>
                                </a:rPr>
                              </m:ctrlPr>
                            </m:dPr>
                            <m:e>
                              <m:r>
                                <a:rPr lang="en-US" sz="2800" i="1">
                                  <a:solidFill>
                                    <a:srgbClr val="0066FF"/>
                                  </a:solidFill>
                                  <a:latin typeface="Cambria Math" panose="02040503050406030204" pitchFamily="18" charset="0"/>
                                </a:rPr>
                                <m:t>𝑙</m:t>
                              </m:r>
                            </m:e>
                          </m:d>
                        </m:num>
                        <m:den>
                          <m:sSub>
                            <m:sSubPr>
                              <m:ctrlPr>
                                <a:rPr lang="en-US" sz="2800" i="1">
                                  <a:solidFill>
                                    <a:srgbClr val="0066FF"/>
                                  </a:solidFill>
                                  <a:latin typeface="Cambria Math" panose="02040503050406030204" pitchFamily="18" charset="0"/>
                                </a:rPr>
                              </m:ctrlPr>
                            </m:sSubPr>
                            <m:e>
                              <m:r>
                                <a:rPr lang="en-US" sz="2800" i="1">
                                  <a:solidFill>
                                    <a:srgbClr val="0066FF"/>
                                  </a:solidFill>
                                  <a:latin typeface="Cambria Math" panose="02040503050406030204" pitchFamily="18" charset="0"/>
                                </a:rPr>
                                <m:t>𝑥</m:t>
                              </m:r>
                            </m:e>
                            <m:sub>
                              <m:r>
                                <a:rPr lang="en-US" sz="2800" i="1">
                                  <a:solidFill>
                                    <a:srgbClr val="0066FF"/>
                                  </a:solidFill>
                                  <a:latin typeface="Cambria Math" panose="02040503050406030204" pitchFamily="18" charset="0"/>
                                </a:rPr>
                                <m:t>𝑚𝑎𝑥</m:t>
                              </m:r>
                            </m:sub>
                          </m:sSub>
                          <m:d>
                            <m:dPr>
                              <m:ctrlPr>
                                <a:rPr lang="en-US" sz="2800" i="1">
                                  <a:solidFill>
                                    <a:srgbClr val="0066FF"/>
                                  </a:solidFill>
                                  <a:latin typeface="Cambria Math" panose="02040503050406030204" pitchFamily="18" charset="0"/>
                                </a:rPr>
                              </m:ctrlPr>
                            </m:dPr>
                            <m:e>
                              <m:r>
                                <a:rPr lang="en-US" sz="2800" i="1">
                                  <a:solidFill>
                                    <a:srgbClr val="0066FF"/>
                                  </a:solidFill>
                                  <a:latin typeface="Cambria Math" panose="02040503050406030204" pitchFamily="18" charset="0"/>
                                </a:rPr>
                                <m:t>𝑙</m:t>
                              </m:r>
                            </m:e>
                          </m:d>
                        </m:den>
                      </m:f>
                      <m:r>
                        <a:rPr lang="en-US" sz="2800" i="0">
                          <a:solidFill>
                            <a:srgbClr val="0066FF"/>
                          </a:solidFill>
                          <a:latin typeface="Cambria Math" panose="02040503050406030204" pitchFamily="18" charset="0"/>
                        </a:rPr>
                        <m:t>&gt;0</m:t>
                      </m:r>
                    </m:oMath>
                  </m:oMathPara>
                </a14:m>
                <a:endParaRPr lang="en-US" sz="2800">
                  <a:solidFill>
                    <a:srgbClr val="0066FF"/>
                  </a:solidFill>
                </a:endParaRPr>
              </a:p>
            </p:txBody>
          </p:sp>
        </mc:Choice>
        <mc:Fallback xmlns="">
          <p:sp>
            <p:nvSpPr>
              <p:cNvPr id="6" name="TextBox 5">
                <a:extLst>
                  <a:ext uri="{FF2B5EF4-FFF2-40B4-BE49-F238E27FC236}">
                    <a16:creationId xmlns:a16="http://schemas.microsoft.com/office/drawing/2014/main" id="{3F35051C-EF00-52F0-52F5-D147AFFE54E4}"/>
                  </a:ext>
                </a:extLst>
              </p:cNvPr>
              <p:cNvSpPr txBox="1">
                <a:spLocks noRot="1" noChangeAspect="1" noMove="1" noResize="1" noEditPoints="1" noAdjustHandles="1" noChangeArrowheads="1" noChangeShapeType="1" noTextEdit="1"/>
              </p:cNvSpPr>
              <p:nvPr/>
            </p:nvSpPr>
            <p:spPr>
              <a:xfrm>
                <a:off x="3048965" y="4757149"/>
                <a:ext cx="6094070" cy="10013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006721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marL="0" indent="0" algn="just">
                  <a:buNone/>
                </a:pPr>
                <a:r>
                  <a:rPr lang="en-US" b="1"/>
                  <a:t>Định lý: </a:t>
                </a:r>
                <a:r>
                  <a:rPr lang="de-DE" b="1">
                    <a:effectLst/>
                    <a:ea typeface="Times New Roman" panose="02020603050405020304" pitchFamily="18" charset="0"/>
                  </a:rPr>
                  <a:t>Xét việc mở rộng hàng đợi vật lý trong đường chính, hành động </a:t>
                </a:r>
                <a14:m>
                  <m:oMath xmlns:m="http://schemas.openxmlformats.org/officeDocument/2006/math">
                    <m:sSup>
                      <m:sSupPr>
                        <m:ctrlPr>
                          <a:rPr lang="en-US" b="1" i="1">
                            <a:effectLst/>
                            <a:latin typeface="Cambria Math" panose="02040503050406030204" pitchFamily="18" charset="0"/>
                            <a:ea typeface="Times New Roman" panose="02020603050405020304" pitchFamily="18" charset="0"/>
                          </a:rPr>
                        </m:ctrlPr>
                      </m:sSupPr>
                      <m:e>
                        <m:r>
                          <a:rPr lang="de-DE" b="1" i="1">
                            <a:effectLst/>
                            <a:latin typeface="Cambria Math" panose="02040503050406030204" pitchFamily="18" charset="0"/>
                            <a:ea typeface="Times New Roman" panose="02020603050405020304" pitchFamily="18" charset="0"/>
                            <a:cs typeface="Times New Roman" panose="02020603050405020304" pitchFamily="18" charset="0"/>
                          </a:rPr>
                          <m:t>𝑨</m:t>
                        </m:r>
                      </m:e>
                      <m:sup>
                        <m:r>
                          <a:rPr lang="de-DE" b="1"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de-DE" b="1"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de-DE" b="1">
                    <a:effectLst/>
                    <a:ea typeface="Times New Roman" panose="02020603050405020304" pitchFamily="18" charset="0"/>
                  </a:rPr>
                  <a:t>được chọn bởi chiến lược RL của tác giả cũng mang đến chuyển động có tính ổn định.</a:t>
                </a:r>
                <a:endParaRPr lang="en-US" b="1"/>
              </a:p>
              <a:p>
                <a:pPr marL="0" indent="0" algn="just">
                  <a:buNone/>
                </a:pPr>
                <a:r>
                  <a:rPr lang="de-DE" u="sng">
                    <a:solidFill>
                      <a:srgbClr val="FF0000"/>
                    </a:solidFill>
                    <a:ea typeface="Calibri" panose="020F0502020204030204" pitchFamily="34" charset="0"/>
                    <a:cs typeface="Times New Roman" panose="02020603050405020304" pitchFamily="18" charset="0"/>
                  </a:rPr>
                  <a:t>Giả định 2:</a:t>
                </a:r>
              </a:p>
              <a:p>
                <a:pPr algn="just"/>
                <a:r>
                  <a:rPr lang="de-DE"/>
                  <a:t>Làn đi (outgoing lane) </a:t>
                </a:r>
                <a14:m>
                  <m:oMath xmlns:m="http://schemas.openxmlformats.org/officeDocument/2006/math">
                    <m:sSup>
                      <m:sSupPr>
                        <m:ctrlPr>
                          <a:rPr lang="en-US" i="1">
                            <a:latin typeface="Cambria Math" panose="02040503050406030204" pitchFamily="18" charset="0"/>
                          </a:rPr>
                        </m:ctrlPr>
                      </m:sSupPr>
                      <m:e>
                        <m:r>
                          <a:rPr lang="de-DE" i="1">
                            <a:latin typeface="Cambria Math" panose="02040503050406030204" pitchFamily="18" charset="0"/>
                          </a:rPr>
                          <m:t>𝑚</m:t>
                        </m:r>
                      </m:e>
                      <m:sup>
                        <m:r>
                          <a:rPr lang="de-DE" i="1">
                            <a:latin typeface="Cambria Math" panose="02040503050406030204" pitchFamily="18" charset="0"/>
                          </a:rPr>
                          <m:t>𝑚𝑎𝑖𝑛</m:t>
                        </m:r>
                      </m:sup>
                    </m:sSup>
                  </m:oMath>
                </a14:m>
                <a:r>
                  <a:rPr lang="de-DE"/>
                  <a:t> dọc theo đường chính bị bão hòa (đầy)</a:t>
                </a:r>
                <a:endParaRPr lang="en-US" b="0" i="1">
                  <a:effectLst/>
                  <a:latin typeface="Cambria Math" panose="02040503050406030204" pitchFamily="18" charset="0"/>
                  <a:ea typeface="Calibri" panose="020F0502020204030204" pitchFamily="34" charset="0"/>
                  <a:cs typeface="Times New Roman" panose="02020603050405020304" pitchFamily="18" charset="0"/>
                </a:endParaRPr>
              </a:p>
              <a:p>
                <a:pPr marL="0" indent="0" algn="just">
                  <a:buNone/>
                </a:pPr>
                <a14:m>
                  <m:oMath xmlns:m="http://schemas.openxmlformats.org/officeDocument/2006/math">
                    <m:r>
                      <a:rPr lang="en-US"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a:solidFill>
                      <a:srgbClr val="FF0000"/>
                    </a:solidFill>
                    <a:effectLst/>
                    <a:ea typeface="Calibri" panose="020F0502020204030204" pitchFamily="34" charset="0"/>
                    <a:cs typeface="Times New Roman" panose="02020603050405020304" pitchFamily="18" charset="0"/>
                  </a:rPr>
                  <a:t> </a:t>
                </a:r>
                <a:r>
                  <a:rPr lang="de-DE">
                    <a:solidFill>
                      <a:srgbClr val="FF0000"/>
                    </a:solidFill>
                    <a:ea typeface="Calibri" panose="020F0502020204030204" pitchFamily="34" charset="0"/>
                  </a:rPr>
                  <a:t>S</a:t>
                </a:r>
                <a:r>
                  <a:rPr lang="de-DE">
                    <a:solidFill>
                      <a:srgbClr val="FF0000"/>
                    </a:solidFill>
                    <a:ea typeface="Times New Roman" panose="02020603050405020304" pitchFamily="18" charset="0"/>
                  </a:rPr>
                  <a:t>ố hạng thứ hai trong Công thức (1) gần bằng 1</a:t>
                </a:r>
                <a:endParaRPr lang="en-US">
                  <a:solidFill>
                    <a:srgbClr val="FF0000"/>
                  </a:solidFill>
                  <a:ea typeface="Calibri" panose="020F0502020204030204" pitchFamily="34" charset="0"/>
                  <a:cs typeface="Times New Roman" panose="02020603050405020304" pitchFamily="18" charset="0"/>
                </a:endParaRPr>
              </a:p>
              <a:p>
                <a:pPr marL="0" indent="0" algn="just">
                  <a:buNone/>
                </a:pPr>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111" t="-1482" r="-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F35051C-EF00-52F0-52F5-D147AFFE54E4}"/>
                  </a:ext>
                </a:extLst>
              </p:cNvPr>
              <p:cNvSpPr txBox="1"/>
              <p:nvPr/>
            </p:nvSpPr>
            <p:spPr>
              <a:xfrm>
                <a:off x="3048965" y="4919194"/>
                <a:ext cx="609407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800" i="1" smtClean="0">
                          <a:solidFill>
                            <a:srgbClr val="0066FF"/>
                          </a:solidFill>
                          <a:latin typeface="Cambria Math" panose="02040503050406030204" pitchFamily="18" charset="0"/>
                        </a:rPr>
                        <m:t>𝑤</m:t>
                      </m:r>
                      <m:d>
                        <m:dPr>
                          <m:ctrlPr>
                            <a:rPr lang="en-US" sz="2800" i="1">
                              <a:solidFill>
                                <a:srgbClr val="0066FF"/>
                              </a:solidFill>
                              <a:latin typeface="Cambria Math" panose="02040503050406030204" pitchFamily="18" charset="0"/>
                            </a:rPr>
                          </m:ctrlPr>
                        </m:dPr>
                        <m:e>
                          <m:r>
                            <a:rPr lang="de-DE" sz="2800" i="1">
                              <a:solidFill>
                                <a:srgbClr val="0066FF"/>
                              </a:solidFill>
                              <a:latin typeface="Cambria Math" panose="02040503050406030204" pitchFamily="18" charset="0"/>
                            </a:rPr>
                            <m:t>𝑙</m:t>
                          </m:r>
                          <m:r>
                            <a:rPr lang="de-DE" sz="2800" i="1">
                              <a:solidFill>
                                <a:srgbClr val="0066FF"/>
                              </a:solidFill>
                              <a:latin typeface="Cambria Math" panose="02040503050406030204" pitchFamily="18" charset="0"/>
                            </a:rPr>
                            <m:t>, </m:t>
                          </m:r>
                          <m:sSup>
                            <m:sSupPr>
                              <m:ctrlPr>
                                <a:rPr lang="en-US" sz="2800" i="1">
                                  <a:solidFill>
                                    <a:srgbClr val="0066FF"/>
                                  </a:solidFill>
                                  <a:latin typeface="Cambria Math" panose="02040503050406030204" pitchFamily="18" charset="0"/>
                                </a:rPr>
                              </m:ctrlPr>
                            </m:sSupPr>
                            <m:e>
                              <m:r>
                                <a:rPr lang="de-DE" sz="2800" i="1">
                                  <a:solidFill>
                                    <a:srgbClr val="0066FF"/>
                                  </a:solidFill>
                                  <a:latin typeface="Cambria Math" panose="02040503050406030204" pitchFamily="18" charset="0"/>
                                </a:rPr>
                                <m:t>𝑚</m:t>
                              </m:r>
                            </m:e>
                            <m:sup>
                              <m:r>
                                <a:rPr lang="de-DE" sz="2800" i="1">
                                  <a:solidFill>
                                    <a:srgbClr val="0066FF"/>
                                  </a:solidFill>
                                  <a:latin typeface="Cambria Math" panose="02040503050406030204" pitchFamily="18" charset="0"/>
                                </a:rPr>
                                <m:t>𝑚𝑎𝑖𝑛</m:t>
                              </m:r>
                            </m:sup>
                          </m:sSup>
                        </m:e>
                      </m:d>
                      <m:r>
                        <a:rPr lang="de-DE" sz="2800" i="1">
                          <a:solidFill>
                            <a:srgbClr val="0066FF"/>
                          </a:solidFill>
                          <a:latin typeface="Cambria Math" panose="02040503050406030204" pitchFamily="18" charset="0"/>
                        </a:rPr>
                        <m:t>≈</m:t>
                      </m:r>
                      <m:f>
                        <m:fPr>
                          <m:ctrlPr>
                            <a:rPr lang="en-US" sz="2800" i="1">
                              <a:solidFill>
                                <a:srgbClr val="0066FF"/>
                              </a:solidFill>
                              <a:latin typeface="Cambria Math" panose="02040503050406030204" pitchFamily="18" charset="0"/>
                            </a:rPr>
                          </m:ctrlPr>
                        </m:fPr>
                        <m:num>
                          <m:r>
                            <a:rPr lang="de-DE" sz="2800" i="1">
                              <a:solidFill>
                                <a:srgbClr val="0066FF"/>
                              </a:solidFill>
                              <a:latin typeface="Cambria Math" panose="02040503050406030204" pitchFamily="18" charset="0"/>
                            </a:rPr>
                            <m:t>𝑥</m:t>
                          </m:r>
                          <m:d>
                            <m:dPr>
                              <m:ctrlPr>
                                <a:rPr lang="en-US" sz="2800" i="1">
                                  <a:solidFill>
                                    <a:srgbClr val="0066FF"/>
                                  </a:solidFill>
                                  <a:latin typeface="Cambria Math" panose="02040503050406030204" pitchFamily="18" charset="0"/>
                                </a:rPr>
                              </m:ctrlPr>
                            </m:dPr>
                            <m:e>
                              <m:r>
                                <a:rPr lang="de-DE" sz="2800" i="1">
                                  <a:solidFill>
                                    <a:srgbClr val="0066FF"/>
                                  </a:solidFill>
                                  <a:latin typeface="Cambria Math" panose="02040503050406030204" pitchFamily="18" charset="0"/>
                                </a:rPr>
                                <m:t>𝑙</m:t>
                              </m:r>
                            </m:e>
                          </m:d>
                        </m:num>
                        <m:den>
                          <m:sSub>
                            <m:sSubPr>
                              <m:ctrlPr>
                                <a:rPr lang="en-US" sz="2800" i="1">
                                  <a:solidFill>
                                    <a:srgbClr val="0066FF"/>
                                  </a:solidFill>
                                  <a:latin typeface="Cambria Math" panose="02040503050406030204" pitchFamily="18" charset="0"/>
                                </a:rPr>
                              </m:ctrlPr>
                            </m:sSubPr>
                            <m:e>
                              <m:r>
                                <a:rPr lang="de-DE" sz="2800" i="1">
                                  <a:solidFill>
                                    <a:srgbClr val="0066FF"/>
                                  </a:solidFill>
                                  <a:latin typeface="Cambria Math" panose="02040503050406030204" pitchFamily="18" charset="0"/>
                                </a:rPr>
                                <m:t>𝑥</m:t>
                              </m:r>
                            </m:e>
                            <m:sub>
                              <m:r>
                                <a:rPr lang="de-DE" sz="2800" i="1">
                                  <a:solidFill>
                                    <a:srgbClr val="0066FF"/>
                                  </a:solidFill>
                                  <a:latin typeface="Cambria Math" panose="02040503050406030204" pitchFamily="18" charset="0"/>
                                </a:rPr>
                                <m:t>𝑚𝑎𝑥</m:t>
                              </m:r>
                            </m:sub>
                          </m:sSub>
                          <m:r>
                            <a:rPr lang="de-DE" sz="2800" i="1">
                              <a:solidFill>
                                <a:srgbClr val="0066FF"/>
                              </a:solidFill>
                              <a:latin typeface="Cambria Math" panose="02040503050406030204" pitchFamily="18" charset="0"/>
                            </a:rPr>
                            <m:t>(</m:t>
                          </m:r>
                          <m:r>
                            <a:rPr lang="de-DE" sz="2800" i="1">
                              <a:solidFill>
                                <a:srgbClr val="0066FF"/>
                              </a:solidFill>
                              <a:latin typeface="Cambria Math" panose="02040503050406030204" pitchFamily="18" charset="0"/>
                            </a:rPr>
                            <m:t>𝑙</m:t>
                          </m:r>
                          <m:r>
                            <a:rPr lang="de-DE" sz="2800" i="1">
                              <a:solidFill>
                                <a:srgbClr val="0066FF"/>
                              </a:solidFill>
                              <a:latin typeface="Cambria Math" panose="02040503050406030204" pitchFamily="18" charset="0"/>
                            </a:rPr>
                            <m:t>)</m:t>
                          </m:r>
                        </m:den>
                      </m:f>
                      <m:r>
                        <a:rPr lang="de-DE" sz="2800" i="1">
                          <a:solidFill>
                            <a:srgbClr val="0066FF"/>
                          </a:solidFill>
                          <a:latin typeface="Cambria Math" panose="02040503050406030204" pitchFamily="18" charset="0"/>
                        </a:rPr>
                        <m:t>−1&lt;0</m:t>
                      </m:r>
                    </m:oMath>
                  </m:oMathPara>
                </a14:m>
                <a:endParaRPr lang="en-US" sz="2800">
                  <a:solidFill>
                    <a:srgbClr val="0066FF"/>
                  </a:solidFill>
                  <a:latin typeface="+mn-lt"/>
                </a:endParaRPr>
              </a:p>
            </p:txBody>
          </p:sp>
        </mc:Choice>
        <mc:Fallback xmlns="">
          <p:sp>
            <p:nvSpPr>
              <p:cNvPr id="6" name="TextBox 5">
                <a:extLst>
                  <a:ext uri="{FF2B5EF4-FFF2-40B4-BE49-F238E27FC236}">
                    <a16:creationId xmlns:a16="http://schemas.microsoft.com/office/drawing/2014/main" id="{3F35051C-EF00-52F0-52F5-D147AFFE54E4}"/>
                  </a:ext>
                </a:extLst>
              </p:cNvPr>
              <p:cNvSpPr txBox="1">
                <a:spLocks noRot="1" noChangeAspect="1" noMove="1" noResize="1" noEditPoints="1" noAdjustHandles="1" noChangeArrowheads="1" noChangeShapeType="1" noTextEdit="1"/>
              </p:cNvSpPr>
              <p:nvPr/>
            </p:nvSpPr>
            <p:spPr>
              <a:xfrm>
                <a:off x="3048965" y="4919194"/>
                <a:ext cx="6094070" cy="100495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605068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algn="just"/>
                <a:r>
                  <a:rPr lang="en-US"/>
                  <a:t>Với điều kiện </a:t>
                </a:r>
                <a14:m>
                  <m:oMath xmlns:m="http://schemas.openxmlformats.org/officeDocument/2006/math">
                    <m:r>
                      <a:rPr lang="de-DE"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𝑤</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sup>
                        </m:sSup>
                      </m:e>
                    </m:d>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𝑤</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𝑚𝑎𝑖𝑛</m:t>
                            </m:r>
                          </m:sup>
                        </m:sSup>
                      </m:e>
                    </m:d>
                  </m:oMath>
                </a14:m>
                <a:r>
                  <a:rPr lang="de-DE"/>
                  <a:t>, chiến lược điều khiển sẽ hạn chế việc xếp hàng tràn ngược lại vì nó cấm nhiều phương tiện lao vào giao lộ ở phía trước và cản trở sự di chuyển của các phương tiện trong các pha khác.</a:t>
                </a:r>
              </a:p>
              <a:p>
                <a:pPr algn="just"/>
                <a:endParaRPr lang="en-US">
                  <a:effectLst/>
                  <a:ea typeface="Calibri" panose="020F0502020204030204" pitchFamily="34" charset="0"/>
                  <a:cs typeface="Times New Roman" panose="02020603050405020304" pitchFamily="18" charset="0"/>
                </a:endParaRPr>
              </a:p>
              <a:p>
                <a:pPr algn="just"/>
                <a:endParaRPr lang="en-US">
                  <a:solidFill>
                    <a:srgbClr val="FF0000"/>
                  </a:solidFill>
                  <a:ea typeface="Calibri" panose="020F0502020204030204" pitchFamily="34" charset="0"/>
                  <a:cs typeface="Times New Roman" panose="02020603050405020304" pitchFamily="18" charset="0"/>
                </a:endParaRPr>
              </a:p>
              <a:p>
                <a:pPr marL="0" indent="0" algn="just">
                  <a:buNone/>
                </a:pPr>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000" t="-1078" r="-1111"/>
                </a:stretch>
              </a:blipFill>
            </p:spPr>
            <p:txBody>
              <a:bodyPr/>
              <a:lstStyle/>
              <a:p>
                <a:r>
                  <a:rPr lang="en-US">
                    <a:noFill/>
                  </a:rPr>
                  <a:t> </a:t>
                </a:r>
              </a:p>
            </p:txBody>
          </p:sp>
        </mc:Fallback>
      </mc:AlternateContent>
    </p:spTree>
    <p:extLst>
      <p:ext uri="{BB962C8B-B14F-4D97-AF65-F5344CB8AC3E}">
        <p14:creationId xmlns:p14="http://schemas.microsoft.com/office/powerpoint/2010/main" val="320582668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BD1B4-9BE6-8DCC-AF45-1E73CEC52932}"/>
              </a:ext>
            </a:extLst>
          </p:cNvPr>
          <p:cNvSpPr>
            <a:spLocks noGrp="1"/>
          </p:cNvSpPr>
          <p:nvPr>
            <p:ph type="title"/>
          </p:nvPr>
        </p:nvSpPr>
        <p:spPr/>
        <p:txBody>
          <a:bodyPr/>
          <a:lstStyle/>
          <a:p>
            <a:r>
              <a:rPr lang="en-US"/>
              <a:t>Justification of reward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82663-7E0D-B2D3-7344-A430C72184E3}"/>
                  </a:ext>
                </a:extLst>
              </p:cNvPr>
              <p:cNvSpPr>
                <a:spLocks noGrp="1"/>
              </p:cNvSpPr>
              <p:nvPr>
                <p:ph idx="1"/>
              </p:nvPr>
            </p:nvSpPr>
            <p:spPr/>
            <p:txBody>
              <a:bodyPr/>
              <a:lstStyle/>
              <a:p>
                <a:pPr algn="just"/>
                <a:r>
                  <a:rPr lang="en-US"/>
                  <a:t>Với điều kiện </a:t>
                </a:r>
                <a14:m>
                  <m:oMath xmlns:m="http://schemas.openxmlformats.org/officeDocument/2006/math">
                    <m:r>
                      <a:rPr lang="de-DE"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𝑤</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sup>
                        </m:sSup>
                      </m:e>
                    </m:d>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𝑤</m:t>
                    </m:r>
                    <m:d>
                      <m:d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de-DE"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𝑚𝑎𝑖𝑛</m:t>
                            </m:r>
                          </m:sup>
                        </m:sSup>
                      </m:e>
                    </m:d>
                  </m:oMath>
                </a14:m>
                <a:r>
                  <a:rPr lang="de-DE"/>
                  <a:t>, chiến lược điều khiển sẽ hạn chế việc xếp hàng tràn ngược lại vì nó cấm nhiều phương tiện lao vào giao lộ ở phía trước và cản trở sự di chuyển của các phương tiện trong các pha khác.</a:t>
                </a:r>
              </a:p>
              <a:p>
                <a:pPr algn="just"/>
                <a:r>
                  <a:rPr lang="de-DE">
                    <a:solidFill>
                      <a:srgbClr val="FF0000"/>
                    </a:solidFill>
                    <a:effectLst/>
                    <a:ea typeface="Times New Roman" panose="02020603050405020304" pitchFamily="18" charset="0"/>
                    <a:cs typeface="Times New Roman" panose="02020603050405020304" pitchFamily="18" charset="0"/>
                  </a:rPr>
                  <a:t>Công thức (6) : </a:t>
                </a:r>
                <a14:m>
                  <m:oMath xmlns:m="http://schemas.openxmlformats.org/officeDocument/2006/math">
                    <m:nary>
                      <m:naryPr>
                        <m:chr m:val="∑"/>
                        <m:limLoc m:val="undOvr"/>
                        <m:ctrlPr>
                          <a:rPr lang="en-US" i="1" smtClean="0">
                            <a:solidFill>
                              <a:srgbClr val="FF0000"/>
                            </a:solidFill>
                            <a:latin typeface="Cambria Math" panose="02040503050406030204" pitchFamily="18" charset="0"/>
                          </a:rPr>
                        </m:ctrlPr>
                      </m:naryPr>
                      <m:sub>
                        <m:r>
                          <a:rPr lang="de-DE" i="1">
                            <a:solidFill>
                              <a:srgbClr val="FF0000"/>
                            </a:solidFill>
                            <a:latin typeface="Cambria Math" panose="02040503050406030204" pitchFamily="18" charset="0"/>
                          </a:rPr>
                          <m:t>𝑡</m:t>
                        </m:r>
                        <m:r>
                          <a:rPr lang="de-DE" i="1">
                            <a:solidFill>
                              <a:srgbClr val="FF0000"/>
                            </a:solidFill>
                            <a:latin typeface="Cambria Math" panose="02040503050406030204" pitchFamily="18" charset="0"/>
                          </a:rPr>
                          <m:t>=1</m:t>
                        </m:r>
                      </m:sub>
                      <m:sup>
                        <m:r>
                          <a:rPr lang="de-DE" i="1">
                            <a:solidFill>
                              <a:srgbClr val="FF0000"/>
                            </a:solidFill>
                            <a:latin typeface="Cambria Math" panose="02040503050406030204" pitchFamily="18" charset="0"/>
                          </a:rPr>
                          <m:t>𝑇</m:t>
                        </m:r>
                      </m:sup>
                      <m:e>
                        <m:nary>
                          <m:naryPr>
                            <m:chr m:val="∑"/>
                            <m:limLoc m:val="undOvr"/>
                            <m:supHide m:val="on"/>
                            <m:ctrlPr>
                              <a:rPr lang="en-US" i="1">
                                <a:solidFill>
                                  <a:srgbClr val="FF0000"/>
                                </a:solidFill>
                                <a:latin typeface="Cambria Math" panose="02040503050406030204" pitchFamily="18" charset="0"/>
                              </a:rPr>
                            </m:ctrlPr>
                          </m:naryPr>
                          <m:sub>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𝑙</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𝑚</m:t>
                            </m:r>
                            <m:r>
                              <a:rPr lang="de-DE" i="1">
                                <a:solidFill>
                                  <a:srgbClr val="FF0000"/>
                                </a:solidFill>
                                <a:latin typeface="Cambria Math" panose="02040503050406030204" pitchFamily="18" charset="0"/>
                              </a:rPr>
                              <m:t>)</m:t>
                            </m:r>
                          </m:sub>
                          <m:sup/>
                          <m:e>
                            <m:r>
                              <a:rPr lang="de-DE" i="1">
                                <a:solidFill>
                                  <a:srgbClr val="FF0000"/>
                                </a:solidFill>
                                <a:latin typeface="Cambria Math" panose="02040503050406030204" pitchFamily="18" charset="0"/>
                              </a:rPr>
                              <m:t>𝐸</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𝑥</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𝑙</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𝑚</m:t>
                            </m:r>
                            <m:r>
                              <a:rPr lang="de-DE" i="1">
                                <a:solidFill>
                                  <a:srgbClr val="FF0000"/>
                                </a:solidFill>
                                <a:latin typeface="Cambria Math" panose="02040503050406030204" pitchFamily="18" charset="0"/>
                              </a:rPr>
                              <m:t>)(</m:t>
                            </m:r>
                            <m:r>
                              <a:rPr lang="de-DE" i="1">
                                <a:solidFill>
                                  <a:srgbClr val="FF0000"/>
                                </a:solidFill>
                                <a:latin typeface="Cambria Math" panose="02040503050406030204" pitchFamily="18" charset="0"/>
                              </a:rPr>
                              <m:t>𝑡</m:t>
                            </m:r>
                            <m:r>
                              <a:rPr lang="de-DE" i="1">
                                <a:solidFill>
                                  <a:srgbClr val="FF0000"/>
                                </a:solidFill>
                                <a:latin typeface="Cambria Math" panose="02040503050406030204" pitchFamily="18" charset="0"/>
                              </a:rPr>
                              <m:t>)]</m:t>
                            </m:r>
                          </m:e>
                        </m:nary>
                      </m:e>
                    </m:nary>
                    <m:r>
                      <a:rPr lang="de-DE" i="1">
                        <a:solidFill>
                          <a:srgbClr val="FF0000"/>
                        </a:solidFill>
                        <a:latin typeface="Cambria Math" panose="02040503050406030204" pitchFamily="18" charset="0"/>
                      </a:rPr>
                      <m:t>&lt;</m:t>
                    </m:r>
                    <m:r>
                      <a:rPr lang="de-DE" i="1">
                        <a:solidFill>
                          <a:srgbClr val="FF0000"/>
                        </a:solidFill>
                        <a:latin typeface="Cambria Math" panose="02040503050406030204" pitchFamily="18" charset="0"/>
                      </a:rPr>
                      <m:t>𝑀</m:t>
                    </m:r>
                    <m:r>
                      <a:rPr lang="de-DE" i="1">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𝑇</m:t>
                    </m:r>
                  </m:oMath>
                </a14:m>
                <a:r>
                  <a:rPr lang="de-DE">
                    <a:solidFill>
                      <a:srgbClr val="FF0000"/>
                    </a:solidFill>
                    <a:effectLst/>
                    <a:ea typeface="Times New Roman" panose="02020603050405020304" pitchFamily="18" charset="0"/>
                    <a:cs typeface="Times New Roman" panose="02020603050405020304" pitchFamily="18" charset="0"/>
                  </a:rPr>
                  <a:t> có thể viết lại là:</a:t>
                </a:r>
              </a:p>
              <a:p>
                <a:pPr marL="0" indent="0" algn="just">
                  <a:buNone/>
                </a:pPr>
                <a14:m>
                  <m:oMathPara xmlns:m="http://schemas.openxmlformats.org/officeDocument/2006/math">
                    <m:oMathParaPr>
                      <m:jc m:val="centerGroup"/>
                    </m:oMathParaPr>
                    <m:oMath xmlns:m="http://schemas.openxmlformats.org/officeDocument/2006/math">
                      <m:r>
                        <a:rPr lang="de-DE" i="1">
                          <a:effectLst/>
                          <a:latin typeface="Cambria Math" panose="02040503050406030204" pitchFamily="18" charset="0"/>
                          <a:ea typeface="Times New Roman" panose="02020603050405020304" pitchFamily="18" charset="0"/>
                          <a:cs typeface="Times New Roman" panose="02020603050405020304" pitchFamily="18" charset="0"/>
                        </a:rPr>
                        <m:t>𝑀</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de-DE" i="1">
                              <a:effectLst/>
                              <a:latin typeface="Cambria Math" panose="02040503050406030204" pitchFamily="18" charset="0"/>
                              <a:ea typeface="Times New Roman" panose="02020603050405020304" pitchFamily="18" charset="0"/>
                              <a:cs typeface="Times New Roman" panose="02020603050405020304" pitchFamily="18" charset="0"/>
                            </a:rPr>
                            <m:t>𝑡</m:t>
                          </m:r>
                          <m:r>
                            <a:rPr lang="de-DE"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de-DE" i="1">
                              <a:effectLst/>
                              <a:latin typeface="Cambria Math" panose="02040503050406030204" pitchFamily="18" charset="0"/>
                              <a:ea typeface="Times New Roman" panose="02020603050405020304" pitchFamily="18" charset="0"/>
                              <a:cs typeface="Times New Roman" panose="02020603050405020304" pitchFamily="18" charset="0"/>
                            </a:rPr>
                            <m:t>𝑇</m:t>
                          </m:r>
                        </m:sup>
                        <m:e>
                          <m:nary>
                            <m:naryPr>
                              <m:chr m:val="∑"/>
                              <m:limLoc m:val="undOvr"/>
                              <m:supHide m:val="on"/>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𝑙</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𝑚</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sub>
                            <m:sup/>
                            <m:e>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de-DE"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de-DE" i="1">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r>
                                <a:rPr lang="de-DE" i="1">
                                  <a:effectLst/>
                                  <a:latin typeface="Cambria Math" panose="02040503050406030204" pitchFamily="18" charset="0"/>
                                  <a:ea typeface="Times New Roman" panose="02020603050405020304" pitchFamily="18" charset="0"/>
                                  <a:cs typeface="Times New Roman" panose="02020603050405020304" pitchFamily="18" charset="0"/>
                                </a:rPr>
                                <m:t>𝑚</m:t>
                              </m:r>
                              <m:r>
                                <a:rPr lang="de-DE" i="1">
                                  <a:effectLst/>
                                  <a:latin typeface="Cambria Math" panose="02040503050406030204" pitchFamily="18" charset="0"/>
                                  <a:ea typeface="Times New Roman" panose="02020603050405020304" pitchFamily="18" charset="0"/>
                                  <a:cs typeface="Times New Roman" panose="02020603050405020304" pitchFamily="18" charset="0"/>
                                </a:rPr>
                                <m:t>)</m:t>
                              </m:r>
                            </m:e>
                          </m:nary>
                        </m:e>
                      </m:nary>
                    </m:oMath>
                  </m:oMathPara>
                </a14:m>
                <a:endParaRPr lang="en-US">
                  <a:effectLst/>
                  <a:ea typeface="Calibri" panose="020F0502020204030204" pitchFamily="34" charset="0"/>
                  <a:cs typeface="Times New Roman" panose="02020603050405020304" pitchFamily="18" charset="0"/>
                </a:endParaRPr>
              </a:p>
              <a:p>
                <a:pPr algn="just"/>
                <a:endParaRPr lang="en-US">
                  <a:solidFill>
                    <a:srgbClr val="FF0000"/>
                  </a:solidFill>
                  <a:ea typeface="Calibri" panose="020F0502020204030204" pitchFamily="34" charset="0"/>
                  <a:cs typeface="Times New Roman" panose="02020603050405020304" pitchFamily="18" charset="0"/>
                </a:endParaRPr>
              </a:p>
              <a:p>
                <a:pPr marL="0" indent="0" algn="just">
                  <a:buNone/>
                </a:pPr>
                <a:endParaRPr lang="en-US">
                  <a:effectLst/>
                  <a:ea typeface="Calibri" panose="020F0502020204030204" pitchFamily="34" charset="0"/>
                  <a:cs typeface="Times New Roman" panose="02020603050405020304" pitchFamily="18" charset="0"/>
                </a:endParaRPr>
              </a:p>
              <a:p>
                <a:endParaRPr lang="de-DE">
                  <a:solidFill>
                    <a:srgbClr val="FF0000"/>
                  </a:solidFill>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6A82663-7E0D-B2D3-7344-A430C72184E3}"/>
                  </a:ext>
                </a:extLst>
              </p:cNvPr>
              <p:cNvSpPr>
                <a:spLocks noGrp="1" noRot="1" noChangeAspect="1" noMove="1" noResize="1" noEditPoints="1" noAdjustHandles="1" noChangeArrowheads="1" noChangeShapeType="1" noTextEdit="1"/>
              </p:cNvSpPr>
              <p:nvPr>
                <p:ph idx="1"/>
              </p:nvPr>
            </p:nvSpPr>
            <p:spPr>
              <a:blipFill>
                <a:blip r:embed="rId3"/>
                <a:stretch>
                  <a:fillRect l="-1000" t="-1078" r="-1111"/>
                </a:stretch>
              </a:blipFill>
            </p:spPr>
            <p:txBody>
              <a:bodyPr/>
              <a:lstStyle/>
              <a:p>
                <a:r>
                  <a:rPr lang="en-US">
                    <a:noFill/>
                  </a:rPr>
                  <a:t> </a:t>
                </a:r>
              </a:p>
            </p:txBody>
          </p:sp>
        </mc:Fallback>
      </mc:AlternateContent>
    </p:spTree>
    <p:extLst>
      <p:ext uri="{BB962C8B-B14F-4D97-AF65-F5344CB8AC3E}">
        <p14:creationId xmlns:p14="http://schemas.microsoft.com/office/powerpoint/2010/main" val="17330366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Thực nghiệm</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PressLight</a:t>
            </a:r>
          </a:p>
        </p:txBody>
      </p:sp>
    </p:spTree>
    <p:extLst>
      <p:ext uri="{BB962C8B-B14F-4D97-AF65-F5344CB8AC3E}">
        <p14:creationId xmlns:p14="http://schemas.microsoft.com/office/powerpoint/2010/main" val="3462748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2B5421-C935-EF56-7A89-27A938A0F4F1}"/>
              </a:ext>
            </a:extLst>
          </p:cNvPr>
          <p:cNvSpPr>
            <a:spLocks noGrp="1"/>
          </p:cNvSpPr>
          <p:nvPr>
            <p:ph type="title"/>
          </p:nvPr>
        </p:nvSpPr>
        <p:spPr/>
        <p:txBody>
          <a:bodyPr/>
          <a:lstStyle/>
          <a:p>
            <a:r>
              <a:rPr lang="en-US"/>
              <a:t>Traffic signal control</a:t>
            </a:r>
            <a:br>
              <a:rPr lang="en-US"/>
            </a:br>
            <a:endParaRPr lang="en-US"/>
          </a:p>
        </p:txBody>
      </p:sp>
      <p:sp>
        <p:nvSpPr>
          <p:cNvPr id="7" name="Text Placeholder 6">
            <a:extLst>
              <a:ext uri="{FF2B5EF4-FFF2-40B4-BE49-F238E27FC236}">
                <a16:creationId xmlns:a16="http://schemas.microsoft.com/office/drawing/2014/main" id="{48E8700C-F833-A2E3-7526-860FA13BE98C}"/>
              </a:ext>
            </a:extLst>
          </p:cNvPr>
          <p:cNvSpPr>
            <a:spLocks noGrp="1"/>
          </p:cNvSpPr>
          <p:nvPr>
            <p:ph type="body" idx="1"/>
          </p:nvPr>
        </p:nvSpPr>
        <p:spPr/>
        <p:txBody>
          <a:bodyPr/>
          <a:lstStyle/>
          <a:p>
            <a:r>
              <a:rPr lang="en-US"/>
              <a:t>Tình hình nghiên cứu và bài toán Điều hướng tín hiệu giao thông</a:t>
            </a:r>
          </a:p>
        </p:txBody>
      </p:sp>
    </p:spTree>
    <p:extLst>
      <p:ext uri="{BB962C8B-B14F-4D97-AF65-F5344CB8AC3E}">
        <p14:creationId xmlns:p14="http://schemas.microsoft.com/office/powerpoint/2010/main" val="68413876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C5729-5014-568C-C5DC-E783FFC552AC}"/>
              </a:ext>
            </a:extLst>
          </p:cNvPr>
          <p:cNvSpPr>
            <a:spLocks noGrp="1"/>
          </p:cNvSpPr>
          <p:nvPr>
            <p:ph type="title"/>
          </p:nvPr>
        </p:nvSpPr>
        <p:spPr/>
        <p:txBody>
          <a:bodyPr/>
          <a:lstStyle/>
          <a:p>
            <a:r>
              <a:rPr lang="en-US"/>
              <a:t>Thực nghiệm</a:t>
            </a:r>
          </a:p>
        </p:txBody>
      </p:sp>
      <p:sp>
        <p:nvSpPr>
          <p:cNvPr id="8" name="Content Placeholder 7">
            <a:extLst>
              <a:ext uri="{FF2B5EF4-FFF2-40B4-BE49-F238E27FC236}">
                <a16:creationId xmlns:a16="http://schemas.microsoft.com/office/drawing/2014/main" id="{9D9FA671-0351-26B3-BF0E-F1D189599583}"/>
              </a:ext>
            </a:extLst>
          </p:cNvPr>
          <p:cNvSpPr>
            <a:spLocks noGrp="1"/>
          </p:cNvSpPr>
          <p:nvPr>
            <p:ph idx="1"/>
          </p:nvPr>
        </p:nvSpPr>
        <p:spPr/>
        <p:txBody>
          <a:bodyPr/>
          <a:lstStyle/>
          <a:p>
            <a:pPr algn="just"/>
            <a:r>
              <a:rPr lang="en-US">
                <a:effectLst/>
                <a:ea typeface="Calibri" panose="020F0502020204030204" pitchFamily="34" charset="0"/>
              </a:rPr>
              <a:t>Các thực nghiệm sẽ được thực hiện trên CityFlow - một giả lập giao thông mã nguồn mở mà hỗ trợ cho bài toán điều hướng tín hiệu giao thông với quy mô lớn.</a:t>
            </a:r>
          </a:p>
        </p:txBody>
      </p:sp>
    </p:spTree>
    <p:extLst>
      <p:ext uri="{BB962C8B-B14F-4D97-AF65-F5344CB8AC3E}">
        <p14:creationId xmlns:p14="http://schemas.microsoft.com/office/powerpoint/2010/main" val="341697380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C5729-5014-568C-C5DC-E783FFC552AC}"/>
              </a:ext>
            </a:extLst>
          </p:cNvPr>
          <p:cNvSpPr>
            <a:spLocks noGrp="1"/>
          </p:cNvSpPr>
          <p:nvPr>
            <p:ph type="title"/>
          </p:nvPr>
        </p:nvSpPr>
        <p:spPr/>
        <p:txBody>
          <a:bodyPr/>
          <a:lstStyle/>
          <a:p>
            <a:r>
              <a:rPr lang="en-US"/>
              <a:t>Thực nghiệm</a:t>
            </a:r>
          </a:p>
        </p:txBody>
      </p:sp>
      <p:sp>
        <p:nvSpPr>
          <p:cNvPr id="8" name="Content Placeholder 7">
            <a:extLst>
              <a:ext uri="{FF2B5EF4-FFF2-40B4-BE49-F238E27FC236}">
                <a16:creationId xmlns:a16="http://schemas.microsoft.com/office/drawing/2014/main" id="{9D9FA671-0351-26B3-BF0E-F1D189599583}"/>
              </a:ext>
            </a:extLst>
          </p:cNvPr>
          <p:cNvSpPr>
            <a:spLocks noGrp="1"/>
          </p:cNvSpPr>
          <p:nvPr>
            <p:ph idx="1"/>
          </p:nvPr>
        </p:nvSpPr>
        <p:spPr/>
        <p:txBody>
          <a:bodyPr/>
          <a:lstStyle/>
          <a:p>
            <a:pPr algn="just"/>
            <a:r>
              <a:rPr lang="en-US">
                <a:effectLst/>
                <a:ea typeface="Calibri" panose="020F0502020204030204" pitchFamily="34" charset="0"/>
              </a:rPr>
              <a:t>Các thực nghiệm sẽ được thực hiện trên CityFlow - một giả lập giao thông mã nguồn mở mà hỗ trợ cho bài toán điều hướng tín hiệu giao thông với quy mô lớn.</a:t>
            </a:r>
          </a:p>
          <a:p>
            <a:pPr algn="just"/>
            <a:r>
              <a:rPr lang="vi-VN">
                <a:solidFill>
                  <a:srgbClr val="FF0000"/>
                </a:solidFill>
              </a:rPr>
              <a:t>Sau khi nạp dữ liệu vào bộ giả lập, một phương tiện sẽ di chuyển đến vị trị của nó dựa theo thiết lập của môi trường</a:t>
            </a:r>
            <a:r>
              <a:rPr lang="en-US">
                <a:solidFill>
                  <a:srgbClr val="FF0000"/>
                </a:solidFill>
                <a:ea typeface="Calibri" panose="020F0502020204030204" pitchFamily="34" charset="0"/>
              </a:rPr>
              <a:t>.</a:t>
            </a:r>
            <a:endParaRPr lang="en-US">
              <a:solidFill>
                <a:srgbClr val="FF0000"/>
              </a:solidFill>
            </a:endParaRPr>
          </a:p>
        </p:txBody>
      </p:sp>
    </p:spTree>
    <p:extLst>
      <p:ext uri="{BB962C8B-B14F-4D97-AF65-F5344CB8AC3E}">
        <p14:creationId xmlns:p14="http://schemas.microsoft.com/office/powerpoint/2010/main" val="212426599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Dataset description</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Thực nghiệm</a:t>
            </a:r>
          </a:p>
        </p:txBody>
      </p:sp>
    </p:spTree>
    <p:extLst>
      <p:ext uri="{BB962C8B-B14F-4D97-AF65-F5344CB8AC3E}">
        <p14:creationId xmlns:p14="http://schemas.microsoft.com/office/powerpoint/2010/main" val="365912288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C5729-5014-568C-C5DC-E783FFC552AC}"/>
              </a:ext>
            </a:extLst>
          </p:cNvPr>
          <p:cNvSpPr>
            <a:spLocks noGrp="1"/>
          </p:cNvSpPr>
          <p:nvPr>
            <p:ph type="title"/>
          </p:nvPr>
        </p:nvSpPr>
        <p:spPr/>
        <p:txBody>
          <a:bodyPr/>
          <a:lstStyle/>
          <a:p>
            <a:r>
              <a:rPr lang="en-US"/>
              <a:t>Dataset description</a:t>
            </a:r>
          </a:p>
        </p:txBody>
      </p:sp>
      <p:sp>
        <p:nvSpPr>
          <p:cNvPr id="8" name="Content Placeholder 7">
            <a:extLst>
              <a:ext uri="{FF2B5EF4-FFF2-40B4-BE49-F238E27FC236}">
                <a16:creationId xmlns:a16="http://schemas.microsoft.com/office/drawing/2014/main" id="{9D9FA671-0351-26B3-BF0E-F1D189599583}"/>
              </a:ext>
            </a:extLst>
          </p:cNvPr>
          <p:cNvSpPr>
            <a:spLocks noGrp="1"/>
          </p:cNvSpPr>
          <p:nvPr>
            <p:ph idx="1"/>
          </p:nvPr>
        </p:nvSpPr>
        <p:spPr/>
        <p:txBody>
          <a:bodyPr/>
          <a:lstStyle/>
          <a:p>
            <a:pPr algn="just"/>
            <a:r>
              <a:rPr lang="de-DE" b="1">
                <a:effectLst/>
                <a:ea typeface="Calibri" panose="020F0502020204030204" pitchFamily="34" charset="0"/>
                <a:cs typeface="Times New Roman" panose="02020603050405020304" pitchFamily="18" charset="0"/>
              </a:rPr>
              <a:t>Dữ liệu ảo</a:t>
            </a:r>
            <a:r>
              <a:rPr lang="de-DE">
                <a:effectLst/>
                <a:ea typeface="Calibri" panose="020F0502020204030204" pitchFamily="34" charset="0"/>
                <a:cs typeface="Times New Roman" panose="02020603050405020304" pitchFamily="18" charset="0"/>
              </a:rPr>
              <a:t>: Dữ liệu được tổng hợp từ phân tích thống kê từ các mô hình giao thông ở Jinan và Hangxhou.</a:t>
            </a:r>
            <a:endParaRPr lang="en-US">
              <a:effectLst/>
              <a:ea typeface="Calibri" panose="020F0502020204030204" pitchFamily="34" charset="0"/>
              <a:cs typeface="Times New Roman" panose="02020603050405020304" pitchFamily="18" charset="0"/>
            </a:endParaRPr>
          </a:p>
          <a:p>
            <a:pPr algn="just"/>
            <a:endParaRPr lang="en-US">
              <a:solidFill>
                <a:srgbClr val="FF0000"/>
              </a:solidFill>
            </a:endParaRPr>
          </a:p>
        </p:txBody>
      </p:sp>
      <p:pic>
        <p:nvPicPr>
          <p:cNvPr id="3" name="Picture 2">
            <a:extLst>
              <a:ext uri="{FF2B5EF4-FFF2-40B4-BE49-F238E27FC236}">
                <a16:creationId xmlns:a16="http://schemas.microsoft.com/office/drawing/2014/main" id="{08F626C9-FA68-5995-15A6-09E08F8E1F41}"/>
              </a:ext>
            </a:extLst>
          </p:cNvPr>
          <p:cNvPicPr>
            <a:picLocks noChangeAspect="1"/>
          </p:cNvPicPr>
          <p:nvPr/>
        </p:nvPicPr>
        <p:blipFill>
          <a:blip r:embed="rId3"/>
          <a:stretch>
            <a:fillRect/>
          </a:stretch>
        </p:blipFill>
        <p:spPr>
          <a:xfrm>
            <a:off x="620647" y="3081095"/>
            <a:ext cx="10950706" cy="2347431"/>
          </a:xfrm>
          <a:prstGeom prst="rect">
            <a:avLst/>
          </a:prstGeom>
        </p:spPr>
      </p:pic>
    </p:spTree>
    <p:extLst>
      <p:ext uri="{BB962C8B-B14F-4D97-AF65-F5344CB8AC3E}">
        <p14:creationId xmlns:p14="http://schemas.microsoft.com/office/powerpoint/2010/main" val="203268812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C5729-5014-568C-C5DC-E783FFC552AC}"/>
              </a:ext>
            </a:extLst>
          </p:cNvPr>
          <p:cNvSpPr>
            <a:spLocks noGrp="1"/>
          </p:cNvSpPr>
          <p:nvPr>
            <p:ph type="title"/>
          </p:nvPr>
        </p:nvSpPr>
        <p:spPr/>
        <p:txBody>
          <a:bodyPr/>
          <a:lstStyle/>
          <a:p>
            <a:r>
              <a:rPr lang="en-US"/>
              <a:t>Dataset description</a:t>
            </a:r>
          </a:p>
        </p:txBody>
      </p:sp>
      <p:sp>
        <p:nvSpPr>
          <p:cNvPr id="8" name="Content Placeholder 7">
            <a:extLst>
              <a:ext uri="{FF2B5EF4-FFF2-40B4-BE49-F238E27FC236}">
                <a16:creationId xmlns:a16="http://schemas.microsoft.com/office/drawing/2014/main" id="{9D9FA671-0351-26B3-BF0E-F1D189599583}"/>
              </a:ext>
            </a:extLst>
          </p:cNvPr>
          <p:cNvSpPr>
            <a:spLocks noGrp="1"/>
          </p:cNvSpPr>
          <p:nvPr>
            <p:ph idx="1"/>
          </p:nvPr>
        </p:nvSpPr>
        <p:spPr/>
        <p:txBody>
          <a:bodyPr/>
          <a:lstStyle/>
          <a:p>
            <a:pPr algn="just"/>
            <a:r>
              <a:rPr lang="vi-VN" b="1">
                <a:effectLst/>
                <a:ea typeface="Calibri" panose="020F0502020204030204" pitchFamily="34" charset="0"/>
                <a:cs typeface="Times New Roman" panose="02020603050405020304" pitchFamily="18" charset="0"/>
              </a:rPr>
              <a:t>Dữ liệu đời thực: </a:t>
            </a:r>
            <a:r>
              <a:rPr lang="vi-VN">
                <a:effectLst/>
                <a:ea typeface="Calibri" panose="020F0502020204030204" pitchFamily="34" charset="0"/>
                <a:cs typeface="Times New Roman" panose="02020603050405020304" pitchFamily="18" charset="0"/>
              </a:rPr>
              <a:t>Dữ liệu giao thông được thu thập từ ba thành phố để đánh giá hiệu suất của mô hình, bao gồm: Đại lộ Beaver ở State College, USA; Đường Quinyao ở Jinan, Trung Quốc; Bốn đại lộ ở Manhattan, thành phố New York, USA. </a:t>
            </a:r>
            <a:endParaRPr lang="en-US">
              <a:solidFill>
                <a:srgbClr val="FF0000"/>
              </a:solidFill>
            </a:endParaRPr>
          </a:p>
        </p:txBody>
      </p:sp>
      <p:pic>
        <p:nvPicPr>
          <p:cNvPr id="5" name="Picture 4" descr="A picture containing timeline&#10;&#10;Description automatically generated">
            <a:extLst>
              <a:ext uri="{FF2B5EF4-FFF2-40B4-BE49-F238E27FC236}">
                <a16:creationId xmlns:a16="http://schemas.microsoft.com/office/drawing/2014/main" id="{23949832-6942-FF71-BE70-7A34E4435B5C}"/>
              </a:ext>
            </a:extLst>
          </p:cNvPr>
          <p:cNvPicPr>
            <a:picLocks noChangeAspect="1"/>
          </p:cNvPicPr>
          <p:nvPr/>
        </p:nvPicPr>
        <p:blipFill>
          <a:blip r:embed="rId3"/>
          <a:stretch>
            <a:fillRect/>
          </a:stretch>
        </p:blipFill>
        <p:spPr>
          <a:xfrm>
            <a:off x="5544273" y="3391217"/>
            <a:ext cx="6038127" cy="3476540"/>
          </a:xfrm>
          <a:prstGeom prst="rect">
            <a:avLst/>
          </a:prstGeom>
        </p:spPr>
      </p:pic>
    </p:spTree>
    <p:extLst>
      <p:ext uri="{BB962C8B-B14F-4D97-AF65-F5344CB8AC3E}">
        <p14:creationId xmlns:p14="http://schemas.microsoft.com/office/powerpoint/2010/main" val="5876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C5729-5014-568C-C5DC-E783FFC552AC}"/>
              </a:ext>
            </a:extLst>
          </p:cNvPr>
          <p:cNvSpPr>
            <a:spLocks noGrp="1"/>
          </p:cNvSpPr>
          <p:nvPr>
            <p:ph type="title"/>
          </p:nvPr>
        </p:nvSpPr>
        <p:spPr/>
        <p:txBody>
          <a:bodyPr/>
          <a:lstStyle/>
          <a:p>
            <a:r>
              <a:rPr lang="en-US"/>
              <a:t>Dataset description</a:t>
            </a:r>
          </a:p>
        </p:txBody>
      </p:sp>
      <p:sp>
        <p:nvSpPr>
          <p:cNvPr id="8" name="Content Placeholder 7">
            <a:extLst>
              <a:ext uri="{FF2B5EF4-FFF2-40B4-BE49-F238E27FC236}">
                <a16:creationId xmlns:a16="http://schemas.microsoft.com/office/drawing/2014/main" id="{9D9FA671-0351-26B3-BF0E-F1D189599583}"/>
              </a:ext>
            </a:extLst>
          </p:cNvPr>
          <p:cNvSpPr>
            <a:spLocks noGrp="1"/>
          </p:cNvSpPr>
          <p:nvPr>
            <p:ph idx="1"/>
          </p:nvPr>
        </p:nvSpPr>
        <p:spPr/>
        <p:txBody>
          <a:bodyPr/>
          <a:lstStyle/>
          <a:p>
            <a:pPr algn="just"/>
            <a:r>
              <a:rPr lang="vi-VN" b="1">
                <a:effectLst/>
                <a:ea typeface="Calibri" panose="020F0502020204030204" pitchFamily="34" charset="0"/>
                <a:cs typeface="Times New Roman" panose="02020603050405020304" pitchFamily="18" charset="0"/>
              </a:rPr>
              <a:t>Dữ liệu đời thực:</a:t>
            </a:r>
            <a:endParaRPr lang="en-US">
              <a:solidFill>
                <a:srgbClr val="FF0000"/>
              </a:solidFill>
            </a:endParaRPr>
          </a:p>
        </p:txBody>
      </p:sp>
      <p:pic>
        <p:nvPicPr>
          <p:cNvPr id="3" name="Picture 2">
            <a:extLst>
              <a:ext uri="{FF2B5EF4-FFF2-40B4-BE49-F238E27FC236}">
                <a16:creationId xmlns:a16="http://schemas.microsoft.com/office/drawing/2014/main" id="{13EB5D62-BB5A-8470-F572-F33FD517BACD}"/>
              </a:ext>
            </a:extLst>
          </p:cNvPr>
          <p:cNvPicPr>
            <a:picLocks noChangeAspect="1"/>
          </p:cNvPicPr>
          <p:nvPr/>
        </p:nvPicPr>
        <p:blipFill rotWithShape="1">
          <a:blip r:embed="rId3"/>
          <a:srcRect t="649"/>
          <a:stretch/>
        </p:blipFill>
        <p:spPr>
          <a:xfrm>
            <a:off x="1719262" y="2179320"/>
            <a:ext cx="8753475" cy="3936684"/>
          </a:xfrm>
          <a:prstGeom prst="rect">
            <a:avLst/>
          </a:prstGeom>
        </p:spPr>
      </p:pic>
    </p:spTree>
    <p:extLst>
      <p:ext uri="{BB962C8B-B14F-4D97-AF65-F5344CB8AC3E}">
        <p14:creationId xmlns:p14="http://schemas.microsoft.com/office/powerpoint/2010/main" val="377509663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Settings</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Thực nghiệm</a:t>
            </a:r>
          </a:p>
        </p:txBody>
      </p:sp>
    </p:spTree>
    <p:extLst>
      <p:ext uri="{BB962C8B-B14F-4D97-AF65-F5344CB8AC3E}">
        <p14:creationId xmlns:p14="http://schemas.microsoft.com/office/powerpoint/2010/main" val="237908432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C5729-5014-568C-C5DC-E783FFC552AC}"/>
              </a:ext>
            </a:extLst>
          </p:cNvPr>
          <p:cNvSpPr>
            <a:spLocks noGrp="1"/>
          </p:cNvSpPr>
          <p:nvPr>
            <p:ph type="title"/>
          </p:nvPr>
        </p:nvSpPr>
        <p:spPr/>
        <p:txBody>
          <a:bodyPr/>
          <a:lstStyle/>
          <a:p>
            <a:r>
              <a:rPr lang="en-US"/>
              <a:t>Settings</a:t>
            </a:r>
          </a:p>
        </p:txBody>
      </p:sp>
      <p:sp>
        <p:nvSpPr>
          <p:cNvPr id="8" name="Content Placeholder 7">
            <a:extLst>
              <a:ext uri="{FF2B5EF4-FFF2-40B4-BE49-F238E27FC236}">
                <a16:creationId xmlns:a16="http://schemas.microsoft.com/office/drawing/2014/main" id="{9D9FA671-0351-26B3-BF0E-F1D189599583}"/>
              </a:ext>
            </a:extLst>
          </p:cNvPr>
          <p:cNvSpPr>
            <a:spLocks noGrp="1"/>
          </p:cNvSpPr>
          <p:nvPr>
            <p:ph idx="1"/>
          </p:nvPr>
        </p:nvSpPr>
        <p:spPr/>
        <p:txBody>
          <a:bodyPr/>
          <a:lstStyle/>
          <a:p>
            <a:pPr algn="just"/>
            <a:r>
              <a:rPr lang="vi-VN"/>
              <a:t>Mỗi mạng lưới đường khác nhau đều được cấu hình. Tốc độ di chuyển trên các làn được đặt ở mức 40km/h. Phương tiện luôn luôn có thể rẽ phải nếu không có</a:t>
            </a:r>
            <a:r>
              <a:rPr lang="en-US"/>
              <a:t> cản trở</a:t>
            </a:r>
            <a:r>
              <a:rPr lang="vi-VN"/>
              <a:t>.</a:t>
            </a:r>
            <a:endParaRPr lang="en-US"/>
          </a:p>
          <a:p>
            <a:pPr algn="just"/>
            <a:endParaRPr lang="en-US"/>
          </a:p>
        </p:txBody>
      </p:sp>
    </p:spTree>
    <p:extLst>
      <p:ext uri="{BB962C8B-B14F-4D97-AF65-F5344CB8AC3E}">
        <p14:creationId xmlns:p14="http://schemas.microsoft.com/office/powerpoint/2010/main" val="349067246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C5729-5014-568C-C5DC-E783FFC552AC}"/>
              </a:ext>
            </a:extLst>
          </p:cNvPr>
          <p:cNvSpPr>
            <a:spLocks noGrp="1"/>
          </p:cNvSpPr>
          <p:nvPr>
            <p:ph type="title"/>
          </p:nvPr>
        </p:nvSpPr>
        <p:spPr/>
        <p:txBody>
          <a:bodyPr/>
          <a:lstStyle/>
          <a:p>
            <a:r>
              <a:rPr lang="en-US"/>
              <a:t>Settings</a:t>
            </a:r>
          </a:p>
        </p:txBody>
      </p:sp>
      <p:sp>
        <p:nvSpPr>
          <p:cNvPr id="8" name="Content Placeholder 7">
            <a:extLst>
              <a:ext uri="{FF2B5EF4-FFF2-40B4-BE49-F238E27FC236}">
                <a16:creationId xmlns:a16="http://schemas.microsoft.com/office/drawing/2014/main" id="{9D9FA671-0351-26B3-BF0E-F1D189599583}"/>
              </a:ext>
            </a:extLst>
          </p:cNvPr>
          <p:cNvSpPr>
            <a:spLocks noGrp="1"/>
          </p:cNvSpPr>
          <p:nvPr>
            <p:ph idx="1"/>
          </p:nvPr>
        </p:nvSpPr>
        <p:spPr/>
        <p:txBody>
          <a:bodyPr/>
          <a:lstStyle/>
          <a:p>
            <a:pPr algn="just"/>
            <a:r>
              <a:rPr lang="vi-VN"/>
              <a:t>Mỗi mạng lưới đường khác nhau đều được cấu hình. Tốc độ di chuyển trên các làn được đặt ở mức 40km/h. Phương tiện luôn luôn có thể rẽ phải nếu không có</a:t>
            </a:r>
            <a:r>
              <a:rPr lang="en-US"/>
              <a:t> cản trở</a:t>
            </a:r>
            <a:r>
              <a:rPr lang="vi-VN"/>
              <a:t>.</a:t>
            </a:r>
            <a:endParaRPr lang="en-US"/>
          </a:p>
          <a:p>
            <a:pPr algn="just"/>
            <a:r>
              <a:rPr lang="de-DE">
                <a:solidFill>
                  <a:srgbClr val="FF0000"/>
                </a:solidFill>
                <a:effectLst/>
                <a:ea typeface="Calibri" panose="020F0502020204030204" pitchFamily="34" charset="0"/>
                <a:cs typeface="Times New Roman" panose="02020603050405020304" pitchFamily="18" charset="0"/>
              </a:rPr>
              <a:t>Thời gian di chuyển trung bình (average travel time) là thước đo để đánh giá mô hình.</a:t>
            </a:r>
          </a:p>
          <a:p>
            <a:pPr algn="just"/>
            <a:endParaRPr lang="en-US"/>
          </a:p>
        </p:txBody>
      </p:sp>
    </p:spTree>
    <p:extLst>
      <p:ext uri="{BB962C8B-B14F-4D97-AF65-F5344CB8AC3E}">
        <p14:creationId xmlns:p14="http://schemas.microsoft.com/office/powerpoint/2010/main" val="38391815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7C5729-5014-568C-C5DC-E783FFC552AC}"/>
              </a:ext>
            </a:extLst>
          </p:cNvPr>
          <p:cNvSpPr>
            <a:spLocks noGrp="1"/>
          </p:cNvSpPr>
          <p:nvPr>
            <p:ph type="title"/>
          </p:nvPr>
        </p:nvSpPr>
        <p:spPr/>
        <p:txBody>
          <a:bodyPr/>
          <a:lstStyle/>
          <a:p>
            <a:r>
              <a:rPr lang="en-US"/>
              <a:t>Settings</a:t>
            </a:r>
          </a:p>
        </p:txBody>
      </p:sp>
      <p:sp>
        <p:nvSpPr>
          <p:cNvPr id="8" name="Content Placeholder 7">
            <a:extLst>
              <a:ext uri="{FF2B5EF4-FFF2-40B4-BE49-F238E27FC236}">
                <a16:creationId xmlns:a16="http://schemas.microsoft.com/office/drawing/2014/main" id="{9D9FA671-0351-26B3-BF0E-F1D189599583}"/>
              </a:ext>
            </a:extLst>
          </p:cNvPr>
          <p:cNvSpPr>
            <a:spLocks noGrp="1"/>
          </p:cNvSpPr>
          <p:nvPr>
            <p:ph idx="1"/>
          </p:nvPr>
        </p:nvSpPr>
        <p:spPr/>
        <p:txBody>
          <a:bodyPr/>
          <a:lstStyle/>
          <a:p>
            <a:pPr algn="just"/>
            <a:r>
              <a:rPr lang="vi-VN"/>
              <a:t>Mỗi mạng lưới đường khác nhau đều được cấu hình. Tốc độ di chuyển trên các làn được đặt ở mức 40km/h. Phương tiện luôn luôn có thể rẽ phải nếu không có</a:t>
            </a:r>
            <a:r>
              <a:rPr lang="en-US"/>
              <a:t> cản trở</a:t>
            </a:r>
            <a:r>
              <a:rPr lang="vi-VN"/>
              <a:t>.</a:t>
            </a:r>
            <a:endParaRPr lang="en-US"/>
          </a:p>
          <a:p>
            <a:pPr algn="just"/>
            <a:r>
              <a:rPr lang="de-DE">
                <a:solidFill>
                  <a:srgbClr val="FF0000"/>
                </a:solidFill>
                <a:effectLst/>
                <a:ea typeface="Calibri" panose="020F0502020204030204" pitchFamily="34" charset="0"/>
                <a:cs typeface="Times New Roman" panose="02020603050405020304" pitchFamily="18" charset="0"/>
              </a:rPr>
              <a:t>Thời gian di chuyển trung bình (average travel time) là thước đo để đánh giá mô hình.</a:t>
            </a:r>
          </a:p>
          <a:p>
            <a:pPr algn="just"/>
            <a:r>
              <a:rPr lang="de-DE">
                <a:effectLst/>
                <a:ea typeface="Calibri" panose="020F0502020204030204" pitchFamily="34" charset="0"/>
                <a:cs typeface="Times New Roman" panose="02020603050405020304" pitchFamily="18" charset="0"/>
              </a:rPr>
              <a:t>Độ đo được tính bằng cách tính trung bình thời gian di chuyển của toàn bộ phương tiện trong hệ thống.</a:t>
            </a:r>
            <a:endParaRPr lang="en-US">
              <a:effectLst/>
              <a:ea typeface="Calibri" panose="020F0502020204030204" pitchFamily="34" charset="0"/>
              <a:cs typeface="Times New Roman" panose="02020603050405020304" pitchFamily="18" charset="0"/>
            </a:endParaRPr>
          </a:p>
          <a:p>
            <a:pPr algn="just"/>
            <a:endParaRPr lang="en-US"/>
          </a:p>
        </p:txBody>
      </p:sp>
    </p:spTree>
    <p:extLst>
      <p:ext uri="{BB962C8B-B14F-4D97-AF65-F5344CB8AC3E}">
        <p14:creationId xmlns:p14="http://schemas.microsoft.com/office/powerpoint/2010/main" val="14265502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C6D11-1EF1-25F4-B07C-2AF64B2E5A66}"/>
              </a:ext>
            </a:extLst>
          </p:cNvPr>
          <p:cNvSpPr>
            <a:spLocks noGrp="1"/>
          </p:cNvSpPr>
          <p:nvPr>
            <p:ph type="title"/>
          </p:nvPr>
        </p:nvSpPr>
        <p:spPr/>
        <p:txBody>
          <a:bodyPr/>
          <a:lstStyle/>
          <a:p>
            <a:r>
              <a:rPr lang="en-US"/>
              <a:t>Traffic signal control</a:t>
            </a:r>
          </a:p>
        </p:txBody>
      </p:sp>
      <p:sp>
        <p:nvSpPr>
          <p:cNvPr id="5" name="Content Placeholder 4">
            <a:extLst>
              <a:ext uri="{FF2B5EF4-FFF2-40B4-BE49-F238E27FC236}">
                <a16:creationId xmlns:a16="http://schemas.microsoft.com/office/drawing/2014/main" id="{60903899-C96F-5E5F-1FC2-D9BBD241B2FC}"/>
              </a:ext>
            </a:extLst>
          </p:cNvPr>
          <p:cNvSpPr>
            <a:spLocks noGrp="1"/>
          </p:cNvSpPr>
          <p:nvPr>
            <p:ph idx="1"/>
          </p:nvPr>
        </p:nvSpPr>
        <p:spPr/>
        <p:txBody>
          <a:bodyPr/>
          <a:lstStyle/>
          <a:p>
            <a:pPr algn="just"/>
            <a:r>
              <a:rPr lang="en-US"/>
              <a:t>Bài toán tập trung tìm ra giải pháp để tối đa hóa thông lượng và giảm thiểu thời gian di chuyển của tất cả phương tiện trên một hệ thống giao thông.</a:t>
            </a:r>
          </a:p>
        </p:txBody>
      </p:sp>
      <p:pic>
        <p:nvPicPr>
          <p:cNvPr id="3074" name="Picture 2" descr="PROBLEM và TROUBLE: phân biệt và cách dùng - Toomva.com">
            <a:extLst>
              <a:ext uri="{FF2B5EF4-FFF2-40B4-BE49-F238E27FC236}">
                <a16:creationId xmlns:a16="http://schemas.microsoft.com/office/drawing/2014/main" id="{D5016DF7-AF1C-E472-143A-4A2B752BF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016" y="2974695"/>
            <a:ext cx="6274202" cy="315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0601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7042AF-6518-65BA-B237-D592FE43E664}"/>
              </a:ext>
            </a:extLst>
          </p:cNvPr>
          <p:cNvSpPr>
            <a:spLocks noGrp="1"/>
          </p:cNvSpPr>
          <p:nvPr>
            <p:ph type="title"/>
          </p:nvPr>
        </p:nvSpPr>
        <p:spPr/>
        <p:txBody>
          <a:bodyPr/>
          <a:lstStyle/>
          <a:p>
            <a:r>
              <a:rPr lang="en-US"/>
              <a:t>Kết quả</a:t>
            </a:r>
          </a:p>
        </p:txBody>
      </p:sp>
      <p:sp>
        <p:nvSpPr>
          <p:cNvPr id="7" name="Text Placeholder 6">
            <a:extLst>
              <a:ext uri="{FF2B5EF4-FFF2-40B4-BE49-F238E27FC236}">
                <a16:creationId xmlns:a16="http://schemas.microsoft.com/office/drawing/2014/main" id="{8AEBFB16-90EF-0BFE-D11D-8A941BF92A37}"/>
              </a:ext>
            </a:extLst>
          </p:cNvPr>
          <p:cNvSpPr>
            <a:spLocks noGrp="1"/>
          </p:cNvSpPr>
          <p:nvPr>
            <p:ph type="body" idx="1"/>
          </p:nvPr>
        </p:nvSpPr>
        <p:spPr/>
        <p:txBody>
          <a:bodyPr/>
          <a:lstStyle/>
          <a:p>
            <a:r>
              <a:rPr lang="en-US"/>
              <a:t>Thực nghiệm</a:t>
            </a:r>
          </a:p>
        </p:txBody>
      </p:sp>
    </p:spTree>
    <p:extLst>
      <p:ext uri="{BB962C8B-B14F-4D97-AF65-F5344CB8AC3E}">
        <p14:creationId xmlns:p14="http://schemas.microsoft.com/office/powerpoint/2010/main" val="422264128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C9C28-0236-38DC-EDF8-06D831CED70A}"/>
              </a:ext>
            </a:extLst>
          </p:cNvPr>
          <p:cNvSpPr>
            <a:spLocks noGrp="1"/>
          </p:cNvSpPr>
          <p:nvPr>
            <p:ph type="title"/>
          </p:nvPr>
        </p:nvSpPr>
        <p:spPr/>
        <p:txBody>
          <a:bodyPr/>
          <a:lstStyle/>
          <a:p>
            <a:r>
              <a:rPr lang="en-US"/>
              <a:t>Kết quả</a:t>
            </a:r>
          </a:p>
        </p:txBody>
      </p:sp>
      <p:pic>
        <p:nvPicPr>
          <p:cNvPr id="7" name="Content Placeholder 6">
            <a:extLst>
              <a:ext uri="{FF2B5EF4-FFF2-40B4-BE49-F238E27FC236}">
                <a16:creationId xmlns:a16="http://schemas.microsoft.com/office/drawing/2014/main" id="{5949FEAC-3942-A766-697C-59D5ACFA5EF4}"/>
              </a:ext>
            </a:extLst>
          </p:cNvPr>
          <p:cNvPicPr>
            <a:picLocks noGrp="1" noChangeAspect="1"/>
          </p:cNvPicPr>
          <p:nvPr>
            <p:ph idx="1"/>
          </p:nvPr>
        </p:nvPicPr>
        <p:blipFill>
          <a:blip r:embed="rId2"/>
          <a:stretch>
            <a:fillRect/>
          </a:stretch>
        </p:blipFill>
        <p:spPr>
          <a:xfrm>
            <a:off x="609600" y="2552996"/>
            <a:ext cx="10972800" cy="2274931"/>
          </a:xfrm>
        </p:spPr>
      </p:pic>
      <p:cxnSp>
        <p:nvCxnSpPr>
          <p:cNvPr id="9" name="Straight Connector 8">
            <a:extLst>
              <a:ext uri="{FF2B5EF4-FFF2-40B4-BE49-F238E27FC236}">
                <a16:creationId xmlns:a16="http://schemas.microsoft.com/office/drawing/2014/main" id="{49814FB3-2D13-55C4-ED34-926C950DC5FA}"/>
              </a:ext>
            </a:extLst>
          </p:cNvPr>
          <p:cNvCxnSpPr/>
          <p:nvPr/>
        </p:nvCxnSpPr>
        <p:spPr>
          <a:xfrm>
            <a:off x="609600" y="3169920"/>
            <a:ext cx="10972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80806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830CA2-C7DC-6732-DB7A-E1053B3AA4E8}"/>
              </a:ext>
            </a:extLst>
          </p:cNvPr>
          <p:cNvSpPr>
            <a:spLocks noGrp="1"/>
          </p:cNvSpPr>
          <p:nvPr>
            <p:ph type="title"/>
          </p:nvPr>
        </p:nvSpPr>
        <p:spPr/>
        <p:txBody>
          <a:bodyPr/>
          <a:lstStyle/>
          <a:p>
            <a:r>
              <a:rPr lang="en-US" err="1"/>
              <a:t>Tài</a:t>
            </a:r>
            <a:r>
              <a:rPr lang="en-US"/>
              <a:t> </a:t>
            </a:r>
            <a:r>
              <a:rPr lang="en-US" err="1"/>
              <a:t>liệu</a:t>
            </a:r>
            <a:r>
              <a:rPr lang="en-US"/>
              <a:t> </a:t>
            </a:r>
            <a:r>
              <a:rPr lang="en-US" err="1"/>
              <a:t>tham</a:t>
            </a:r>
            <a:r>
              <a:rPr lang="en-US"/>
              <a:t> </a:t>
            </a:r>
            <a:r>
              <a:rPr lang="en-US" err="1"/>
              <a:t>khảo</a:t>
            </a:r>
            <a:endParaRPr lang="en-US"/>
          </a:p>
        </p:txBody>
      </p:sp>
      <p:sp>
        <p:nvSpPr>
          <p:cNvPr id="6" name="Content Placeholder 5">
            <a:extLst>
              <a:ext uri="{FF2B5EF4-FFF2-40B4-BE49-F238E27FC236}">
                <a16:creationId xmlns:a16="http://schemas.microsoft.com/office/drawing/2014/main" id="{A76FDD02-49E9-1A8D-ACBE-220F873F7ED7}"/>
              </a:ext>
            </a:extLst>
          </p:cNvPr>
          <p:cNvSpPr>
            <a:spLocks noGrp="1"/>
          </p:cNvSpPr>
          <p:nvPr>
            <p:ph idx="1"/>
          </p:nvPr>
        </p:nvSpPr>
        <p:spPr/>
        <p:txBody>
          <a:bodyPr/>
          <a:lstStyle/>
          <a:p>
            <a:pPr marL="0" indent="0" algn="just">
              <a:buNone/>
            </a:pPr>
            <a:r>
              <a:rPr lang="en-US">
                <a:hlinkClick r:id="rId3"/>
              </a:rPr>
              <a:t>https://doi.org/10.48550/arXiv.1905.05217</a:t>
            </a:r>
            <a:r>
              <a:rPr lang="en-US"/>
              <a:t> </a:t>
            </a:r>
          </a:p>
          <a:p>
            <a:pPr marL="0" indent="0" algn="just">
              <a:buNone/>
            </a:pPr>
            <a:r>
              <a:rPr lang="en-US">
                <a:hlinkClick r:id="rId4"/>
              </a:rPr>
              <a:t>https://www.researchgate.net/publication/259138901_Max_pressure_control_of_a_network_of_signalized_intersections</a:t>
            </a:r>
            <a:r>
              <a:rPr lang="en-US"/>
              <a:t> </a:t>
            </a:r>
          </a:p>
          <a:p>
            <a:pPr marL="0" indent="0" algn="just">
              <a:buNone/>
            </a:pPr>
            <a:r>
              <a:rPr lang="en-US">
                <a:hlinkClick r:id="rId5"/>
              </a:rPr>
              <a:t>https://www.researchgate.net/publication/334715234_PressLight_Learning_Max_Pressure_Control_to_Coordinate_Traffic_Signals_in_Arterial_Network</a:t>
            </a:r>
            <a:r>
              <a:rPr lang="en-US"/>
              <a:t> </a:t>
            </a:r>
          </a:p>
          <a:p>
            <a:pPr marL="0" indent="0">
              <a:buNone/>
            </a:pPr>
            <a:endParaRPr lang="en-US"/>
          </a:p>
        </p:txBody>
      </p:sp>
    </p:spTree>
    <p:extLst>
      <p:ext uri="{BB962C8B-B14F-4D97-AF65-F5344CB8AC3E}">
        <p14:creationId xmlns:p14="http://schemas.microsoft.com/office/powerpoint/2010/main" val="225287738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4000" err="1"/>
              <a:t>Cảm</a:t>
            </a:r>
            <a:r>
              <a:rPr lang="en-US" sz="4000"/>
              <a:t> </a:t>
            </a:r>
            <a:r>
              <a:rPr lang="en-US" sz="4000" err="1"/>
              <a:t>ơn</a:t>
            </a:r>
            <a:r>
              <a:rPr lang="en-US" sz="4000"/>
              <a:t> </a:t>
            </a:r>
            <a:r>
              <a:rPr lang="en-US" sz="4000" err="1"/>
              <a:t>quí</a:t>
            </a:r>
            <a:r>
              <a:rPr lang="en-US" sz="4000"/>
              <a:t> </a:t>
            </a:r>
            <a:r>
              <a:rPr lang="en-US" sz="4000" err="1"/>
              <a:t>vị</a:t>
            </a:r>
            <a:r>
              <a:rPr lang="en-US" sz="4000"/>
              <a:t> </a:t>
            </a:r>
            <a:r>
              <a:rPr lang="en-US" sz="4000" err="1"/>
              <a:t>đã</a:t>
            </a:r>
            <a:r>
              <a:rPr lang="en-US" sz="4000"/>
              <a:t> </a:t>
            </a:r>
            <a:r>
              <a:rPr lang="en-US" sz="4000" err="1"/>
              <a:t>lắng</a:t>
            </a:r>
            <a:r>
              <a:rPr lang="en-US" sz="4000"/>
              <a:t> </a:t>
            </a:r>
            <a:r>
              <a:rPr lang="en-US" sz="4000" err="1"/>
              <a:t>nghe</a:t>
            </a:r>
            <a:br>
              <a:rPr lang="en-US" sz="4000"/>
            </a:br>
            <a:r>
              <a:rPr lang="en-US" sz="4000" err="1">
                <a:solidFill>
                  <a:srgbClr val="0066FF"/>
                </a:solidFill>
              </a:rPr>
              <a:t>Nhóm</a:t>
            </a:r>
            <a:r>
              <a:rPr lang="en-US" sz="4000">
                <a:solidFill>
                  <a:srgbClr val="0066FF"/>
                </a:solidFill>
              </a:rPr>
              <a:t> </a:t>
            </a:r>
            <a:r>
              <a:rPr lang="en-US" sz="4000" err="1">
                <a:solidFill>
                  <a:srgbClr val="0066FF"/>
                </a:solidFill>
              </a:rPr>
              <a:t>tác</a:t>
            </a:r>
            <a:r>
              <a:rPr lang="en-US" sz="4000">
                <a:solidFill>
                  <a:srgbClr val="0066FF"/>
                </a:solidFill>
              </a:rPr>
              <a:t> </a:t>
            </a:r>
            <a:r>
              <a:rPr lang="en-US" sz="4000" err="1">
                <a:solidFill>
                  <a:srgbClr val="0066FF"/>
                </a:solidFill>
              </a:rPr>
              <a:t>giả</a:t>
            </a:r>
            <a:br>
              <a:rPr lang="en-US" sz="4000"/>
            </a:br>
            <a:r>
              <a:rPr lang="vi-VN" sz="4000" b="0">
                <a:solidFill>
                  <a:srgbClr val="0066FF"/>
                </a:solidFill>
              </a:rPr>
              <a:t>Lê Trương Ngọc Hải</a:t>
            </a:r>
            <a:br>
              <a:rPr lang="vi-VN" sz="4000" b="0"/>
            </a:br>
            <a:r>
              <a:rPr lang="vi-VN" sz="4000" b="0"/>
              <a:t>Lê Thị Phương Vy</a:t>
            </a:r>
            <a:br>
              <a:rPr lang="vi-VN" sz="4000" b="0"/>
            </a:br>
            <a:r>
              <a:rPr lang="vi-VN" sz="4000" b="0">
                <a:solidFill>
                  <a:srgbClr val="0066FF"/>
                </a:solidFill>
              </a:rPr>
              <a:t>Lại Chí Thiện</a:t>
            </a:r>
            <a:br>
              <a:rPr lang="vi-VN" sz="4000" b="0"/>
            </a:br>
            <a:r>
              <a:rPr lang="vi-VN" sz="4000" b="0"/>
              <a:t>Nguyễn Nhật Trường</a:t>
            </a:r>
            <a:endParaRPr lang="en-US" sz="4000">
              <a:solidFill>
                <a:srgbClr val="0066FF"/>
              </a:solidFill>
            </a:endParaRPr>
          </a:p>
        </p:txBody>
      </p:sp>
    </p:spTree>
    <p:extLst>
      <p:ext uri="{BB962C8B-B14F-4D97-AF65-F5344CB8AC3E}">
        <p14:creationId xmlns:p14="http://schemas.microsoft.com/office/powerpoint/2010/main" val="15846809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C6D11-1EF1-25F4-B07C-2AF64B2E5A66}"/>
              </a:ext>
            </a:extLst>
          </p:cNvPr>
          <p:cNvSpPr>
            <a:spLocks noGrp="1"/>
          </p:cNvSpPr>
          <p:nvPr>
            <p:ph type="title"/>
          </p:nvPr>
        </p:nvSpPr>
        <p:spPr/>
        <p:txBody>
          <a:bodyPr/>
          <a:lstStyle/>
          <a:p>
            <a:r>
              <a:rPr lang="en-US"/>
              <a:t>Traffic signal control</a:t>
            </a:r>
          </a:p>
        </p:txBody>
      </p:sp>
      <p:sp>
        <p:nvSpPr>
          <p:cNvPr id="5" name="Content Placeholder 4">
            <a:extLst>
              <a:ext uri="{FF2B5EF4-FFF2-40B4-BE49-F238E27FC236}">
                <a16:creationId xmlns:a16="http://schemas.microsoft.com/office/drawing/2014/main" id="{60903899-C96F-5E5F-1FC2-D9BBD241B2FC}"/>
              </a:ext>
            </a:extLst>
          </p:cNvPr>
          <p:cNvSpPr>
            <a:spLocks noGrp="1"/>
          </p:cNvSpPr>
          <p:nvPr>
            <p:ph idx="1"/>
          </p:nvPr>
        </p:nvSpPr>
        <p:spPr/>
        <p:txBody>
          <a:bodyPr/>
          <a:lstStyle/>
          <a:p>
            <a:pPr algn="just"/>
            <a:r>
              <a:rPr lang="en-US"/>
              <a:t>Bài toán tập trung tìm ra giải pháp để tối đa hóa thông lượng và giảm thiểu thời gian di chuyển của tất cả phương tiện trên một hệ thống giao thông.</a:t>
            </a:r>
          </a:p>
          <a:p>
            <a:pPr algn="just"/>
            <a:r>
              <a:rPr lang="en-US">
                <a:solidFill>
                  <a:srgbClr val="FF0000"/>
                </a:solidFill>
              </a:rPr>
              <a:t>Tính chất linh động và phức tạp của giao thông gây không ít thách thức cho bài toán này. </a:t>
            </a:r>
          </a:p>
        </p:txBody>
      </p:sp>
      <p:pic>
        <p:nvPicPr>
          <p:cNvPr id="1026" name="Picture 2" descr="Your challenges - Goingsunny">
            <a:extLst>
              <a:ext uri="{FF2B5EF4-FFF2-40B4-BE49-F238E27FC236}">
                <a16:creationId xmlns:a16="http://schemas.microsoft.com/office/drawing/2014/main" id="{024111F3-848D-CB86-3C47-5A47530F1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084" y="3874758"/>
            <a:ext cx="6957831" cy="226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5427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C6D11-1EF1-25F4-B07C-2AF64B2E5A66}"/>
              </a:ext>
            </a:extLst>
          </p:cNvPr>
          <p:cNvSpPr>
            <a:spLocks noGrp="1"/>
          </p:cNvSpPr>
          <p:nvPr>
            <p:ph type="title"/>
          </p:nvPr>
        </p:nvSpPr>
        <p:spPr/>
        <p:txBody>
          <a:bodyPr/>
          <a:lstStyle/>
          <a:p>
            <a:r>
              <a:rPr lang="en-US"/>
              <a:t>Traffic signal control</a:t>
            </a:r>
          </a:p>
        </p:txBody>
      </p:sp>
      <p:sp>
        <p:nvSpPr>
          <p:cNvPr id="5" name="Content Placeholder 4">
            <a:extLst>
              <a:ext uri="{FF2B5EF4-FFF2-40B4-BE49-F238E27FC236}">
                <a16:creationId xmlns:a16="http://schemas.microsoft.com/office/drawing/2014/main" id="{60903899-C96F-5E5F-1FC2-D9BBD241B2FC}"/>
              </a:ext>
            </a:extLst>
          </p:cNvPr>
          <p:cNvSpPr>
            <a:spLocks noGrp="1"/>
          </p:cNvSpPr>
          <p:nvPr>
            <p:ph idx="1"/>
          </p:nvPr>
        </p:nvSpPr>
        <p:spPr/>
        <p:txBody>
          <a:bodyPr/>
          <a:lstStyle/>
          <a:p>
            <a:pPr algn="just"/>
            <a:r>
              <a:rPr lang="en-US"/>
              <a:t>Bài toán tập trung tìm ra giải pháp để tối đa hóa thông lượng và giảm thiểu thời gian di chuyển của tất cả phương tiện trên một hệ thống giao thông.</a:t>
            </a:r>
          </a:p>
          <a:p>
            <a:pPr algn="just"/>
            <a:r>
              <a:rPr lang="en-US">
                <a:solidFill>
                  <a:srgbClr val="FF0000"/>
                </a:solidFill>
              </a:rPr>
              <a:t>Tính chất linh động và phức tạp của giao thông gây không ít thách thức cho bài toán này. </a:t>
            </a:r>
          </a:p>
          <a:p>
            <a:pPr algn="just"/>
            <a:r>
              <a:rPr lang="en-US"/>
              <a:t>Kỹ thuật học tăng cường (Reinforcement learning) được ứng dụng để giải bài toán này.</a:t>
            </a:r>
          </a:p>
        </p:txBody>
      </p:sp>
    </p:spTree>
    <p:extLst>
      <p:ext uri="{BB962C8B-B14F-4D97-AF65-F5344CB8AC3E}">
        <p14:creationId xmlns:p14="http://schemas.microsoft.com/office/powerpoint/2010/main" val="1311030972"/>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3545</Words>
  <Application>Microsoft Office PowerPoint</Application>
  <PresentationFormat>Widescreen</PresentationFormat>
  <Paragraphs>275</Paragraphs>
  <Slides>73</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Cambria Math</vt:lpstr>
      <vt:lpstr>Courier New</vt:lpstr>
      <vt:lpstr>Times New Roman</vt:lpstr>
      <vt:lpstr>Default Design</vt:lpstr>
      <vt:lpstr>BÁO CÁO ĐỒ ÁN PRESSLIGHT TRONG BÀI TOÁN  TRAFFIC SIGNAL CONTROL</vt:lpstr>
      <vt:lpstr>Contents</vt:lpstr>
      <vt:lpstr>Tình hình nghiên cứu và bài toán Điều hướng tín hiệu giao thông   </vt:lpstr>
      <vt:lpstr>Tình hình nghiên cứu</vt:lpstr>
      <vt:lpstr>Tình hình nghiên cứu</vt:lpstr>
      <vt:lpstr>Traffic signal control </vt:lpstr>
      <vt:lpstr>Traffic signal control</vt:lpstr>
      <vt:lpstr>Traffic signal control</vt:lpstr>
      <vt:lpstr>Traffic signal control</vt:lpstr>
      <vt:lpstr>Traffic signal control</vt:lpstr>
      <vt:lpstr>Các phương pháp tiếp cận bài toán trước đó </vt:lpstr>
      <vt:lpstr>Hướng tiếp cận</vt:lpstr>
      <vt:lpstr>Hướng tiếp cận</vt:lpstr>
      <vt:lpstr>Các ký hiệu và toán tử</vt:lpstr>
      <vt:lpstr>Incoming/outgoing lane và chuyển động giao thông</vt:lpstr>
      <vt:lpstr>Incoming/outgoing lane và chuyển động giao thông</vt:lpstr>
      <vt:lpstr>Incoming/outgoing lane và chuyển động giao thông</vt:lpstr>
      <vt:lpstr>Incoming/outgoing lane và chuyển động giao thông</vt:lpstr>
      <vt:lpstr>Tín hiệu và pha của chuyển động</vt:lpstr>
      <vt:lpstr>Tín hiệu và pha của chuyển động</vt:lpstr>
      <vt:lpstr>Tín hiệu và pha của chuyển động</vt:lpstr>
      <vt:lpstr>Tín hiệu và pha của chuyển động</vt:lpstr>
      <vt:lpstr>Tín hiệu và pha của chuyển động</vt:lpstr>
      <vt:lpstr>Áp lực - Pressure</vt:lpstr>
      <vt:lpstr>Áp lực - Pressure</vt:lpstr>
      <vt:lpstr>Áp lực - Pressure</vt:lpstr>
      <vt:lpstr>Áp lực - Pressure</vt:lpstr>
      <vt:lpstr>Áp lực - Pressure</vt:lpstr>
      <vt:lpstr>Áp lực - Pressure</vt:lpstr>
      <vt:lpstr>Tổng hợp</vt:lpstr>
      <vt:lpstr>Tổng hợp</vt:lpstr>
      <vt:lpstr>PressLight</vt:lpstr>
      <vt:lpstr>Agent Design</vt:lpstr>
      <vt:lpstr>Agent Design</vt:lpstr>
      <vt:lpstr>Agent Design</vt:lpstr>
      <vt:lpstr>Agent Design</vt:lpstr>
      <vt:lpstr>Justification of state design</vt:lpstr>
      <vt:lpstr>Justification of state design</vt:lpstr>
      <vt:lpstr>Justification of state design</vt:lpstr>
      <vt:lpstr>Justification of state design</vt:lpstr>
      <vt:lpstr>Justification of state design</vt:lpstr>
      <vt:lpstr>Justification of state design</vt:lpstr>
      <vt:lpstr>Justification of state design</vt:lpstr>
      <vt:lpstr>Justification of state design</vt:lpstr>
      <vt:lpstr>Justification of state design</vt:lpstr>
      <vt:lpstr>Justification of state design</vt:lpstr>
      <vt:lpstr>Justification of reward design</vt:lpstr>
      <vt:lpstr>Justification of reward design</vt:lpstr>
      <vt:lpstr>Justification of reward design</vt:lpstr>
      <vt:lpstr>Justification of reward design</vt:lpstr>
      <vt:lpstr>Justification of reward design</vt:lpstr>
      <vt:lpstr>Justification of reward design</vt:lpstr>
      <vt:lpstr>Justification of reward design</vt:lpstr>
      <vt:lpstr>Justification of reward design</vt:lpstr>
      <vt:lpstr>Justification of reward design</vt:lpstr>
      <vt:lpstr>Justification of reward design</vt:lpstr>
      <vt:lpstr>Justification of reward design</vt:lpstr>
      <vt:lpstr>Justification of reward design</vt:lpstr>
      <vt:lpstr>Thực nghiệm</vt:lpstr>
      <vt:lpstr>Thực nghiệm</vt:lpstr>
      <vt:lpstr>Thực nghiệm</vt:lpstr>
      <vt:lpstr>Dataset description</vt:lpstr>
      <vt:lpstr>Dataset description</vt:lpstr>
      <vt:lpstr>Dataset description</vt:lpstr>
      <vt:lpstr>Dataset description</vt:lpstr>
      <vt:lpstr>Settings</vt:lpstr>
      <vt:lpstr>Settings</vt:lpstr>
      <vt:lpstr>Settings</vt:lpstr>
      <vt:lpstr>Settings</vt:lpstr>
      <vt:lpstr>Kết quả</vt:lpstr>
      <vt:lpstr>Kết quả</vt:lpstr>
      <vt:lpstr>Tài liệu tham khảo</vt:lpstr>
      <vt:lpstr>Cảm ơn quí vị đã lắng nghe Nhóm tác giả Lê Trương Ngọc Hải Lê Thị Phương Vy Lại Chí Thiện Nguyễn Nhật Trường</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Lại Chí Thiện</cp:lastModifiedBy>
  <cp:revision>1</cp:revision>
  <cp:lastPrinted>2013-08-30T01:32:34Z</cp:lastPrinted>
  <dcterms:created xsi:type="dcterms:W3CDTF">2008-06-14T04:13:27Z</dcterms:created>
  <dcterms:modified xsi:type="dcterms:W3CDTF">2022-07-15T01:31:16Z</dcterms:modified>
</cp:coreProperties>
</file>