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1" roundtripDataSignature="AMtx7mg6Guxrco+auJyHmb+G6XcFQ5XA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6988"/>
            <a:ext cx="9144000" cy="281781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3952503"/>
            <a:ext cx="54752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type="ctrTitle"/>
          </p:nvPr>
        </p:nvSpPr>
        <p:spPr>
          <a:xfrm>
            <a:off x="457200" y="3190503"/>
            <a:ext cx="8077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 rot="5400000">
            <a:off x="2019300" y="-419100"/>
            <a:ext cx="5029200" cy="8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 rot="5400000">
            <a:off x="4676775" y="2238375"/>
            <a:ext cx="5943600" cy="207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 rot="5400000">
            <a:off x="447675" y="238125"/>
            <a:ext cx="5943600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81000" y="1219200"/>
            <a:ext cx="40767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610100" y="1219200"/>
            <a:ext cx="40767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vmlDrawing" Target="../drawings/vmlDrawing1.v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62913" y="5745163"/>
            <a:ext cx="290512" cy="414337"/>
          </a:xfrm>
          <a:custGeom>
            <a:rect b="b" l="l" r="r" t="t"/>
            <a:pathLst>
              <a:path extrusionOk="0" h="19580" w="13694">
                <a:moveTo>
                  <a:pt x="5946" y="2223"/>
                </a:moveTo>
                <a:lnTo>
                  <a:pt x="6126" y="2343"/>
                </a:lnTo>
                <a:lnTo>
                  <a:pt x="6367" y="2463"/>
                </a:lnTo>
                <a:lnTo>
                  <a:pt x="6487" y="2583"/>
                </a:lnTo>
                <a:lnTo>
                  <a:pt x="6667" y="2763"/>
                </a:lnTo>
                <a:lnTo>
                  <a:pt x="6727" y="3004"/>
                </a:lnTo>
                <a:lnTo>
                  <a:pt x="6787" y="3184"/>
                </a:lnTo>
                <a:lnTo>
                  <a:pt x="6787" y="3424"/>
                </a:lnTo>
                <a:lnTo>
                  <a:pt x="6787" y="3664"/>
                </a:lnTo>
                <a:lnTo>
                  <a:pt x="6727" y="3844"/>
                </a:lnTo>
                <a:lnTo>
                  <a:pt x="6667" y="4085"/>
                </a:lnTo>
                <a:lnTo>
                  <a:pt x="6487" y="4265"/>
                </a:lnTo>
                <a:lnTo>
                  <a:pt x="6367" y="4385"/>
                </a:lnTo>
                <a:lnTo>
                  <a:pt x="6126" y="4505"/>
                </a:lnTo>
                <a:lnTo>
                  <a:pt x="5946" y="4625"/>
                </a:lnTo>
                <a:lnTo>
                  <a:pt x="5346" y="4625"/>
                </a:lnTo>
                <a:lnTo>
                  <a:pt x="5166" y="4505"/>
                </a:lnTo>
                <a:lnTo>
                  <a:pt x="4925" y="4385"/>
                </a:lnTo>
                <a:lnTo>
                  <a:pt x="4805" y="4265"/>
                </a:lnTo>
                <a:lnTo>
                  <a:pt x="4625" y="4085"/>
                </a:lnTo>
                <a:lnTo>
                  <a:pt x="4565" y="3844"/>
                </a:lnTo>
                <a:lnTo>
                  <a:pt x="4505" y="3664"/>
                </a:lnTo>
                <a:lnTo>
                  <a:pt x="4505" y="3424"/>
                </a:lnTo>
                <a:lnTo>
                  <a:pt x="4505" y="3184"/>
                </a:lnTo>
                <a:lnTo>
                  <a:pt x="4565" y="3004"/>
                </a:lnTo>
                <a:lnTo>
                  <a:pt x="4625" y="2763"/>
                </a:lnTo>
                <a:lnTo>
                  <a:pt x="4805" y="2583"/>
                </a:lnTo>
                <a:lnTo>
                  <a:pt x="4925" y="2463"/>
                </a:lnTo>
                <a:lnTo>
                  <a:pt x="5166" y="2343"/>
                </a:lnTo>
                <a:lnTo>
                  <a:pt x="5346" y="2223"/>
                </a:lnTo>
                <a:lnTo>
                  <a:pt x="5946" y="2223"/>
                </a:lnTo>
                <a:close/>
                <a:moveTo>
                  <a:pt x="6187" y="1"/>
                </a:moveTo>
                <a:lnTo>
                  <a:pt x="5526" y="121"/>
                </a:lnTo>
                <a:lnTo>
                  <a:pt x="4985" y="241"/>
                </a:lnTo>
                <a:lnTo>
                  <a:pt x="4505" y="481"/>
                </a:lnTo>
                <a:lnTo>
                  <a:pt x="4024" y="722"/>
                </a:lnTo>
                <a:lnTo>
                  <a:pt x="3604" y="1082"/>
                </a:lnTo>
                <a:lnTo>
                  <a:pt x="3184" y="1442"/>
                </a:lnTo>
                <a:lnTo>
                  <a:pt x="2883" y="1863"/>
                </a:lnTo>
                <a:lnTo>
                  <a:pt x="2583" y="2343"/>
                </a:lnTo>
                <a:lnTo>
                  <a:pt x="2403" y="2884"/>
                </a:lnTo>
                <a:lnTo>
                  <a:pt x="1682" y="2763"/>
                </a:lnTo>
                <a:lnTo>
                  <a:pt x="902" y="2703"/>
                </a:lnTo>
                <a:lnTo>
                  <a:pt x="541" y="2703"/>
                </a:lnTo>
                <a:lnTo>
                  <a:pt x="181" y="2823"/>
                </a:lnTo>
                <a:lnTo>
                  <a:pt x="1" y="2944"/>
                </a:lnTo>
                <a:lnTo>
                  <a:pt x="1" y="3124"/>
                </a:lnTo>
                <a:lnTo>
                  <a:pt x="1" y="3304"/>
                </a:lnTo>
                <a:lnTo>
                  <a:pt x="61" y="3484"/>
                </a:lnTo>
                <a:lnTo>
                  <a:pt x="421" y="3724"/>
                </a:lnTo>
                <a:lnTo>
                  <a:pt x="781" y="3844"/>
                </a:lnTo>
                <a:lnTo>
                  <a:pt x="1502" y="4025"/>
                </a:lnTo>
                <a:lnTo>
                  <a:pt x="2223" y="4145"/>
                </a:lnTo>
                <a:lnTo>
                  <a:pt x="2943" y="4265"/>
                </a:lnTo>
                <a:lnTo>
                  <a:pt x="2763" y="4745"/>
                </a:lnTo>
                <a:lnTo>
                  <a:pt x="2643" y="5226"/>
                </a:lnTo>
                <a:lnTo>
                  <a:pt x="2523" y="6187"/>
                </a:lnTo>
                <a:lnTo>
                  <a:pt x="2523" y="7148"/>
                </a:lnTo>
                <a:lnTo>
                  <a:pt x="2583" y="8048"/>
                </a:lnTo>
                <a:lnTo>
                  <a:pt x="2643" y="8709"/>
                </a:lnTo>
                <a:lnTo>
                  <a:pt x="2823" y="9370"/>
                </a:lnTo>
                <a:lnTo>
                  <a:pt x="3004" y="9970"/>
                </a:lnTo>
                <a:lnTo>
                  <a:pt x="3304" y="10631"/>
                </a:lnTo>
                <a:lnTo>
                  <a:pt x="3604" y="11231"/>
                </a:lnTo>
                <a:lnTo>
                  <a:pt x="3964" y="11772"/>
                </a:lnTo>
                <a:lnTo>
                  <a:pt x="4325" y="12312"/>
                </a:lnTo>
                <a:lnTo>
                  <a:pt x="4745" y="12853"/>
                </a:lnTo>
                <a:lnTo>
                  <a:pt x="5226" y="13273"/>
                </a:lnTo>
                <a:lnTo>
                  <a:pt x="5706" y="13634"/>
                </a:lnTo>
                <a:lnTo>
                  <a:pt x="5586" y="14835"/>
                </a:lnTo>
                <a:lnTo>
                  <a:pt x="5586" y="16036"/>
                </a:lnTo>
                <a:lnTo>
                  <a:pt x="5586" y="17237"/>
                </a:lnTo>
                <a:lnTo>
                  <a:pt x="5646" y="17838"/>
                </a:lnTo>
                <a:lnTo>
                  <a:pt x="5766" y="18378"/>
                </a:lnTo>
                <a:lnTo>
                  <a:pt x="5766" y="18498"/>
                </a:lnTo>
                <a:lnTo>
                  <a:pt x="5886" y="18558"/>
                </a:lnTo>
                <a:lnTo>
                  <a:pt x="6066" y="18618"/>
                </a:lnTo>
                <a:lnTo>
                  <a:pt x="6187" y="18498"/>
                </a:lnTo>
                <a:lnTo>
                  <a:pt x="6247" y="18438"/>
                </a:lnTo>
                <a:lnTo>
                  <a:pt x="6307" y="18318"/>
                </a:lnTo>
                <a:lnTo>
                  <a:pt x="6367" y="17237"/>
                </a:lnTo>
                <a:lnTo>
                  <a:pt x="6367" y="16096"/>
                </a:lnTo>
                <a:lnTo>
                  <a:pt x="6247" y="15015"/>
                </a:lnTo>
                <a:lnTo>
                  <a:pt x="6066" y="13934"/>
                </a:lnTo>
                <a:lnTo>
                  <a:pt x="6727" y="14294"/>
                </a:lnTo>
                <a:lnTo>
                  <a:pt x="7388" y="14655"/>
                </a:lnTo>
                <a:lnTo>
                  <a:pt x="8108" y="14895"/>
                </a:lnTo>
                <a:lnTo>
                  <a:pt x="8829" y="15135"/>
                </a:lnTo>
                <a:lnTo>
                  <a:pt x="8709" y="15616"/>
                </a:lnTo>
                <a:lnTo>
                  <a:pt x="8649" y="16156"/>
                </a:lnTo>
                <a:lnTo>
                  <a:pt x="8649" y="16697"/>
                </a:lnTo>
                <a:lnTo>
                  <a:pt x="8649" y="17237"/>
                </a:lnTo>
                <a:lnTo>
                  <a:pt x="8769" y="18318"/>
                </a:lnTo>
                <a:lnTo>
                  <a:pt x="8949" y="19339"/>
                </a:lnTo>
                <a:lnTo>
                  <a:pt x="9009" y="19459"/>
                </a:lnTo>
                <a:lnTo>
                  <a:pt x="9069" y="19579"/>
                </a:lnTo>
                <a:lnTo>
                  <a:pt x="9309" y="19579"/>
                </a:lnTo>
                <a:lnTo>
                  <a:pt x="9430" y="19519"/>
                </a:lnTo>
                <a:lnTo>
                  <a:pt x="9490" y="19459"/>
                </a:lnTo>
                <a:lnTo>
                  <a:pt x="9550" y="19339"/>
                </a:lnTo>
                <a:lnTo>
                  <a:pt x="9550" y="19219"/>
                </a:lnTo>
                <a:lnTo>
                  <a:pt x="9370" y="17958"/>
                </a:lnTo>
                <a:lnTo>
                  <a:pt x="9309" y="16697"/>
                </a:lnTo>
                <a:lnTo>
                  <a:pt x="9370" y="15976"/>
                </a:lnTo>
                <a:lnTo>
                  <a:pt x="9430" y="15255"/>
                </a:lnTo>
                <a:lnTo>
                  <a:pt x="10150" y="15315"/>
                </a:lnTo>
                <a:lnTo>
                  <a:pt x="10811" y="15375"/>
                </a:lnTo>
                <a:lnTo>
                  <a:pt x="11532" y="15375"/>
                </a:lnTo>
                <a:lnTo>
                  <a:pt x="12192" y="15255"/>
                </a:lnTo>
                <a:lnTo>
                  <a:pt x="12793" y="15135"/>
                </a:lnTo>
                <a:lnTo>
                  <a:pt x="13033" y="15015"/>
                </a:lnTo>
                <a:lnTo>
                  <a:pt x="13273" y="14835"/>
                </a:lnTo>
                <a:lnTo>
                  <a:pt x="13453" y="14655"/>
                </a:lnTo>
                <a:lnTo>
                  <a:pt x="13573" y="14234"/>
                </a:lnTo>
                <a:lnTo>
                  <a:pt x="13694" y="13874"/>
                </a:lnTo>
                <a:lnTo>
                  <a:pt x="13694" y="13694"/>
                </a:lnTo>
                <a:lnTo>
                  <a:pt x="13634" y="13634"/>
                </a:lnTo>
                <a:lnTo>
                  <a:pt x="13573" y="13273"/>
                </a:lnTo>
                <a:lnTo>
                  <a:pt x="13453" y="13033"/>
                </a:lnTo>
                <a:lnTo>
                  <a:pt x="13333" y="12913"/>
                </a:lnTo>
                <a:lnTo>
                  <a:pt x="13153" y="12793"/>
                </a:lnTo>
                <a:lnTo>
                  <a:pt x="12312" y="12793"/>
                </a:lnTo>
                <a:lnTo>
                  <a:pt x="11832" y="12733"/>
                </a:lnTo>
                <a:lnTo>
                  <a:pt x="11472" y="12613"/>
                </a:lnTo>
                <a:lnTo>
                  <a:pt x="11171" y="12372"/>
                </a:lnTo>
                <a:lnTo>
                  <a:pt x="10931" y="12132"/>
                </a:lnTo>
                <a:lnTo>
                  <a:pt x="10751" y="11772"/>
                </a:lnTo>
                <a:lnTo>
                  <a:pt x="10631" y="11412"/>
                </a:lnTo>
                <a:lnTo>
                  <a:pt x="10571" y="11051"/>
                </a:lnTo>
                <a:lnTo>
                  <a:pt x="10511" y="10631"/>
                </a:lnTo>
                <a:lnTo>
                  <a:pt x="10511" y="10150"/>
                </a:lnTo>
                <a:lnTo>
                  <a:pt x="10571" y="9310"/>
                </a:lnTo>
                <a:lnTo>
                  <a:pt x="10691" y="8469"/>
                </a:lnTo>
                <a:lnTo>
                  <a:pt x="10811" y="7688"/>
                </a:lnTo>
                <a:lnTo>
                  <a:pt x="10931" y="6967"/>
                </a:lnTo>
                <a:lnTo>
                  <a:pt x="11051" y="6187"/>
                </a:lnTo>
                <a:lnTo>
                  <a:pt x="11111" y="5466"/>
                </a:lnTo>
                <a:lnTo>
                  <a:pt x="11111" y="4685"/>
                </a:lnTo>
                <a:lnTo>
                  <a:pt x="11051" y="3965"/>
                </a:lnTo>
                <a:lnTo>
                  <a:pt x="10871" y="3244"/>
                </a:lnTo>
                <a:lnTo>
                  <a:pt x="10571" y="2583"/>
                </a:lnTo>
                <a:lnTo>
                  <a:pt x="10150" y="1923"/>
                </a:lnTo>
                <a:lnTo>
                  <a:pt x="9730" y="1442"/>
                </a:lnTo>
                <a:lnTo>
                  <a:pt x="9249" y="1022"/>
                </a:lnTo>
                <a:lnTo>
                  <a:pt x="8649" y="661"/>
                </a:lnTo>
                <a:lnTo>
                  <a:pt x="8108" y="361"/>
                </a:lnTo>
                <a:lnTo>
                  <a:pt x="7448" y="121"/>
                </a:lnTo>
                <a:lnTo>
                  <a:pt x="6787" y="61"/>
                </a:lnTo>
                <a:lnTo>
                  <a:pt x="6187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 flipH="1">
            <a:off x="7874000" y="5970588"/>
            <a:ext cx="1284288" cy="338137"/>
          </a:xfrm>
          <a:custGeom>
            <a:rect b="b" l="l" r="r" t="t"/>
            <a:pathLst>
              <a:path extrusionOk="0" h="11352" w="43001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lnTo>
                  <a:pt x="2546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 txBox="1"/>
          <p:nvPr>
            <p:ph idx="1" type="body"/>
          </p:nvPr>
        </p:nvSpPr>
        <p:spPr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0" type="dt"/>
          </p:nvPr>
        </p:nvSpPr>
        <p:spPr>
          <a:xfrm>
            <a:off x="3810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aphicFrame>
        <p:nvGraphicFramePr>
          <p:cNvPr id="14" name="Google Shape;14;p6"/>
          <p:cNvGraphicFramePr/>
          <p:nvPr/>
        </p:nvGraphicFramePr>
        <p:xfrm>
          <a:off x="-14288" y="-26988"/>
          <a:ext cx="9194801" cy="1017588"/>
        </p:xfrm>
        <a:graphic>
          <a:graphicData uri="http://schemas.openxmlformats.org/presentationml/2006/ole">
            <mc:AlternateContent>
              <mc:Choice Requires="v">
                <p:oleObj r:id="rId1" imgH="1017588" imgW="9194801" progId="" spid="_x0000_s1">
                  <p:embed/>
                </p:oleObj>
              </mc:Choice>
              <mc:Fallback>
                <p:oleObj r:id="rId2" imgH="1017588" imgW="9194801" progId="">
                  <p:embed/>
                  <p:pic>
                    <p:nvPicPr>
                      <p:cNvPr id="14" name="Google Shape;14;p6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-14288" y="-26988"/>
                        <a:ext cx="9194801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6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6"/>
          <p:cNvSpPr/>
          <p:nvPr/>
        </p:nvSpPr>
        <p:spPr>
          <a:xfrm>
            <a:off x="0" y="990600"/>
            <a:ext cx="9144000" cy="7937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6"/>
          <p:cNvSpPr/>
          <p:nvPr/>
        </p:nvSpPr>
        <p:spPr>
          <a:xfrm>
            <a:off x="4763" y="6302375"/>
            <a:ext cx="9144000" cy="7937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718" y="6030502"/>
            <a:ext cx="566850" cy="566850"/>
          </a:xfrm>
          <a:prstGeom prst="ellipse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609600" y="1939925"/>
            <a:ext cx="80772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2F2F2"/>
                </a:solidFill>
              </a:rPr>
              <a:t>Thị giác máy tính nâng cao</a:t>
            </a:r>
            <a:endParaRPr sz="3200">
              <a:solidFill>
                <a:srgbClr val="F2F2F2"/>
              </a:solidFill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6407150" y="2830513"/>
            <a:ext cx="27368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/>
              <a:t>CS331</a:t>
            </a:r>
            <a:endParaRPr/>
          </a:p>
        </p:txBody>
      </p:sp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144" y="3284984"/>
            <a:ext cx="2664296" cy="266429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49213" y="6515100"/>
            <a:ext cx="1835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Mai Tiến Dũng  2022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581024" y="4233863"/>
            <a:ext cx="5647159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152B4"/>
                </a:solidFill>
                <a:latin typeface="Arial"/>
                <a:ea typeface="Arial"/>
                <a:cs typeface="Arial"/>
                <a:sym typeface="Arial"/>
              </a:rPr>
              <a:t>Bài tập 2 – </a:t>
            </a:r>
            <a:br>
              <a:rPr b="1" lang="en-US" sz="3200">
                <a:solidFill>
                  <a:srgbClr val="2152B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200">
                <a:solidFill>
                  <a:srgbClr val="2152B4"/>
                </a:solidFill>
                <a:latin typeface="Arial"/>
                <a:ea typeface="Arial"/>
                <a:cs typeface="Arial"/>
                <a:sym typeface="Arial"/>
              </a:rPr>
              <a:t>Bài toán Object Detection</a:t>
            </a:r>
            <a:endParaRPr b="1"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b="1" lang="en-US"/>
              <a:t>Yêu cầu 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Cài đặt và sử dụng Faster-RCNN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Thử nghiệm cho 5 ảnh: pedestrian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Cho biết pedestrian-05 có bao nhiêu person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Xác định confidence score để xác định ít nhất 2 ảnh camourflage, 2 ảnh lính_bắn_tỉa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b="1" lang="en-US"/>
              <a:t>Yêu cầu 2</a:t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Cài đặt và sử dụng </a:t>
            </a:r>
            <a:r>
              <a:rPr lang="en-US">
                <a:solidFill>
                  <a:srgbClr val="FF0000"/>
                </a:solidFill>
              </a:rPr>
              <a:t>Yolo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Thử nghiệm cho 5 ảnh: pedestrian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Cho biết pedestrian-05 có bao nhiêu person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Xác định confiden score để xác định ít nhất 2 ảnh</a:t>
            </a:r>
            <a:r>
              <a:rPr lang="en-US"/>
              <a:t> camourflage</a:t>
            </a:r>
            <a:r>
              <a:rPr lang="en-US"/>
              <a:t>, 2 ảnh lính_bắn_tỉa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b="1" lang="en-US"/>
              <a:t>Yêu cầu 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So sánh thời gian detect của Faster-RCNN và Yolo trên cùng 1 ảnh pedestrian-05.jpg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381000" y="12192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3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699DE9"/>
      </a:accent1>
      <a:accent2>
        <a:srgbClr val="EFB049"/>
      </a:accent2>
      <a:accent3>
        <a:srgbClr val="FFFFFF"/>
      </a:accent3>
      <a:accent4>
        <a:srgbClr val="000000"/>
      </a:accent4>
      <a:accent5>
        <a:srgbClr val="B9CCF2"/>
      </a:accent5>
      <a:accent6>
        <a:srgbClr val="D99F41"/>
      </a:accent6>
      <a:hlink>
        <a:srgbClr val="7476DC"/>
      </a:hlink>
      <a:folHlink>
        <a:srgbClr val="9AC6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2015-11-29T04:24:14Z</dcterms:created>
  <dc:creator>Admin</dc:creator>
</cp:coreProperties>
</file>