
<file path=[Content_Types].xml><?xml version="1.0" encoding="utf-8"?>
<Types xmlns="http://schemas.openxmlformats.org/package/2006/content-types">
  <Default ContentType="image/jpeg" Extension="jpg"/>
  <Default ContentType="application/vnd.openxmlformats-officedocument.vmlDrawing" Extension="vml"/>
  <Default ContentType="application/vnd.openxmlformats-officedocument.oleObject" Extension="bin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oleObject" PartName="/ppt/embeddings/oleObject1.bin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:go="http://customooxmlschemas.google.com/" r:id="rId20" roundtripDataSignature="AMtx7miYEctDwLrIDX6bxWjQE0S2HEa1A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D76549F-30F4-479A-A9C4-B3163DFAD68F}">
  <a:tblStyle styleId="{FD76549F-30F4-479A-A9C4-B3163DFAD68F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AEFFB"/>
          </a:solidFill>
        </a:fill>
      </a:tcStyle>
    </a:wholeTbl>
    <a:band1H>
      <a:tcTxStyle/>
      <a:tcStyle>
        <a:fill>
          <a:solidFill>
            <a:srgbClr val="D3DEF6"/>
          </a:solidFill>
        </a:fill>
      </a:tcStyle>
    </a:band1H>
    <a:band2H>
      <a:tcTxStyle/>
    </a:band2H>
    <a:band1V>
      <a:tcTxStyle/>
      <a:tcStyle>
        <a:fill>
          <a:solidFill>
            <a:srgbClr val="D3DEF6"/>
          </a:solidFill>
        </a:fill>
      </a:tcStyle>
    </a:band1V>
    <a:band2V>
      <a:tcTxStyle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drawings/_rels/vmlDrawing1.v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26988"/>
            <a:ext cx="9144000" cy="2817813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16"/>
          <p:cNvSpPr txBox="1"/>
          <p:nvPr>
            <p:ph idx="1" type="subTitle"/>
          </p:nvPr>
        </p:nvSpPr>
        <p:spPr>
          <a:xfrm>
            <a:off x="457200" y="3952503"/>
            <a:ext cx="5475288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480"/>
              </a:spcBef>
              <a:spcAft>
                <a:spcPts val="0"/>
              </a:spcAft>
              <a:buSzPts val="2400"/>
              <a:buFont typeface="Noto Sans Symbols"/>
              <a:buNone/>
              <a:defRPr sz="2400"/>
            </a:lvl1pPr>
            <a:lvl2pPr lvl="1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6"/>
          <p:cNvSpPr txBox="1"/>
          <p:nvPr>
            <p:ph type="ctrTitle"/>
          </p:nvPr>
        </p:nvSpPr>
        <p:spPr>
          <a:xfrm>
            <a:off x="457200" y="3190503"/>
            <a:ext cx="8077200" cy="682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6"/>
          <p:cNvSpPr txBox="1"/>
          <p:nvPr>
            <p:ph idx="10" type="dt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6"/>
          <p:cNvSpPr txBox="1"/>
          <p:nvPr>
            <p:ph idx="11" type="ftr"/>
          </p:nvPr>
        </p:nvSpPr>
        <p:spPr>
          <a:xfrm>
            <a:off x="3124200" y="6477000"/>
            <a:ext cx="28956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6"/>
          <p:cNvSpPr txBox="1"/>
          <p:nvPr>
            <p:ph idx="12" type="sldNum"/>
          </p:nvPr>
        </p:nvSpPr>
        <p:spPr>
          <a:xfrm>
            <a:off x="6553200" y="6477000"/>
            <a:ext cx="21336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5"/>
          <p:cNvSpPr txBox="1"/>
          <p:nvPr>
            <p:ph type="title"/>
          </p:nvPr>
        </p:nvSpPr>
        <p:spPr>
          <a:xfrm>
            <a:off x="457200" y="304800"/>
            <a:ext cx="8229600" cy="563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5"/>
          <p:cNvSpPr txBox="1"/>
          <p:nvPr>
            <p:ph idx="1" type="body"/>
          </p:nvPr>
        </p:nvSpPr>
        <p:spPr>
          <a:xfrm rot="5400000">
            <a:off x="2019300" y="-419100"/>
            <a:ext cx="5029200" cy="83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25"/>
          <p:cNvSpPr txBox="1"/>
          <p:nvPr>
            <p:ph idx="10" type="dt"/>
          </p:nvPr>
        </p:nvSpPr>
        <p:spPr>
          <a:xfrm>
            <a:off x="3810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5"/>
          <p:cNvSpPr txBox="1"/>
          <p:nvPr>
            <p:ph idx="11" type="ftr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5"/>
          <p:cNvSpPr txBox="1"/>
          <p:nvPr>
            <p:ph idx="12" type="sldNum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6"/>
          <p:cNvSpPr txBox="1"/>
          <p:nvPr>
            <p:ph type="title"/>
          </p:nvPr>
        </p:nvSpPr>
        <p:spPr>
          <a:xfrm rot="5400000">
            <a:off x="4676775" y="2238375"/>
            <a:ext cx="5943600" cy="2076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6"/>
          <p:cNvSpPr txBox="1"/>
          <p:nvPr>
            <p:ph idx="1" type="body"/>
          </p:nvPr>
        </p:nvSpPr>
        <p:spPr>
          <a:xfrm rot="5400000">
            <a:off x="447675" y="238125"/>
            <a:ext cx="5943600" cy="6076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26"/>
          <p:cNvSpPr txBox="1"/>
          <p:nvPr>
            <p:ph idx="10" type="dt"/>
          </p:nvPr>
        </p:nvSpPr>
        <p:spPr>
          <a:xfrm>
            <a:off x="3810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6"/>
          <p:cNvSpPr txBox="1"/>
          <p:nvPr>
            <p:ph idx="11" type="ftr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6"/>
          <p:cNvSpPr txBox="1"/>
          <p:nvPr>
            <p:ph idx="12" type="sldNum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able" type="tbl">
  <p:cSld name="TABLE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7"/>
          <p:cNvSpPr txBox="1"/>
          <p:nvPr>
            <p:ph type="title"/>
          </p:nvPr>
        </p:nvSpPr>
        <p:spPr>
          <a:xfrm>
            <a:off x="457200" y="304800"/>
            <a:ext cx="8229600" cy="563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7"/>
          <p:cNvSpPr txBox="1"/>
          <p:nvPr>
            <p:ph idx="10" type="dt"/>
          </p:nvPr>
        </p:nvSpPr>
        <p:spPr>
          <a:xfrm>
            <a:off x="3810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7"/>
          <p:cNvSpPr txBox="1"/>
          <p:nvPr>
            <p:ph idx="11" type="ftr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7"/>
          <p:cNvSpPr txBox="1"/>
          <p:nvPr>
            <p:ph idx="12" type="sldNum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7"/>
          <p:cNvSpPr txBox="1"/>
          <p:nvPr>
            <p:ph type="title"/>
          </p:nvPr>
        </p:nvSpPr>
        <p:spPr>
          <a:xfrm>
            <a:off x="457200" y="304800"/>
            <a:ext cx="8229600" cy="563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7"/>
          <p:cNvSpPr txBox="1"/>
          <p:nvPr>
            <p:ph idx="1" type="body"/>
          </p:nvPr>
        </p:nvSpPr>
        <p:spPr>
          <a:xfrm>
            <a:off x="381000" y="1219200"/>
            <a:ext cx="83058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17"/>
          <p:cNvSpPr txBox="1"/>
          <p:nvPr>
            <p:ph idx="10" type="dt"/>
          </p:nvPr>
        </p:nvSpPr>
        <p:spPr>
          <a:xfrm>
            <a:off x="3810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7"/>
          <p:cNvSpPr txBox="1"/>
          <p:nvPr>
            <p:ph idx="11" type="ftr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7"/>
          <p:cNvSpPr txBox="1"/>
          <p:nvPr>
            <p:ph idx="12" type="sldNum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8"/>
          <p:cNvSpPr txBox="1"/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8"/>
          <p:cNvSpPr txBox="1"/>
          <p:nvPr>
            <p:ph idx="1" type="body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400"/>
              <a:buNone/>
              <a:defRPr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7" name="Google Shape;37;p18"/>
          <p:cNvSpPr txBox="1"/>
          <p:nvPr>
            <p:ph idx="10" type="dt"/>
          </p:nvPr>
        </p:nvSpPr>
        <p:spPr>
          <a:xfrm>
            <a:off x="3810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8"/>
          <p:cNvSpPr txBox="1"/>
          <p:nvPr>
            <p:ph idx="11" type="ftr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8"/>
          <p:cNvSpPr txBox="1"/>
          <p:nvPr>
            <p:ph idx="12" type="sldNum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9"/>
          <p:cNvSpPr txBox="1"/>
          <p:nvPr>
            <p:ph type="title"/>
          </p:nvPr>
        </p:nvSpPr>
        <p:spPr>
          <a:xfrm>
            <a:off x="457200" y="304800"/>
            <a:ext cx="8229600" cy="563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9"/>
          <p:cNvSpPr txBox="1"/>
          <p:nvPr>
            <p:ph idx="1" type="body"/>
          </p:nvPr>
        </p:nvSpPr>
        <p:spPr>
          <a:xfrm>
            <a:off x="381000" y="1219200"/>
            <a:ext cx="40767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19"/>
          <p:cNvSpPr txBox="1"/>
          <p:nvPr>
            <p:ph idx="2" type="body"/>
          </p:nvPr>
        </p:nvSpPr>
        <p:spPr>
          <a:xfrm>
            <a:off x="4610100" y="1219200"/>
            <a:ext cx="40767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9"/>
          <p:cNvSpPr txBox="1"/>
          <p:nvPr>
            <p:ph idx="10" type="dt"/>
          </p:nvPr>
        </p:nvSpPr>
        <p:spPr>
          <a:xfrm>
            <a:off x="3810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9"/>
          <p:cNvSpPr txBox="1"/>
          <p:nvPr>
            <p:ph idx="11" type="ftr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9"/>
          <p:cNvSpPr txBox="1"/>
          <p:nvPr>
            <p:ph idx="12" type="sldNum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0"/>
          <p:cNvSpPr txBox="1"/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0"/>
          <p:cNvSpPr txBox="1"/>
          <p:nvPr>
            <p:ph idx="1" type="body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20"/>
          <p:cNvSpPr txBox="1"/>
          <p:nvPr>
            <p:ph idx="2" type="body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20"/>
          <p:cNvSpPr txBox="1"/>
          <p:nvPr>
            <p:ph idx="3" type="body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20"/>
          <p:cNvSpPr txBox="1"/>
          <p:nvPr>
            <p:ph idx="4" type="body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20"/>
          <p:cNvSpPr txBox="1"/>
          <p:nvPr>
            <p:ph idx="10" type="dt"/>
          </p:nvPr>
        </p:nvSpPr>
        <p:spPr>
          <a:xfrm>
            <a:off x="3810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0"/>
          <p:cNvSpPr txBox="1"/>
          <p:nvPr>
            <p:ph idx="11" type="ftr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0"/>
          <p:cNvSpPr txBox="1"/>
          <p:nvPr>
            <p:ph idx="12" type="sldNum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1"/>
          <p:cNvSpPr txBox="1"/>
          <p:nvPr>
            <p:ph type="title"/>
          </p:nvPr>
        </p:nvSpPr>
        <p:spPr>
          <a:xfrm>
            <a:off x="457200" y="304800"/>
            <a:ext cx="8229600" cy="563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1"/>
          <p:cNvSpPr txBox="1"/>
          <p:nvPr>
            <p:ph idx="10" type="dt"/>
          </p:nvPr>
        </p:nvSpPr>
        <p:spPr>
          <a:xfrm>
            <a:off x="3810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1"/>
          <p:cNvSpPr txBox="1"/>
          <p:nvPr>
            <p:ph idx="11" type="ftr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1"/>
          <p:cNvSpPr txBox="1"/>
          <p:nvPr>
            <p:ph idx="12" type="sldNum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2"/>
          <p:cNvSpPr txBox="1"/>
          <p:nvPr>
            <p:ph idx="10" type="dt"/>
          </p:nvPr>
        </p:nvSpPr>
        <p:spPr>
          <a:xfrm>
            <a:off x="3810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2"/>
          <p:cNvSpPr txBox="1"/>
          <p:nvPr>
            <p:ph idx="11" type="ftr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2"/>
          <p:cNvSpPr txBox="1"/>
          <p:nvPr>
            <p:ph idx="12" type="sldNum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3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3"/>
          <p:cNvSpPr txBox="1"/>
          <p:nvPr>
            <p:ph idx="1" type="body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SzPts val="3200"/>
              <a:buChar char="▪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SzPts val="2800"/>
              <a:buChar char="▪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8" name="Google Shape;68;p23"/>
          <p:cNvSpPr txBox="1"/>
          <p:nvPr>
            <p:ph idx="2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sz="12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23"/>
          <p:cNvSpPr txBox="1"/>
          <p:nvPr>
            <p:ph idx="10" type="dt"/>
          </p:nvPr>
        </p:nvSpPr>
        <p:spPr>
          <a:xfrm>
            <a:off x="3810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3"/>
          <p:cNvSpPr txBox="1"/>
          <p:nvPr>
            <p:ph idx="11" type="ftr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3"/>
          <p:cNvSpPr txBox="1"/>
          <p:nvPr>
            <p:ph idx="12" type="sldNum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4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4"/>
          <p:cNvSpPr/>
          <p:nvPr>
            <p:ph idx="2" type="pic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5" name="Google Shape;75;p24"/>
          <p:cNvSpPr txBox="1"/>
          <p:nvPr>
            <p:ph idx="1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sz="12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6" name="Google Shape;76;p24"/>
          <p:cNvSpPr txBox="1"/>
          <p:nvPr>
            <p:ph idx="10" type="dt"/>
          </p:nvPr>
        </p:nvSpPr>
        <p:spPr>
          <a:xfrm>
            <a:off x="3810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4"/>
          <p:cNvSpPr txBox="1"/>
          <p:nvPr>
            <p:ph idx="11" type="ftr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4"/>
          <p:cNvSpPr txBox="1"/>
          <p:nvPr>
            <p:ph idx="12" type="sldNum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7.xml"/><Relationship Id="rId10" Type="http://schemas.openxmlformats.org/officeDocument/2006/relationships/slideLayout" Target="../slideLayouts/slideLayout6.xml"/><Relationship Id="rId13" Type="http://schemas.openxmlformats.org/officeDocument/2006/relationships/slideLayout" Target="../slideLayouts/slideLayout9.xml"/><Relationship Id="rId12" Type="http://schemas.openxmlformats.org/officeDocument/2006/relationships/slideLayout" Target="../slideLayouts/slideLayout8.xml"/><Relationship Id="rId1" Type="http://schemas.openxmlformats.org/officeDocument/2006/relationships/oleObject" Target="../embeddings/oleObject1.bin"/><Relationship Id="rId2" Type="http://schemas.openxmlformats.org/officeDocument/2006/relationships/oleObject" Target="../embeddings/oleObject1.bin"/><Relationship Id="rId3" Type="http://schemas.openxmlformats.org/officeDocument/2006/relationships/image" Target="../media/image2.png"/><Relationship Id="rId4" Type="http://schemas.openxmlformats.org/officeDocument/2006/relationships/image" Target="../media/image5.jpg"/><Relationship Id="rId9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0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18" Type="http://schemas.openxmlformats.org/officeDocument/2006/relationships/vmlDrawing" Target="../drawings/vmlDrawing1.v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/>
          <p:nvPr/>
        </p:nvSpPr>
        <p:spPr>
          <a:xfrm>
            <a:off x="8062913" y="5745163"/>
            <a:ext cx="290512" cy="414337"/>
          </a:xfrm>
          <a:custGeom>
            <a:rect b="b" l="l" r="r" t="t"/>
            <a:pathLst>
              <a:path extrusionOk="0" h="19580" w="13694">
                <a:moveTo>
                  <a:pt x="5946" y="2223"/>
                </a:moveTo>
                <a:lnTo>
                  <a:pt x="6126" y="2343"/>
                </a:lnTo>
                <a:lnTo>
                  <a:pt x="6367" y="2463"/>
                </a:lnTo>
                <a:lnTo>
                  <a:pt x="6487" y="2583"/>
                </a:lnTo>
                <a:lnTo>
                  <a:pt x="6667" y="2763"/>
                </a:lnTo>
                <a:lnTo>
                  <a:pt x="6727" y="3004"/>
                </a:lnTo>
                <a:lnTo>
                  <a:pt x="6787" y="3184"/>
                </a:lnTo>
                <a:lnTo>
                  <a:pt x="6787" y="3424"/>
                </a:lnTo>
                <a:lnTo>
                  <a:pt x="6787" y="3664"/>
                </a:lnTo>
                <a:lnTo>
                  <a:pt x="6727" y="3844"/>
                </a:lnTo>
                <a:lnTo>
                  <a:pt x="6667" y="4085"/>
                </a:lnTo>
                <a:lnTo>
                  <a:pt x="6487" y="4265"/>
                </a:lnTo>
                <a:lnTo>
                  <a:pt x="6367" y="4385"/>
                </a:lnTo>
                <a:lnTo>
                  <a:pt x="6126" y="4505"/>
                </a:lnTo>
                <a:lnTo>
                  <a:pt x="5946" y="4625"/>
                </a:lnTo>
                <a:lnTo>
                  <a:pt x="5346" y="4625"/>
                </a:lnTo>
                <a:lnTo>
                  <a:pt x="5166" y="4505"/>
                </a:lnTo>
                <a:lnTo>
                  <a:pt x="4925" y="4385"/>
                </a:lnTo>
                <a:lnTo>
                  <a:pt x="4805" y="4265"/>
                </a:lnTo>
                <a:lnTo>
                  <a:pt x="4625" y="4085"/>
                </a:lnTo>
                <a:lnTo>
                  <a:pt x="4565" y="3844"/>
                </a:lnTo>
                <a:lnTo>
                  <a:pt x="4505" y="3664"/>
                </a:lnTo>
                <a:lnTo>
                  <a:pt x="4505" y="3424"/>
                </a:lnTo>
                <a:lnTo>
                  <a:pt x="4505" y="3184"/>
                </a:lnTo>
                <a:lnTo>
                  <a:pt x="4565" y="3004"/>
                </a:lnTo>
                <a:lnTo>
                  <a:pt x="4625" y="2763"/>
                </a:lnTo>
                <a:lnTo>
                  <a:pt x="4805" y="2583"/>
                </a:lnTo>
                <a:lnTo>
                  <a:pt x="4925" y="2463"/>
                </a:lnTo>
                <a:lnTo>
                  <a:pt x="5166" y="2343"/>
                </a:lnTo>
                <a:lnTo>
                  <a:pt x="5346" y="2223"/>
                </a:lnTo>
                <a:lnTo>
                  <a:pt x="5946" y="2223"/>
                </a:lnTo>
                <a:close/>
                <a:moveTo>
                  <a:pt x="6187" y="1"/>
                </a:moveTo>
                <a:lnTo>
                  <a:pt x="5526" y="121"/>
                </a:lnTo>
                <a:lnTo>
                  <a:pt x="4985" y="241"/>
                </a:lnTo>
                <a:lnTo>
                  <a:pt x="4505" y="481"/>
                </a:lnTo>
                <a:lnTo>
                  <a:pt x="4024" y="722"/>
                </a:lnTo>
                <a:lnTo>
                  <a:pt x="3604" y="1082"/>
                </a:lnTo>
                <a:lnTo>
                  <a:pt x="3184" y="1442"/>
                </a:lnTo>
                <a:lnTo>
                  <a:pt x="2883" y="1863"/>
                </a:lnTo>
                <a:lnTo>
                  <a:pt x="2583" y="2343"/>
                </a:lnTo>
                <a:lnTo>
                  <a:pt x="2403" y="2884"/>
                </a:lnTo>
                <a:lnTo>
                  <a:pt x="1682" y="2763"/>
                </a:lnTo>
                <a:lnTo>
                  <a:pt x="902" y="2703"/>
                </a:lnTo>
                <a:lnTo>
                  <a:pt x="541" y="2703"/>
                </a:lnTo>
                <a:lnTo>
                  <a:pt x="181" y="2823"/>
                </a:lnTo>
                <a:lnTo>
                  <a:pt x="1" y="2944"/>
                </a:lnTo>
                <a:lnTo>
                  <a:pt x="1" y="3124"/>
                </a:lnTo>
                <a:lnTo>
                  <a:pt x="1" y="3304"/>
                </a:lnTo>
                <a:lnTo>
                  <a:pt x="61" y="3484"/>
                </a:lnTo>
                <a:lnTo>
                  <a:pt x="421" y="3724"/>
                </a:lnTo>
                <a:lnTo>
                  <a:pt x="781" y="3844"/>
                </a:lnTo>
                <a:lnTo>
                  <a:pt x="1502" y="4025"/>
                </a:lnTo>
                <a:lnTo>
                  <a:pt x="2223" y="4145"/>
                </a:lnTo>
                <a:lnTo>
                  <a:pt x="2943" y="4265"/>
                </a:lnTo>
                <a:lnTo>
                  <a:pt x="2763" y="4745"/>
                </a:lnTo>
                <a:lnTo>
                  <a:pt x="2643" y="5226"/>
                </a:lnTo>
                <a:lnTo>
                  <a:pt x="2523" y="6187"/>
                </a:lnTo>
                <a:lnTo>
                  <a:pt x="2523" y="7148"/>
                </a:lnTo>
                <a:lnTo>
                  <a:pt x="2583" y="8048"/>
                </a:lnTo>
                <a:lnTo>
                  <a:pt x="2643" y="8709"/>
                </a:lnTo>
                <a:lnTo>
                  <a:pt x="2823" y="9370"/>
                </a:lnTo>
                <a:lnTo>
                  <a:pt x="3004" y="9970"/>
                </a:lnTo>
                <a:lnTo>
                  <a:pt x="3304" y="10631"/>
                </a:lnTo>
                <a:lnTo>
                  <a:pt x="3604" y="11231"/>
                </a:lnTo>
                <a:lnTo>
                  <a:pt x="3964" y="11772"/>
                </a:lnTo>
                <a:lnTo>
                  <a:pt x="4325" y="12312"/>
                </a:lnTo>
                <a:lnTo>
                  <a:pt x="4745" y="12853"/>
                </a:lnTo>
                <a:lnTo>
                  <a:pt x="5226" y="13273"/>
                </a:lnTo>
                <a:lnTo>
                  <a:pt x="5706" y="13634"/>
                </a:lnTo>
                <a:lnTo>
                  <a:pt x="5586" y="14835"/>
                </a:lnTo>
                <a:lnTo>
                  <a:pt x="5586" y="16036"/>
                </a:lnTo>
                <a:lnTo>
                  <a:pt x="5586" y="17237"/>
                </a:lnTo>
                <a:lnTo>
                  <a:pt x="5646" y="17838"/>
                </a:lnTo>
                <a:lnTo>
                  <a:pt x="5766" y="18378"/>
                </a:lnTo>
                <a:lnTo>
                  <a:pt x="5766" y="18498"/>
                </a:lnTo>
                <a:lnTo>
                  <a:pt x="5886" y="18558"/>
                </a:lnTo>
                <a:lnTo>
                  <a:pt x="6066" y="18618"/>
                </a:lnTo>
                <a:lnTo>
                  <a:pt x="6187" y="18498"/>
                </a:lnTo>
                <a:lnTo>
                  <a:pt x="6247" y="18438"/>
                </a:lnTo>
                <a:lnTo>
                  <a:pt x="6307" y="18318"/>
                </a:lnTo>
                <a:lnTo>
                  <a:pt x="6367" y="17237"/>
                </a:lnTo>
                <a:lnTo>
                  <a:pt x="6367" y="16096"/>
                </a:lnTo>
                <a:lnTo>
                  <a:pt x="6247" y="15015"/>
                </a:lnTo>
                <a:lnTo>
                  <a:pt x="6066" y="13934"/>
                </a:lnTo>
                <a:lnTo>
                  <a:pt x="6727" y="14294"/>
                </a:lnTo>
                <a:lnTo>
                  <a:pt x="7388" y="14655"/>
                </a:lnTo>
                <a:lnTo>
                  <a:pt x="8108" y="14895"/>
                </a:lnTo>
                <a:lnTo>
                  <a:pt x="8829" y="15135"/>
                </a:lnTo>
                <a:lnTo>
                  <a:pt x="8709" y="15616"/>
                </a:lnTo>
                <a:lnTo>
                  <a:pt x="8649" y="16156"/>
                </a:lnTo>
                <a:lnTo>
                  <a:pt x="8649" y="16697"/>
                </a:lnTo>
                <a:lnTo>
                  <a:pt x="8649" y="17237"/>
                </a:lnTo>
                <a:lnTo>
                  <a:pt x="8769" y="18318"/>
                </a:lnTo>
                <a:lnTo>
                  <a:pt x="8949" y="19339"/>
                </a:lnTo>
                <a:lnTo>
                  <a:pt x="9009" y="19459"/>
                </a:lnTo>
                <a:lnTo>
                  <a:pt x="9069" y="19579"/>
                </a:lnTo>
                <a:lnTo>
                  <a:pt x="9309" y="19579"/>
                </a:lnTo>
                <a:lnTo>
                  <a:pt x="9430" y="19519"/>
                </a:lnTo>
                <a:lnTo>
                  <a:pt x="9490" y="19459"/>
                </a:lnTo>
                <a:lnTo>
                  <a:pt x="9550" y="19339"/>
                </a:lnTo>
                <a:lnTo>
                  <a:pt x="9550" y="19219"/>
                </a:lnTo>
                <a:lnTo>
                  <a:pt x="9370" y="17958"/>
                </a:lnTo>
                <a:lnTo>
                  <a:pt x="9309" y="16697"/>
                </a:lnTo>
                <a:lnTo>
                  <a:pt x="9370" y="15976"/>
                </a:lnTo>
                <a:lnTo>
                  <a:pt x="9430" y="15255"/>
                </a:lnTo>
                <a:lnTo>
                  <a:pt x="10150" y="15315"/>
                </a:lnTo>
                <a:lnTo>
                  <a:pt x="10811" y="15375"/>
                </a:lnTo>
                <a:lnTo>
                  <a:pt x="11532" y="15375"/>
                </a:lnTo>
                <a:lnTo>
                  <a:pt x="12192" y="15255"/>
                </a:lnTo>
                <a:lnTo>
                  <a:pt x="12793" y="15135"/>
                </a:lnTo>
                <a:lnTo>
                  <a:pt x="13033" y="15015"/>
                </a:lnTo>
                <a:lnTo>
                  <a:pt x="13273" y="14835"/>
                </a:lnTo>
                <a:lnTo>
                  <a:pt x="13453" y="14655"/>
                </a:lnTo>
                <a:lnTo>
                  <a:pt x="13573" y="14234"/>
                </a:lnTo>
                <a:lnTo>
                  <a:pt x="13694" y="13874"/>
                </a:lnTo>
                <a:lnTo>
                  <a:pt x="13694" y="13694"/>
                </a:lnTo>
                <a:lnTo>
                  <a:pt x="13634" y="13634"/>
                </a:lnTo>
                <a:lnTo>
                  <a:pt x="13573" y="13273"/>
                </a:lnTo>
                <a:lnTo>
                  <a:pt x="13453" y="13033"/>
                </a:lnTo>
                <a:lnTo>
                  <a:pt x="13333" y="12913"/>
                </a:lnTo>
                <a:lnTo>
                  <a:pt x="13153" y="12793"/>
                </a:lnTo>
                <a:lnTo>
                  <a:pt x="12312" y="12793"/>
                </a:lnTo>
                <a:lnTo>
                  <a:pt x="11832" y="12733"/>
                </a:lnTo>
                <a:lnTo>
                  <a:pt x="11472" y="12613"/>
                </a:lnTo>
                <a:lnTo>
                  <a:pt x="11171" y="12372"/>
                </a:lnTo>
                <a:lnTo>
                  <a:pt x="10931" y="12132"/>
                </a:lnTo>
                <a:lnTo>
                  <a:pt x="10751" y="11772"/>
                </a:lnTo>
                <a:lnTo>
                  <a:pt x="10631" y="11412"/>
                </a:lnTo>
                <a:lnTo>
                  <a:pt x="10571" y="11051"/>
                </a:lnTo>
                <a:lnTo>
                  <a:pt x="10511" y="10631"/>
                </a:lnTo>
                <a:lnTo>
                  <a:pt x="10511" y="10150"/>
                </a:lnTo>
                <a:lnTo>
                  <a:pt x="10571" y="9310"/>
                </a:lnTo>
                <a:lnTo>
                  <a:pt x="10691" y="8469"/>
                </a:lnTo>
                <a:lnTo>
                  <a:pt x="10811" y="7688"/>
                </a:lnTo>
                <a:lnTo>
                  <a:pt x="10931" y="6967"/>
                </a:lnTo>
                <a:lnTo>
                  <a:pt x="11051" y="6187"/>
                </a:lnTo>
                <a:lnTo>
                  <a:pt x="11111" y="5466"/>
                </a:lnTo>
                <a:lnTo>
                  <a:pt x="11111" y="4685"/>
                </a:lnTo>
                <a:lnTo>
                  <a:pt x="11051" y="3965"/>
                </a:lnTo>
                <a:lnTo>
                  <a:pt x="10871" y="3244"/>
                </a:lnTo>
                <a:lnTo>
                  <a:pt x="10571" y="2583"/>
                </a:lnTo>
                <a:lnTo>
                  <a:pt x="10150" y="1923"/>
                </a:lnTo>
                <a:lnTo>
                  <a:pt x="9730" y="1442"/>
                </a:lnTo>
                <a:lnTo>
                  <a:pt x="9249" y="1022"/>
                </a:lnTo>
                <a:lnTo>
                  <a:pt x="8649" y="661"/>
                </a:lnTo>
                <a:lnTo>
                  <a:pt x="8108" y="361"/>
                </a:lnTo>
                <a:lnTo>
                  <a:pt x="7448" y="121"/>
                </a:lnTo>
                <a:lnTo>
                  <a:pt x="6787" y="61"/>
                </a:lnTo>
                <a:lnTo>
                  <a:pt x="6187" y="1"/>
                </a:lnTo>
                <a:close/>
              </a:path>
            </a:pathLst>
          </a:custGeom>
          <a:solidFill>
            <a:srgbClr val="F5673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5"/>
          <p:cNvSpPr/>
          <p:nvPr/>
        </p:nvSpPr>
        <p:spPr>
          <a:xfrm flipH="1">
            <a:off x="7874000" y="5970588"/>
            <a:ext cx="1284288" cy="338137"/>
          </a:xfrm>
          <a:custGeom>
            <a:rect b="b" l="l" r="r" t="t"/>
            <a:pathLst>
              <a:path extrusionOk="0" h="11352" w="43001">
                <a:moveTo>
                  <a:pt x="25464" y="1"/>
                </a:moveTo>
                <a:lnTo>
                  <a:pt x="24683" y="181"/>
                </a:lnTo>
                <a:lnTo>
                  <a:pt x="23903" y="421"/>
                </a:lnTo>
                <a:lnTo>
                  <a:pt x="23122" y="721"/>
                </a:lnTo>
                <a:lnTo>
                  <a:pt x="22341" y="1082"/>
                </a:lnTo>
                <a:lnTo>
                  <a:pt x="20780" y="1983"/>
                </a:lnTo>
                <a:lnTo>
                  <a:pt x="19398" y="2823"/>
                </a:lnTo>
                <a:lnTo>
                  <a:pt x="18377" y="3424"/>
                </a:lnTo>
                <a:lnTo>
                  <a:pt x="18618" y="2763"/>
                </a:lnTo>
                <a:lnTo>
                  <a:pt x="18738" y="2043"/>
                </a:lnTo>
                <a:lnTo>
                  <a:pt x="18918" y="1262"/>
                </a:lnTo>
                <a:lnTo>
                  <a:pt x="18918" y="902"/>
                </a:lnTo>
                <a:lnTo>
                  <a:pt x="18918" y="541"/>
                </a:lnTo>
                <a:lnTo>
                  <a:pt x="18858" y="421"/>
                </a:lnTo>
                <a:lnTo>
                  <a:pt x="18618" y="421"/>
                </a:lnTo>
                <a:lnTo>
                  <a:pt x="18317" y="721"/>
                </a:lnTo>
                <a:lnTo>
                  <a:pt x="18077" y="1082"/>
                </a:lnTo>
                <a:lnTo>
                  <a:pt x="17717" y="1863"/>
                </a:lnTo>
                <a:lnTo>
                  <a:pt x="17356" y="2643"/>
                </a:lnTo>
                <a:lnTo>
                  <a:pt x="17236" y="3004"/>
                </a:lnTo>
                <a:lnTo>
                  <a:pt x="17176" y="3424"/>
                </a:lnTo>
                <a:lnTo>
                  <a:pt x="17176" y="3604"/>
                </a:lnTo>
                <a:lnTo>
                  <a:pt x="17236" y="3784"/>
                </a:lnTo>
                <a:lnTo>
                  <a:pt x="17356" y="3904"/>
                </a:lnTo>
                <a:lnTo>
                  <a:pt x="17477" y="3964"/>
                </a:lnTo>
                <a:lnTo>
                  <a:pt x="16696" y="4445"/>
                </a:lnTo>
                <a:lnTo>
                  <a:pt x="15915" y="4985"/>
                </a:lnTo>
                <a:lnTo>
                  <a:pt x="15194" y="5586"/>
                </a:lnTo>
                <a:lnTo>
                  <a:pt x="14534" y="6187"/>
                </a:lnTo>
                <a:lnTo>
                  <a:pt x="12552" y="6547"/>
                </a:lnTo>
                <a:lnTo>
                  <a:pt x="10630" y="6967"/>
                </a:lnTo>
                <a:lnTo>
                  <a:pt x="7988" y="7568"/>
                </a:lnTo>
                <a:lnTo>
                  <a:pt x="6606" y="7868"/>
                </a:lnTo>
                <a:lnTo>
                  <a:pt x="5285" y="8289"/>
                </a:lnTo>
                <a:lnTo>
                  <a:pt x="3964" y="8709"/>
                </a:lnTo>
                <a:lnTo>
                  <a:pt x="2643" y="9189"/>
                </a:lnTo>
                <a:lnTo>
                  <a:pt x="1381" y="9730"/>
                </a:lnTo>
                <a:lnTo>
                  <a:pt x="180" y="10330"/>
                </a:lnTo>
                <a:lnTo>
                  <a:pt x="60" y="10391"/>
                </a:lnTo>
                <a:lnTo>
                  <a:pt x="0" y="10511"/>
                </a:lnTo>
                <a:lnTo>
                  <a:pt x="0" y="10631"/>
                </a:lnTo>
                <a:lnTo>
                  <a:pt x="0" y="10751"/>
                </a:lnTo>
                <a:lnTo>
                  <a:pt x="120" y="10871"/>
                </a:lnTo>
                <a:lnTo>
                  <a:pt x="180" y="10931"/>
                </a:lnTo>
                <a:lnTo>
                  <a:pt x="300" y="10991"/>
                </a:lnTo>
                <a:lnTo>
                  <a:pt x="480" y="10991"/>
                </a:lnTo>
                <a:lnTo>
                  <a:pt x="1802" y="10691"/>
                </a:lnTo>
                <a:lnTo>
                  <a:pt x="3123" y="10330"/>
                </a:lnTo>
                <a:lnTo>
                  <a:pt x="4384" y="9910"/>
                </a:lnTo>
                <a:lnTo>
                  <a:pt x="5705" y="9550"/>
                </a:lnTo>
                <a:lnTo>
                  <a:pt x="8228" y="8889"/>
                </a:lnTo>
                <a:lnTo>
                  <a:pt x="10810" y="8349"/>
                </a:lnTo>
                <a:lnTo>
                  <a:pt x="12192" y="8048"/>
                </a:lnTo>
                <a:lnTo>
                  <a:pt x="14113" y="9490"/>
                </a:lnTo>
                <a:lnTo>
                  <a:pt x="15254" y="10451"/>
                </a:lnTo>
                <a:lnTo>
                  <a:pt x="15795" y="10871"/>
                </a:lnTo>
                <a:lnTo>
                  <a:pt x="16456" y="11291"/>
                </a:lnTo>
                <a:lnTo>
                  <a:pt x="16816" y="11291"/>
                </a:lnTo>
                <a:lnTo>
                  <a:pt x="16876" y="11231"/>
                </a:lnTo>
                <a:lnTo>
                  <a:pt x="16996" y="10991"/>
                </a:lnTo>
                <a:lnTo>
                  <a:pt x="16996" y="10871"/>
                </a:lnTo>
                <a:lnTo>
                  <a:pt x="16936" y="10751"/>
                </a:lnTo>
                <a:lnTo>
                  <a:pt x="16696" y="10330"/>
                </a:lnTo>
                <a:lnTo>
                  <a:pt x="16456" y="9850"/>
                </a:lnTo>
                <a:lnTo>
                  <a:pt x="16095" y="9430"/>
                </a:lnTo>
                <a:lnTo>
                  <a:pt x="15675" y="9069"/>
                </a:lnTo>
                <a:lnTo>
                  <a:pt x="15314" y="8709"/>
                </a:lnTo>
                <a:lnTo>
                  <a:pt x="14834" y="8349"/>
                </a:lnTo>
                <a:lnTo>
                  <a:pt x="13873" y="7748"/>
                </a:lnTo>
                <a:lnTo>
                  <a:pt x="15795" y="7448"/>
                </a:lnTo>
                <a:lnTo>
                  <a:pt x="17717" y="7147"/>
                </a:lnTo>
                <a:lnTo>
                  <a:pt x="19639" y="6967"/>
                </a:lnTo>
                <a:lnTo>
                  <a:pt x="21620" y="6787"/>
                </a:lnTo>
                <a:lnTo>
                  <a:pt x="24203" y="6607"/>
                </a:lnTo>
                <a:lnTo>
                  <a:pt x="26845" y="6547"/>
                </a:lnTo>
                <a:lnTo>
                  <a:pt x="29428" y="6547"/>
                </a:lnTo>
                <a:lnTo>
                  <a:pt x="32070" y="6667"/>
                </a:lnTo>
                <a:lnTo>
                  <a:pt x="34052" y="6787"/>
                </a:lnTo>
                <a:lnTo>
                  <a:pt x="36034" y="6967"/>
                </a:lnTo>
                <a:lnTo>
                  <a:pt x="36274" y="7508"/>
                </a:lnTo>
                <a:lnTo>
                  <a:pt x="36515" y="7988"/>
                </a:lnTo>
                <a:lnTo>
                  <a:pt x="37175" y="8949"/>
                </a:lnTo>
                <a:lnTo>
                  <a:pt x="38016" y="10210"/>
                </a:lnTo>
                <a:lnTo>
                  <a:pt x="38496" y="10811"/>
                </a:lnTo>
                <a:lnTo>
                  <a:pt x="38737" y="11051"/>
                </a:lnTo>
                <a:lnTo>
                  <a:pt x="38977" y="11291"/>
                </a:lnTo>
                <a:lnTo>
                  <a:pt x="39097" y="11351"/>
                </a:lnTo>
                <a:lnTo>
                  <a:pt x="39217" y="11351"/>
                </a:lnTo>
                <a:lnTo>
                  <a:pt x="39457" y="11291"/>
                </a:lnTo>
                <a:lnTo>
                  <a:pt x="39577" y="11051"/>
                </a:lnTo>
                <a:lnTo>
                  <a:pt x="39637" y="10931"/>
                </a:lnTo>
                <a:lnTo>
                  <a:pt x="39637" y="10811"/>
                </a:lnTo>
                <a:lnTo>
                  <a:pt x="39457" y="10451"/>
                </a:lnTo>
                <a:lnTo>
                  <a:pt x="39337" y="10150"/>
                </a:lnTo>
                <a:lnTo>
                  <a:pt x="38917" y="9490"/>
                </a:lnTo>
                <a:lnTo>
                  <a:pt x="37956" y="8289"/>
                </a:lnTo>
                <a:lnTo>
                  <a:pt x="37535" y="7688"/>
                </a:lnTo>
                <a:lnTo>
                  <a:pt x="37055" y="7087"/>
                </a:lnTo>
                <a:lnTo>
                  <a:pt x="37235" y="7087"/>
                </a:lnTo>
                <a:lnTo>
                  <a:pt x="40058" y="7508"/>
                </a:lnTo>
                <a:lnTo>
                  <a:pt x="41439" y="7628"/>
                </a:lnTo>
                <a:lnTo>
                  <a:pt x="42160" y="7688"/>
                </a:lnTo>
                <a:lnTo>
                  <a:pt x="42820" y="7688"/>
                </a:lnTo>
                <a:lnTo>
                  <a:pt x="42941" y="7628"/>
                </a:lnTo>
                <a:lnTo>
                  <a:pt x="43001" y="7508"/>
                </a:lnTo>
                <a:lnTo>
                  <a:pt x="43001" y="7388"/>
                </a:lnTo>
                <a:lnTo>
                  <a:pt x="42941" y="7328"/>
                </a:lnTo>
                <a:lnTo>
                  <a:pt x="41739" y="6787"/>
                </a:lnTo>
                <a:lnTo>
                  <a:pt x="40478" y="6427"/>
                </a:lnTo>
                <a:lnTo>
                  <a:pt x="39157" y="6127"/>
                </a:lnTo>
                <a:lnTo>
                  <a:pt x="37836" y="5886"/>
                </a:lnTo>
                <a:lnTo>
                  <a:pt x="36454" y="5766"/>
                </a:lnTo>
                <a:lnTo>
                  <a:pt x="35133" y="5646"/>
                </a:lnTo>
                <a:lnTo>
                  <a:pt x="32491" y="5406"/>
                </a:lnTo>
                <a:lnTo>
                  <a:pt x="29728" y="5286"/>
                </a:lnTo>
                <a:lnTo>
                  <a:pt x="26965" y="5226"/>
                </a:lnTo>
                <a:lnTo>
                  <a:pt x="24143" y="5226"/>
                </a:lnTo>
                <a:lnTo>
                  <a:pt x="21380" y="5406"/>
                </a:lnTo>
                <a:lnTo>
                  <a:pt x="19278" y="5586"/>
                </a:lnTo>
                <a:lnTo>
                  <a:pt x="17116" y="5826"/>
                </a:lnTo>
                <a:lnTo>
                  <a:pt x="17537" y="5526"/>
                </a:lnTo>
                <a:lnTo>
                  <a:pt x="18858" y="4685"/>
                </a:lnTo>
                <a:lnTo>
                  <a:pt x="20239" y="3844"/>
                </a:lnTo>
                <a:lnTo>
                  <a:pt x="21620" y="3064"/>
                </a:lnTo>
                <a:lnTo>
                  <a:pt x="23062" y="2343"/>
                </a:lnTo>
                <a:lnTo>
                  <a:pt x="24503" y="1682"/>
                </a:lnTo>
                <a:lnTo>
                  <a:pt x="25224" y="1322"/>
                </a:lnTo>
                <a:lnTo>
                  <a:pt x="25824" y="902"/>
                </a:lnTo>
                <a:lnTo>
                  <a:pt x="25945" y="781"/>
                </a:lnTo>
                <a:lnTo>
                  <a:pt x="26005" y="601"/>
                </a:lnTo>
                <a:lnTo>
                  <a:pt x="26005" y="481"/>
                </a:lnTo>
                <a:lnTo>
                  <a:pt x="25945" y="301"/>
                </a:lnTo>
                <a:lnTo>
                  <a:pt x="25884" y="181"/>
                </a:lnTo>
                <a:lnTo>
                  <a:pt x="25764" y="61"/>
                </a:lnTo>
                <a:lnTo>
                  <a:pt x="25644" y="1"/>
                </a:lnTo>
                <a:lnTo>
                  <a:pt x="25464" y="1"/>
                </a:lnTo>
                <a:close/>
              </a:path>
            </a:pathLst>
          </a:custGeom>
          <a:solidFill>
            <a:srgbClr val="B5975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5"/>
          <p:cNvSpPr txBox="1"/>
          <p:nvPr>
            <p:ph idx="1" type="body"/>
          </p:nvPr>
        </p:nvSpPr>
        <p:spPr>
          <a:xfrm>
            <a:off x="381000" y="1219200"/>
            <a:ext cx="83058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Noto Sans Symbols"/>
              <a:buChar char="▪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5"/>
          <p:cNvSpPr txBox="1"/>
          <p:nvPr>
            <p:ph idx="10" type="dt"/>
          </p:nvPr>
        </p:nvSpPr>
        <p:spPr>
          <a:xfrm>
            <a:off x="3810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aphicFrame>
        <p:nvGraphicFramePr>
          <p:cNvPr id="14" name="Google Shape;14;p15"/>
          <p:cNvGraphicFramePr/>
          <p:nvPr/>
        </p:nvGraphicFramePr>
        <p:xfrm>
          <a:off x="-14288" y="-26988"/>
          <a:ext cx="9194801" cy="1017588"/>
        </p:xfrm>
        <a:graphic>
          <a:graphicData uri="http://schemas.openxmlformats.org/presentationml/2006/ole">
            <mc:AlternateContent>
              <mc:Choice Requires="v">
                <p:oleObj r:id="rId1" imgH="1017588" imgW="9194801" progId="" spid="_x0000_s1">
                  <p:embed/>
                </p:oleObj>
              </mc:Choice>
              <mc:Fallback>
                <p:oleObj r:id="rId2" imgH="1017588" imgW="9194801" progId="">
                  <p:embed/>
                  <p:pic>
                    <p:nvPicPr>
                      <p:cNvPr id="14" name="Google Shape;14;p15"/>
                      <p:cNvPicPr preferRelativeResize="0"/>
                      <p:nvPr/>
                    </p:nvPicPr>
                    <p:blipFill rotWithShape="1">
                      <a:blip r:embed="rId3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-14288" y="-26988"/>
                        <a:ext cx="9194801" cy="1017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Google Shape;15;p15"/>
          <p:cNvSpPr txBox="1"/>
          <p:nvPr>
            <p:ph idx="11" type="ftr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15"/>
          <p:cNvSpPr txBox="1"/>
          <p:nvPr>
            <p:ph idx="12" type="sldNum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" name="Google Shape;17;p15"/>
          <p:cNvSpPr txBox="1"/>
          <p:nvPr>
            <p:ph type="title"/>
          </p:nvPr>
        </p:nvSpPr>
        <p:spPr>
          <a:xfrm>
            <a:off x="457200" y="304800"/>
            <a:ext cx="8229600" cy="563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15"/>
          <p:cNvSpPr/>
          <p:nvPr/>
        </p:nvSpPr>
        <p:spPr>
          <a:xfrm>
            <a:off x="0" y="990600"/>
            <a:ext cx="9144000" cy="79375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15"/>
          <p:cNvSpPr/>
          <p:nvPr/>
        </p:nvSpPr>
        <p:spPr>
          <a:xfrm>
            <a:off x="4763" y="6302375"/>
            <a:ext cx="9144000" cy="79375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" name="Google Shape;20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6718" y="6030502"/>
            <a:ext cx="566850" cy="566850"/>
          </a:xfrm>
          <a:prstGeom prst="ellipse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"/>
          <p:cNvSpPr txBox="1"/>
          <p:nvPr>
            <p:ph type="ctrTitle"/>
          </p:nvPr>
        </p:nvSpPr>
        <p:spPr>
          <a:xfrm>
            <a:off x="609600" y="1939925"/>
            <a:ext cx="8077200" cy="682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2F2F2"/>
                </a:solidFill>
              </a:rPr>
              <a:t>Thị giác máy tính nâng cao</a:t>
            </a:r>
            <a:endParaRPr sz="3200">
              <a:solidFill>
                <a:srgbClr val="F2F2F2"/>
              </a:solidFill>
            </a:endParaRPr>
          </a:p>
        </p:txBody>
      </p:sp>
      <p:sp>
        <p:nvSpPr>
          <p:cNvPr id="101" name="Google Shape;101;p1"/>
          <p:cNvSpPr txBox="1"/>
          <p:nvPr>
            <p:ph idx="1" type="subTitle"/>
          </p:nvPr>
        </p:nvSpPr>
        <p:spPr>
          <a:xfrm>
            <a:off x="6407150" y="2830513"/>
            <a:ext cx="273685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None/>
            </a:pPr>
            <a:r>
              <a:rPr lang="en-US"/>
              <a:t>CS331</a:t>
            </a:r>
            <a:endParaRPr/>
          </a:p>
        </p:txBody>
      </p:sp>
      <p:sp>
        <p:nvSpPr>
          <p:cNvPr id="102" name="Google Shape;102;p1"/>
          <p:cNvSpPr txBox="1"/>
          <p:nvPr>
            <p:ph idx="12" type="sldNum"/>
          </p:nvPr>
        </p:nvSpPr>
        <p:spPr>
          <a:xfrm>
            <a:off x="6553200" y="6477000"/>
            <a:ext cx="21336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3" name="Google Shape;103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68144" y="3284984"/>
            <a:ext cx="2664296" cy="2664296"/>
          </a:xfrm>
          <a:prstGeom prst="ellipse">
            <a:avLst/>
          </a:prstGeom>
          <a:noFill/>
          <a:ln>
            <a:noFill/>
          </a:ln>
        </p:spPr>
      </p:pic>
      <p:sp>
        <p:nvSpPr>
          <p:cNvPr id="104" name="Google Shape;104;p1"/>
          <p:cNvSpPr txBox="1"/>
          <p:nvPr/>
        </p:nvSpPr>
        <p:spPr>
          <a:xfrm>
            <a:off x="49213" y="6515100"/>
            <a:ext cx="183515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Mai Tiến Dũng  2022</a:t>
            </a:r>
            <a:endParaRPr/>
          </a:p>
        </p:txBody>
      </p:sp>
      <p:sp>
        <p:nvSpPr>
          <p:cNvPr id="105" name="Google Shape;105;p1"/>
          <p:cNvSpPr txBox="1"/>
          <p:nvPr/>
        </p:nvSpPr>
        <p:spPr>
          <a:xfrm>
            <a:off x="581024" y="4233863"/>
            <a:ext cx="5647159" cy="682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2152B4"/>
                </a:solidFill>
                <a:latin typeface="Arial"/>
                <a:ea typeface="Arial"/>
                <a:cs typeface="Arial"/>
                <a:sym typeface="Arial"/>
              </a:rPr>
              <a:t>Bài tập 1 – </a:t>
            </a:r>
            <a:br>
              <a:rPr b="1" lang="en-US" sz="3200">
                <a:solidFill>
                  <a:srgbClr val="2152B4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 sz="3200">
                <a:solidFill>
                  <a:srgbClr val="2152B4"/>
                </a:solidFill>
                <a:latin typeface="Arial"/>
                <a:ea typeface="Arial"/>
                <a:cs typeface="Arial"/>
                <a:sym typeface="Arial"/>
              </a:rPr>
              <a:t>Bài toán phân loại (phần 1)</a:t>
            </a:r>
            <a:endParaRPr b="1" sz="3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0"/>
          <p:cNvSpPr txBox="1"/>
          <p:nvPr>
            <p:ph type="title"/>
          </p:nvPr>
        </p:nvSpPr>
        <p:spPr>
          <a:xfrm>
            <a:off x="457200" y="304800"/>
            <a:ext cx="8229600" cy="563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Một số gợi ý</a:t>
            </a:r>
            <a:endParaRPr/>
          </a:p>
        </p:txBody>
      </p:sp>
      <p:sp>
        <p:nvSpPr>
          <p:cNvPr id="170" name="Google Shape;170;p10"/>
          <p:cNvSpPr txBox="1"/>
          <p:nvPr>
            <p:ph idx="1" type="body"/>
          </p:nvPr>
        </p:nvSpPr>
        <p:spPr>
          <a:xfrm>
            <a:off x="381000" y="1219200"/>
            <a:ext cx="83058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3200"/>
              <a:buChar char="▪"/>
            </a:pPr>
            <a:r>
              <a:rPr lang="en-US"/>
              <a:t>Extract Feature histogram</a:t>
            </a:r>
            <a:endParaRPr/>
          </a:p>
          <a:p>
            <a:pPr indent="0" lvl="1" marL="457200" rtl="0" algn="l">
              <a:spcBef>
                <a:spcPts val="280"/>
              </a:spcBef>
              <a:spcAft>
                <a:spcPts val="0"/>
              </a:spcAft>
              <a:buSzPts val="1400"/>
              <a:buNone/>
            </a:pPr>
            <a:r>
              <a:rPr lang="en-US" sz="1400"/>
              <a:t>image_paths = list(paths.list_images('./caltech101'))</a:t>
            </a:r>
            <a:endParaRPr/>
          </a:p>
          <a:p>
            <a:pPr indent="0" lvl="1" marL="457200" rtl="0" algn="l">
              <a:spcBef>
                <a:spcPts val="28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/>
          </a:p>
          <a:p>
            <a:pPr indent="0" lvl="1" marL="457200" rtl="0" algn="l">
              <a:spcBef>
                <a:spcPts val="280"/>
              </a:spcBef>
              <a:spcAft>
                <a:spcPts val="0"/>
              </a:spcAft>
              <a:buSzPts val="1400"/>
              <a:buNone/>
            </a:pPr>
            <a:r>
              <a:rPr lang="en-US" sz="1400"/>
              <a:t>data = []</a:t>
            </a:r>
            <a:endParaRPr/>
          </a:p>
          <a:p>
            <a:pPr indent="0" lvl="1" marL="457200" rtl="0" algn="l">
              <a:spcBef>
                <a:spcPts val="280"/>
              </a:spcBef>
              <a:spcAft>
                <a:spcPts val="0"/>
              </a:spcAft>
              <a:buSzPts val="1400"/>
              <a:buNone/>
            </a:pPr>
            <a:r>
              <a:rPr lang="en-US" sz="1400"/>
              <a:t>labels = []</a:t>
            </a:r>
            <a:endParaRPr/>
          </a:p>
          <a:p>
            <a:pPr indent="0" lvl="1" marL="457200" rtl="0" algn="l">
              <a:spcBef>
                <a:spcPts val="280"/>
              </a:spcBef>
              <a:spcAft>
                <a:spcPts val="0"/>
              </a:spcAft>
              <a:buSzPts val="1400"/>
              <a:buNone/>
            </a:pPr>
            <a:r>
              <a:rPr lang="en-US" sz="1400"/>
              <a:t>for img_path in tqdm(image_paths):</a:t>
            </a:r>
            <a:endParaRPr/>
          </a:p>
          <a:p>
            <a:pPr indent="0" lvl="1" marL="457200" rtl="0" algn="l">
              <a:spcBef>
                <a:spcPts val="280"/>
              </a:spcBef>
              <a:spcAft>
                <a:spcPts val="0"/>
              </a:spcAft>
              <a:buSzPts val="1400"/>
              <a:buNone/>
            </a:pPr>
            <a:r>
              <a:rPr lang="en-US" sz="1400"/>
              <a:t>    label = img_path.split(os.path.sep)[-2]</a:t>
            </a:r>
            <a:endParaRPr/>
          </a:p>
          <a:p>
            <a:pPr indent="0" lvl="1" marL="457200" rtl="0" algn="l">
              <a:spcBef>
                <a:spcPts val="280"/>
              </a:spcBef>
              <a:spcAft>
                <a:spcPts val="0"/>
              </a:spcAft>
              <a:buSzPts val="1400"/>
              <a:buNone/>
            </a:pPr>
            <a:r>
              <a:rPr lang="en-US" sz="1400"/>
              <a:t>    if label == "BACKGROUND_Google":</a:t>
            </a:r>
            <a:endParaRPr/>
          </a:p>
          <a:p>
            <a:pPr indent="0" lvl="1" marL="457200" rtl="0" algn="l">
              <a:spcBef>
                <a:spcPts val="280"/>
              </a:spcBef>
              <a:spcAft>
                <a:spcPts val="0"/>
              </a:spcAft>
              <a:buSzPts val="1400"/>
              <a:buNone/>
            </a:pPr>
            <a:r>
              <a:rPr lang="en-US" sz="1400"/>
              <a:t>        continue</a:t>
            </a:r>
            <a:endParaRPr/>
          </a:p>
          <a:p>
            <a:pPr indent="0" lvl="1" marL="457200" rtl="0" algn="l">
              <a:spcBef>
                <a:spcPts val="280"/>
              </a:spcBef>
              <a:spcAft>
                <a:spcPts val="0"/>
              </a:spcAft>
              <a:buSzPts val="1400"/>
              <a:buNone/>
            </a:pPr>
            <a:r>
              <a:rPr lang="en-US" sz="1400"/>
              <a:t>    img = cv2.imread(img_path)</a:t>
            </a:r>
            <a:endParaRPr/>
          </a:p>
          <a:p>
            <a:pPr indent="0" lvl="1" marL="457200" rtl="0" algn="l">
              <a:spcBef>
                <a:spcPts val="280"/>
              </a:spcBef>
              <a:spcAft>
                <a:spcPts val="0"/>
              </a:spcAft>
              <a:buSzPts val="1400"/>
              <a:buNone/>
            </a:pPr>
            <a:r>
              <a:rPr lang="en-US" sz="1400"/>
              <a:t>    img = cv2.cvtColor(img, cv2.COLOR_BGR2GRAY)</a:t>
            </a:r>
            <a:endParaRPr/>
          </a:p>
          <a:p>
            <a:pPr indent="0" lvl="1" marL="457200" rtl="0" algn="l">
              <a:spcBef>
                <a:spcPts val="280"/>
              </a:spcBef>
              <a:spcAft>
                <a:spcPts val="0"/>
              </a:spcAft>
              <a:buSzPts val="1400"/>
              <a:buNone/>
            </a:pPr>
            <a:r>
              <a:rPr lang="en-US" sz="1400"/>
              <a:t>    hist = cv2.calcHist([img], [0], None, [256], [0, 256])</a:t>
            </a:r>
            <a:endParaRPr/>
          </a:p>
          <a:p>
            <a:pPr indent="0" lvl="1" marL="457200" rtl="0" algn="l">
              <a:spcBef>
                <a:spcPts val="280"/>
              </a:spcBef>
              <a:spcAft>
                <a:spcPts val="0"/>
              </a:spcAft>
              <a:buSzPts val="1400"/>
              <a:buNone/>
            </a:pPr>
            <a:r>
              <a:rPr lang="en-US" sz="1400"/>
              <a:t>    size = img.shape[0]*img.shape[1]</a:t>
            </a:r>
            <a:endParaRPr/>
          </a:p>
          <a:p>
            <a:pPr indent="0" lvl="1" marL="457200" rtl="0" algn="l">
              <a:spcBef>
                <a:spcPts val="280"/>
              </a:spcBef>
              <a:spcAft>
                <a:spcPts val="0"/>
              </a:spcAft>
              <a:buSzPts val="1400"/>
              <a:buNone/>
            </a:pPr>
            <a:r>
              <a:rPr lang="en-US" sz="1400"/>
              <a:t>    hist = hist/size</a:t>
            </a:r>
            <a:endParaRPr/>
          </a:p>
          <a:p>
            <a:pPr indent="0" lvl="1" marL="457200" rtl="0" algn="l">
              <a:spcBef>
                <a:spcPts val="28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/>
          </a:p>
          <a:p>
            <a:pPr indent="0" lvl="1" marL="457200" rtl="0" algn="l">
              <a:spcBef>
                <a:spcPts val="280"/>
              </a:spcBef>
              <a:spcAft>
                <a:spcPts val="0"/>
              </a:spcAft>
              <a:buSzPts val="1400"/>
              <a:buNone/>
            </a:pPr>
            <a:r>
              <a:rPr lang="en-US" sz="1400"/>
              <a:t>    data.append(hist)</a:t>
            </a:r>
            <a:endParaRPr/>
          </a:p>
          <a:p>
            <a:pPr indent="0" lvl="1" marL="457200" rtl="0" algn="l">
              <a:spcBef>
                <a:spcPts val="280"/>
              </a:spcBef>
              <a:spcAft>
                <a:spcPts val="0"/>
              </a:spcAft>
              <a:buSzPts val="1400"/>
              <a:buNone/>
            </a:pPr>
            <a:r>
              <a:rPr lang="en-US" sz="1400"/>
              <a:t>    labels.append(label)</a:t>
            </a:r>
            <a:endParaRPr/>
          </a:p>
          <a:p>
            <a:pPr indent="0" lvl="1" marL="457200" rtl="0" algn="l">
              <a:spcBef>
                <a:spcPts val="280"/>
              </a:spcBef>
              <a:spcAft>
                <a:spcPts val="0"/>
              </a:spcAft>
              <a:buSzPts val="1400"/>
              <a:buNone/>
            </a:pPr>
            <a:r>
              <a:rPr lang="en-US" sz="1400"/>
              <a:t>    </a:t>
            </a:r>
            <a:endParaRPr/>
          </a:p>
          <a:p>
            <a:pPr indent="0" lvl="1" marL="457200" rtl="0" algn="l">
              <a:spcBef>
                <a:spcPts val="280"/>
              </a:spcBef>
              <a:spcAft>
                <a:spcPts val="0"/>
              </a:spcAft>
              <a:buSzPts val="1400"/>
              <a:buNone/>
            </a:pPr>
            <a:r>
              <a:rPr lang="en-US" sz="1400"/>
              <a:t>data = np.array(data)</a:t>
            </a:r>
            <a:endParaRPr/>
          </a:p>
          <a:p>
            <a:pPr indent="0" lvl="1" marL="457200" rtl="0" algn="l">
              <a:spcBef>
                <a:spcPts val="280"/>
              </a:spcBef>
              <a:spcAft>
                <a:spcPts val="0"/>
              </a:spcAft>
              <a:buSzPts val="1400"/>
              <a:buNone/>
            </a:pPr>
            <a:r>
              <a:rPr lang="en-US" sz="1400"/>
              <a:t>labels = np.array(labels)</a:t>
            </a:r>
            <a:endParaRPr/>
          </a:p>
          <a:p>
            <a:pPr indent="0" lvl="1" marL="457200" rtl="0" algn="l"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/>
          </a:p>
          <a:p>
            <a:pPr indent="0" lvl="1" marL="457200" rtl="0" algn="l"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/>
          </a:p>
          <a:p>
            <a:pPr indent="-184150" lvl="1" marL="742950" rtl="0" algn="l"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/>
          </a:p>
        </p:txBody>
      </p:sp>
      <p:sp>
        <p:nvSpPr>
          <p:cNvPr id="171" name="Google Shape;171;p10"/>
          <p:cNvSpPr txBox="1"/>
          <p:nvPr>
            <p:ph idx="12" type="sldNum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1"/>
          <p:cNvSpPr txBox="1"/>
          <p:nvPr>
            <p:ph type="title"/>
          </p:nvPr>
        </p:nvSpPr>
        <p:spPr>
          <a:xfrm>
            <a:off x="457200" y="304800"/>
            <a:ext cx="8229600" cy="563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Một số gợi ý</a:t>
            </a:r>
            <a:endParaRPr/>
          </a:p>
        </p:txBody>
      </p:sp>
      <p:sp>
        <p:nvSpPr>
          <p:cNvPr id="177" name="Google Shape;177;p11"/>
          <p:cNvSpPr txBox="1"/>
          <p:nvPr>
            <p:ph idx="1" type="body"/>
          </p:nvPr>
        </p:nvSpPr>
        <p:spPr>
          <a:xfrm>
            <a:off x="457200" y="1271850"/>
            <a:ext cx="83058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3200"/>
              <a:buChar char="▪"/>
            </a:pPr>
            <a:r>
              <a:rPr lang="en-US"/>
              <a:t>Encode label</a:t>
            </a:r>
            <a:endParaRPr/>
          </a:p>
          <a:p>
            <a:pPr indent="0" lvl="1" marL="457200" rtl="0" algn="l"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en-US" sz="1600"/>
              <a:t>lb = LabelEncoder()</a:t>
            </a:r>
            <a:endParaRPr/>
          </a:p>
          <a:p>
            <a:pPr indent="0" lvl="1" marL="457200" rtl="0" algn="l"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en-US" sz="1600"/>
              <a:t>labels = lb.fit_transform(labels)</a:t>
            </a:r>
            <a:endParaRPr/>
          </a:p>
          <a:p>
            <a:pPr indent="0" lvl="1" marL="457200" rtl="0" algn="l"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en-US" sz="1600"/>
              <a:t>print(f"Total Number of Classes: {len(lb.classes_)}")</a:t>
            </a:r>
            <a:endParaRPr/>
          </a:p>
          <a:p>
            <a:pPr indent="0" lvl="1" marL="457200" rtl="0" algn="l"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/>
          </a:p>
          <a:p>
            <a:pPr indent="-184150" lvl="1" marL="742950" rtl="0" algn="l"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/>
          </a:p>
        </p:txBody>
      </p:sp>
      <p:sp>
        <p:nvSpPr>
          <p:cNvPr id="178" name="Google Shape;178;p11"/>
          <p:cNvSpPr txBox="1"/>
          <p:nvPr>
            <p:ph idx="12" type="sldNum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2"/>
          <p:cNvSpPr txBox="1"/>
          <p:nvPr>
            <p:ph type="title"/>
          </p:nvPr>
        </p:nvSpPr>
        <p:spPr>
          <a:xfrm>
            <a:off x="457200" y="304800"/>
            <a:ext cx="8229600" cy="563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Một số gợi ý</a:t>
            </a:r>
            <a:endParaRPr/>
          </a:p>
        </p:txBody>
      </p:sp>
      <p:sp>
        <p:nvSpPr>
          <p:cNvPr id="184" name="Google Shape;184;p12"/>
          <p:cNvSpPr txBox="1"/>
          <p:nvPr>
            <p:ph idx="1" type="body"/>
          </p:nvPr>
        </p:nvSpPr>
        <p:spPr>
          <a:xfrm>
            <a:off x="457200" y="547125"/>
            <a:ext cx="83058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31800" lvl="0" marL="342900" rtl="0" algn="l">
              <a:spcBef>
                <a:spcPts val="320"/>
              </a:spcBef>
              <a:spcAft>
                <a:spcPts val="0"/>
              </a:spcAft>
              <a:buSzPts val="3200"/>
              <a:buChar char="▪"/>
            </a:pPr>
            <a:r>
              <a:rPr lang="en-US" sz="1600"/>
              <a:t>train_ratio = 0.6</a:t>
            </a:r>
            <a:endParaRPr sz="2800"/>
          </a:p>
          <a:p>
            <a:pPr indent="-431800" lvl="0" marL="342900" rtl="0" algn="l">
              <a:spcBef>
                <a:spcPts val="320"/>
              </a:spcBef>
              <a:spcAft>
                <a:spcPts val="0"/>
              </a:spcAft>
              <a:buSzPts val="3200"/>
              <a:buChar char="▪"/>
            </a:pPr>
            <a:r>
              <a:rPr lang="en-US" sz="1600"/>
              <a:t>validation_ratio = 0.2</a:t>
            </a:r>
            <a:endParaRPr sz="2800"/>
          </a:p>
          <a:p>
            <a:pPr indent="-431800" lvl="0" marL="342900" rtl="0" algn="l">
              <a:spcBef>
                <a:spcPts val="320"/>
              </a:spcBef>
              <a:spcAft>
                <a:spcPts val="0"/>
              </a:spcAft>
              <a:buSzPts val="3200"/>
              <a:buChar char="▪"/>
            </a:pPr>
            <a:r>
              <a:rPr lang="en-US" sz="1600"/>
              <a:t>test_ratio = 0.2</a:t>
            </a:r>
            <a:endParaRPr sz="2800"/>
          </a:p>
          <a:p>
            <a:pPr indent="-431800" lvl="0" marL="342900" rtl="0" algn="l">
              <a:spcBef>
                <a:spcPts val="320"/>
              </a:spcBef>
              <a:spcAft>
                <a:spcPts val="0"/>
              </a:spcAft>
              <a:buSzPts val="3200"/>
              <a:buChar char="▪"/>
            </a:pPr>
            <a:r>
              <a:t/>
            </a:r>
            <a:endParaRPr sz="1600"/>
          </a:p>
          <a:p>
            <a:pPr indent="-431800" lvl="0" marL="342900" rtl="0" algn="l">
              <a:spcBef>
                <a:spcPts val="320"/>
              </a:spcBef>
              <a:spcAft>
                <a:spcPts val="0"/>
              </a:spcAft>
              <a:buSzPts val="3200"/>
              <a:buChar char="▪"/>
            </a:pPr>
            <a:r>
              <a:rPr lang="en-US" sz="1600"/>
              <a:t>x_train, x_test, y_train, y_test = train_test_split(data, labels, test_size=1 - train_ratio)</a:t>
            </a:r>
            <a:endParaRPr sz="2800"/>
          </a:p>
          <a:p>
            <a:pPr indent="-431800" lvl="0" marL="342900" rtl="0" algn="l">
              <a:spcBef>
                <a:spcPts val="320"/>
              </a:spcBef>
              <a:spcAft>
                <a:spcPts val="0"/>
              </a:spcAft>
              <a:buSzPts val="3200"/>
              <a:buChar char="▪"/>
            </a:pPr>
            <a:r>
              <a:rPr lang="en-US" sz="1600"/>
              <a:t>x_val, x_test, y_val, y_test = train_test_split(x_test, y_test, test_size=test_ratio/(test_ratio + validation_ratio)) </a:t>
            </a:r>
            <a:endParaRPr sz="2800"/>
          </a:p>
          <a:p>
            <a:pPr indent="-431800" lvl="0" marL="342900" rtl="0" algn="l">
              <a:spcBef>
                <a:spcPts val="320"/>
              </a:spcBef>
              <a:spcAft>
                <a:spcPts val="0"/>
              </a:spcAft>
              <a:buSzPts val="3200"/>
              <a:buChar char="▪"/>
            </a:pPr>
            <a:r>
              <a:t/>
            </a:r>
            <a:endParaRPr sz="1600"/>
          </a:p>
          <a:p>
            <a:pPr indent="-431800" lvl="0" marL="342900" rtl="0" algn="l">
              <a:spcBef>
                <a:spcPts val="320"/>
              </a:spcBef>
              <a:spcAft>
                <a:spcPts val="0"/>
              </a:spcAft>
              <a:buSzPts val="3200"/>
              <a:buChar char="▪"/>
            </a:pPr>
            <a:r>
              <a:rPr lang="en-US" sz="1600"/>
              <a:t>x_train = x_train.reshape(len(x_train), 256)</a:t>
            </a:r>
            <a:endParaRPr sz="2800"/>
          </a:p>
          <a:p>
            <a:pPr indent="-431800" lvl="0" marL="342900" rtl="0" algn="l">
              <a:spcBef>
                <a:spcPts val="320"/>
              </a:spcBef>
              <a:spcAft>
                <a:spcPts val="0"/>
              </a:spcAft>
              <a:buSzPts val="3200"/>
              <a:buChar char="▪"/>
            </a:pPr>
            <a:r>
              <a:rPr lang="en-US" sz="1600"/>
              <a:t>x_val = x_val.reshape(len(x_val), 256)</a:t>
            </a:r>
            <a:endParaRPr sz="2800"/>
          </a:p>
          <a:p>
            <a:pPr indent="-431800" lvl="0" marL="342900" rtl="0" algn="l">
              <a:spcBef>
                <a:spcPts val="320"/>
              </a:spcBef>
              <a:spcAft>
                <a:spcPts val="0"/>
              </a:spcAft>
              <a:buSzPts val="3200"/>
              <a:buChar char="▪"/>
            </a:pPr>
            <a:r>
              <a:rPr lang="en-US" sz="1600"/>
              <a:t>x_test = x_test.reshape(len(x_test), 256)</a:t>
            </a:r>
            <a:endParaRPr sz="2800"/>
          </a:p>
          <a:p>
            <a:pPr indent="-431800" lvl="0" marL="342900" rtl="0" algn="l">
              <a:spcBef>
                <a:spcPts val="320"/>
              </a:spcBef>
              <a:spcAft>
                <a:spcPts val="0"/>
              </a:spcAft>
              <a:buSzPts val="3200"/>
              <a:buChar char="▪"/>
            </a:pPr>
            <a:r>
              <a:rPr lang="en-US" sz="1600"/>
              <a:t>print(len(x_train))</a:t>
            </a:r>
            <a:endParaRPr sz="2800"/>
          </a:p>
          <a:p>
            <a:pPr indent="-431800" lvl="0" marL="342900" rtl="0" algn="l">
              <a:spcBef>
                <a:spcPts val="320"/>
              </a:spcBef>
              <a:spcAft>
                <a:spcPts val="0"/>
              </a:spcAft>
              <a:buSzPts val="3200"/>
              <a:buChar char="▪"/>
            </a:pPr>
            <a:r>
              <a:rPr lang="en-US" sz="1600"/>
              <a:t>print(len(x_val))</a:t>
            </a:r>
            <a:endParaRPr sz="2800"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3200"/>
              <a:buChar char="▪"/>
            </a:pPr>
            <a:r>
              <a:rPr lang="en-US" sz="1600"/>
              <a:t>print(len(x_test))</a:t>
            </a:r>
            <a:r>
              <a:rPr lang="en-US"/>
              <a:t>Split train, val, test  </a:t>
            </a:r>
            <a:endParaRPr/>
          </a:p>
          <a:p>
            <a:pPr indent="0" lvl="1" marL="457200" rtl="0" algn="l"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185" name="Google Shape;185;p12"/>
          <p:cNvSpPr txBox="1"/>
          <p:nvPr>
            <p:ph idx="12" type="sldNum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3"/>
          <p:cNvSpPr txBox="1"/>
          <p:nvPr>
            <p:ph type="title"/>
          </p:nvPr>
        </p:nvSpPr>
        <p:spPr>
          <a:xfrm>
            <a:off x="457200" y="304800"/>
            <a:ext cx="8229600" cy="563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Một số gợi ý</a:t>
            </a:r>
            <a:endParaRPr/>
          </a:p>
        </p:txBody>
      </p:sp>
      <p:sp>
        <p:nvSpPr>
          <p:cNvPr id="191" name="Google Shape;191;p13"/>
          <p:cNvSpPr txBox="1"/>
          <p:nvPr>
            <p:ph idx="1" type="body"/>
          </p:nvPr>
        </p:nvSpPr>
        <p:spPr>
          <a:xfrm>
            <a:off x="381000" y="1219200"/>
            <a:ext cx="83058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3200"/>
              <a:buChar char="▪"/>
            </a:pPr>
            <a:r>
              <a:rPr lang="en-US"/>
              <a:t>KNN</a:t>
            </a:r>
            <a:endParaRPr/>
          </a:p>
          <a:p>
            <a:pPr indent="0" lvl="0" marL="45720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600"/>
              <a:t>best_score = 0</a:t>
            </a:r>
            <a:endParaRPr sz="2800"/>
          </a:p>
          <a:p>
            <a:pPr indent="0" lvl="0" marL="45720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600"/>
              <a:t>best_k = 0</a:t>
            </a:r>
            <a:endParaRPr sz="2800"/>
          </a:p>
          <a:p>
            <a:pPr indent="0" lvl="0" marL="45720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600"/>
              <a:t>for i in range(1,6):</a:t>
            </a:r>
            <a:endParaRPr sz="2800"/>
          </a:p>
          <a:p>
            <a:pPr indent="0" lvl="0" marL="45720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600"/>
              <a:t>    knn = KNeighborsClassifier(n_neighbors=i)</a:t>
            </a:r>
            <a:endParaRPr sz="2800"/>
          </a:p>
          <a:p>
            <a:pPr indent="0" lvl="0" marL="45720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600"/>
              <a:t>    knn.fit(x_train, y_train)</a:t>
            </a:r>
            <a:endParaRPr sz="2800"/>
          </a:p>
          <a:p>
            <a:pPr indent="0" lvl="0" marL="45720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600"/>
              <a:t>    score = knn.score(x_val, y_val)</a:t>
            </a:r>
            <a:endParaRPr sz="2800"/>
          </a:p>
          <a:p>
            <a:pPr indent="0" lvl="0" marL="45720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600"/>
              <a:t>    if score &gt; best_score:</a:t>
            </a:r>
            <a:endParaRPr sz="2800"/>
          </a:p>
          <a:p>
            <a:pPr indent="0" lvl="0" marL="45720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600"/>
              <a:t>        best_score = score</a:t>
            </a:r>
            <a:endParaRPr sz="2800"/>
          </a:p>
          <a:p>
            <a:pPr indent="0" lvl="0" marL="45720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600"/>
              <a:t>        best_k = i</a:t>
            </a:r>
            <a:endParaRPr sz="1600"/>
          </a:p>
          <a:p>
            <a:pPr indent="0" lvl="0" marL="45720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600"/>
              <a:t>    print(f'KNN with k={i}: {score}')</a:t>
            </a:r>
            <a:endParaRPr sz="2800"/>
          </a:p>
          <a:p>
            <a:pPr indent="0" lvl="0" marL="45720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600"/>
              <a:t>print(f"Best score = {best_score} with k = {best_k}")</a:t>
            </a:r>
            <a:endParaRPr sz="2800"/>
          </a:p>
          <a:p>
            <a:pPr indent="0" lvl="1" marL="457200" rtl="0" algn="l"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/>
          </a:p>
        </p:txBody>
      </p:sp>
      <p:sp>
        <p:nvSpPr>
          <p:cNvPr id="192" name="Google Shape;192;p13"/>
          <p:cNvSpPr txBox="1"/>
          <p:nvPr>
            <p:ph idx="12" type="sldNum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"/>
          <p:cNvSpPr txBox="1"/>
          <p:nvPr>
            <p:ph type="title"/>
          </p:nvPr>
        </p:nvSpPr>
        <p:spPr>
          <a:xfrm>
            <a:off x="457200" y="304800"/>
            <a:ext cx="8229600" cy="563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Nội dung</a:t>
            </a:r>
            <a:endParaRPr/>
          </a:p>
        </p:txBody>
      </p:sp>
      <p:sp>
        <p:nvSpPr>
          <p:cNvPr id="111" name="Google Shape;111;p2"/>
          <p:cNvSpPr txBox="1"/>
          <p:nvPr>
            <p:ph idx="1" type="body"/>
          </p:nvPr>
        </p:nvSpPr>
        <p:spPr>
          <a:xfrm>
            <a:off x="381000" y="1219200"/>
            <a:ext cx="83058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3200"/>
              <a:buChar char="▪"/>
            </a:pPr>
            <a:r>
              <a:rPr lang="en-US"/>
              <a:t>Sử dụng dataset Caltech101 để thực hiện phân loại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3200"/>
              <a:buChar char="▪"/>
            </a:pPr>
            <a:r>
              <a:rPr lang="en-US"/>
              <a:t>Tỷ lệ chia tập train:val: test = 60%:20%:20%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/>
          </a:p>
        </p:txBody>
      </p:sp>
      <p:sp>
        <p:nvSpPr>
          <p:cNvPr id="112" name="Google Shape;112;p2"/>
          <p:cNvSpPr txBox="1"/>
          <p:nvPr>
            <p:ph idx="12" type="sldNum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"/>
          <p:cNvSpPr txBox="1"/>
          <p:nvPr>
            <p:ph type="title"/>
          </p:nvPr>
        </p:nvSpPr>
        <p:spPr>
          <a:xfrm>
            <a:off x="457200" y="304800"/>
            <a:ext cx="8229600" cy="563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Nội dung</a:t>
            </a:r>
            <a:endParaRPr/>
          </a:p>
        </p:txBody>
      </p:sp>
      <p:sp>
        <p:nvSpPr>
          <p:cNvPr id="118" name="Google Shape;118;p3"/>
          <p:cNvSpPr txBox="1"/>
          <p:nvPr>
            <p:ph idx="1" type="body"/>
          </p:nvPr>
        </p:nvSpPr>
        <p:spPr>
          <a:xfrm>
            <a:off x="381000" y="1219200"/>
            <a:ext cx="83058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3200"/>
              <a:buChar char="▪"/>
            </a:pPr>
            <a:r>
              <a:rPr lang="en-US"/>
              <a:t>Yêu cầu 1</a:t>
            </a:r>
            <a:endParaRPr/>
          </a:p>
          <a:p>
            <a:pPr indent="-431800" lvl="0" marL="342900" rtl="0" algn="l">
              <a:spcBef>
                <a:spcPts val="640"/>
              </a:spcBef>
              <a:spcAft>
                <a:spcPts val="0"/>
              </a:spcAft>
              <a:buSzPts val="3200"/>
              <a:buChar char="▪"/>
            </a:pPr>
            <a:r>
              <a:rPr lang="en-US"/>
              <a:t>Áp dụng thuật toán KNN, tính Accuracy trên tập val và test với các giá trị k lần lượt:1,2,3,4,5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/>
          </a:p>
        </p:txBody>
      </p:sp>
      <p:sp>
        <p:nvSpPr>
          <p:cNvPr id="119" name="Google Shape;119;p3"/>
          <p:cNvSpPr txBox="1"/>
          <p:nvPr>
            <p:ph idx="12" type="sldNum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20" name="Google Shape;120;p3"/>
          <p:cNvGraphicFramePr/>
          <p:nvPr/>
        </p:nvGraphicFramePr>
        <p:xfrm>
          <a:off x="971600" y="336296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{FD76549F-30F4-479A-A9C4-B3163DFAD68F}</a:tableStyleId>
              </a:tblPr>
              <a:tblGrid>
                <a:gridCol w="1164125"/>
                <a:gridCol w="1164125"/>
                <a:gridCol w="1164125"/>
                <a:gridCol w="1164125"/>
                <a:gridCol w="1164125"/>
                <a:gridCol w="11641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k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2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3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4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5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Acc_val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Acc_test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"/>
          <p:cNvSpPr txBox="1"/>
          <p:nvPr>
            <p:ph type="title"/>
          </p:nvPr>
        </p:nvSpPr>
        <p:spPr>
          <a:xfrm>
            <a:off x="457200" y="304800"/>
            <a:ext cx="8229600" cy="563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Nội dung</a:t>
            </a:r>
            <a:endParaRPr/>
          </a:p>
        </p:txBody>
      </p:sp>
      <p:sp>
        <p:nvSpPr>
          <p:cNvPr id="126" name="Google Shape;126;p4"/>
          <p:cNvSpPr txBox="1"/>
          <p:nvPr>
            <p:ph idx="1" type="body"/>
          </p:nvPr>
        </p:nvSpPr>
        <p:spPr>
          <a:xfrm>
            <a:off x="381000" y="1219200"/>
            <a:ext cx="83058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3200"/>
              <a:buChar char="▪"/>
            </a:pPr>
            <a:r>
              <a:rPr lang="en-US"/>
              <a:t>Yêu cầu 2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3200"/>
              <a:buChar char="▪"/>
            </a:pPr>
            <a:r>
              <a:rPr lang="en-US"/>
              <a:t>Áp dụng thuật toán SVC (với tham số C=1),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3200"/>
              <a:buChar char="▪"/>
            </a:pPr>
            <a:r>
              <a:rPr lang="en-US"/>
              <a:t>Tính Accuracy cho tập test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3200"/>
              <a:buChar char="▪"/>
            </a:pPr>
            <a:r>
              <a:rPr lang="en-US"/>
              <a:t>Tính Precision của từng lớp (class)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/>
          </a:p>
        </p:txBody>
      </p:sp>
      <p:sp>
        <p:nvSpPr>
          <p:cNvPr id="127" name="Google Shape;127;p4"/>
          <p:cNvSpPr txBox="1"/>
          <p:nvPr>
            <p:ph idx="12" type="sldNum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8" name="Google Shape;12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23728" y="4181475"/>
            <a:ext cx="3876675" cy="206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"/>
          <p:cNvSpPr txBox="1"/>
          <p:nvPr>
            <p:ph type="title"/>
          </p:nvPr>
        </p:nvSpPr>
        <p:spPr>
          <a:xfrm>
            <a:off x="457200" y="304800"/>
            <a:ext cx="8229600" cy="563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Nội dung</a:t>
            </a:r>
            <a:endParaRPr/>
          </a:p>
        </p:txBody>
      </p:sp>
      <p:sp>
        <p:nvSpPr>
          <p:cNvPr id="134" name="Google Shape;134;p5"/>
          <p:cNvSpPr txBox="1"/>
          <p:nvPr>
            <p:ph idx="1" type="body"/>
          </p:nvPr>
        </p:nvSpPr>
        <p:spPr>
          <a:xfrm>
            <a:off x="381000" y="1219200"/>
            <a:ext cx="83058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3200"/>
              <a:buChar char="▪"/>
            </a:pPr>
            <a:r>
              <a:rPr lang="en-US"/>
              <a:t>Yêu cầu 3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3200"/>
              <a:buChar char="▪"/>
            </a:pPr>
            <a:r>
              <a:rPr lang="en-US"/>
              <a:t>Áp dụng thuật toán SVC (với tham số C=1),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Sử dụng chiến lược 1 vs 1: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/>
              <a:t>Tính Accuracy cho tập test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/>
              <a:t>Tính số support vector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/>
              <a:t>Tính và hiển thị ma trận Confusion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/>
          </a:p>
        </p:txBody>
      </p:sp>
      <p:sp>
        <p:nvSpPr>
          <p:cNvPr id="135" name="Google Shape;135;p5"/>
          <p:cNvSpPr txBox="1"/>
          <p:nvPr>
            <p:ph idx="12" type="sldNum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"/>
          <p:cNvSpPr txBox="1"/>
          <p:nvPr>
            <p:ph type="title"/>
          </p:nvPr>
        </p:nvSpPr>
        <p:spPr>
          <a:xfrm>
            <a:off x="457200" y="304800"/>
            <a:ext cx="8229600" cy="563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Nội dung</a:t>
            </a:r>
            <a:endParaRPr/>
          </a:p>
        </p:txBody>
      </p:sp>
      <p:sp>
        <p:nvSpPr>
          <p:cNvPr id="141" name="Google Shape;141;p6"/>
          <p:cNvSpPr txBox="1"/>
          <p:nvPr>
            <p:ph idx="1" type="body"/>
          </p:nvPr>
        </p:nvSpPr>
        <p:spPr>
          <a:xfrm>
            <a:off x="381000" y="1219200"/>
            <a:ext cx="83058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3200"/>
              <a:buChar char="▪"/>
            </a:pPr>
            <a:r>
              <a:rPr lang="en-US"/>
              <a:t>Yêu cầu 4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3200"/>
              <a:buChar char="▪"/>
            </a:pPr>
            <a:r>
              <a:rPr lang="en-US"/>
              <a:t>Áp dụng thuật toán SVC (với tham số C=1),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Sử dụng chiến lược 1 vs rest: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/>
              <a:t>Tính Accuracy cho tập test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/>
              <a:t>Tính số support vector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/>
              <a:t>Tính và hiển thị ma trận Confusion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/>
          </a:p>
        </p:txBody>
      </p:sp>
      <p:sp>
        <p:nvSpPr>
          <p:cNvPr id="142" name="Google Shape;142;p6"/>
          <p:cNvSpPr txBox="1"/>
          <p:nvPr>
            <p:ph idx="12" type="sldNum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"/>
          <p:cNvSpPr txBox="1"/>
          <p:nvPr>
            <p:ph type="title"/>
          </p:nvPr>
        </p:nvSpPr>
        <p:spPr>
          <a:xfrm>
            <a:off x="457200" y="304800"/>
            <a:ext cx="8229600" cy="563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Nội dung</a:t>
            </a:r>
            <a:endParaRPr/>
          </a:p>
        </p:txBody>
      </p:sp>
      <p:sp>
        <p:nvSpPr>
          <p:cNvPr id="148" name="Google Shape;148;p7"/>
          <p:cNvSpPr txBox="1"/>
          <p:nvPr>
            <p:ph idx="1" type="body"/>
          </p:nvPr>
        </p:nvSpPr>
        <p:spPr>
          <a:xfrm>
            <a:off x="381000" y="1219200"/>
            <a:ext cx="83058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3200"/>
              <a:buChar char="▪"/>
            </a:pPr>
            <a:r>
              <a:rPr lang="en-US"/>
              <a:t>Yêu cầu 5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3200"/>
              <a:buChar char="▪"/>
            </a:pPr>
            <a:r>
              <a:rPr lang="en-US"/>
              <a:t>Áp dụng thuật toán SVC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Xác định giá trị tham số C để đạt được Accuracy tốt nhất.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/>
          </a:p>
        </p:txBody>
      </p:sp>
      <p:sp>
        <p:nvSpPr>
          <p:cNvPr id="149" name="Google Shape;149;p7"/>
          <p:cNvSpPr txBox="1"/>
          <p:nvPr>
            <p:ph idx="12" type="sldNum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"/>
          <p:cNvSpPr txBox="1"/>
          <p:nvPr>
            <p:ph type="title"/>
          </p:nvPr>
        </p:nvSpPr>
        <p:spPr>
          <a:xfrm>
            <a:off x="457200" y="304800"/>
            <a:ext cx="8229600" cy="563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Một số gợi ý</a:t>
            </a:r>
            <a:endParaRPr/>
          </a:p>
        </p:txBody>
      </p:sp>
      <p:sp>
        <p:nvSpPr>
          <p:cNvPr id="155" name="Google Shape;155;p8"/>
          <p:cNvSpPr txBox="1"/>
          <p:nvPr>
            <p:ph idx="1" type="body"/>
          </p:nvPr>
        </p:nvSpPr>
        <p:spPr>
          <a:xfrm>
            <a:off x="381000" y="1219200"/>
            <a:ext cx="83058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3200"/>
              <a:buChar char="▪"/>
            </a:pPr>
            <a:r>
              <a:rPr lang="en-US"/>
              <a:t>Import các thư viện</a:t>
            </a:r>
            <a:endParaRPr/>
          </a:p>
          <a:p>
            <a:pPr indent="-285750" lvl="1" marL="742950" rtl="0" algn="l">
              <a:spcBef>
                <a:spcPts val="320"/>
              </a:spcBef>
              <a:spcAft>
                <a:spcPts val="0"/>
              </a:spcAft>
              <a:buSzPts val="1600"/>
              <a:buChar char="▪"/>
            </a:pPr>
            <a:r>
              <a:rPr lang="en-US" sz="1600"/>
              <a:t>import torch</a:t>
            </a:r>
            <a:endParaRPr/>
          </a:p>
          <a:p>
            <a:pPr indent="-285750" lvl="1" marL="742950" rtl="0" algn="l">
              <a:spcBef>
                <a:spcPts val="320"/>
              </a:spcBef>
              <a:spcAft>
                <a:spcPts val="0"/>
              </a:spcAft>
              <a:buSzPts val="1600"/>
              <a:buChar char="▪"/>
            </a:pPr>
            <a:r>
              <a:rPr lang="en-US" sz="1600"/>
              <a:t>import torchvision</a:t>
            </a:r>
            <a:endParaRPr sz="1600"/>
          </a:p>
          <a:p>
            <a:pPr indent="-285750" lvl="1" marL="742950" rtl="0" algn="l">
              <a:spcBef>
                <a:spcPts val="320"/>
              </a:spcBef>
              <a:spcAft>
                <a:spcPts val="0"/>
              </a:spcAft>
              <a:buSzPts val="1600"/>
              <a:buChar char="▪"/>
            </a:pPr>
            <a:r>
              <a:rPr lang="en-US" sz="1600"/>
              <a:t>from torchvision import datasets</a:t>
            </a:r>
            <a:endParaRPr/>
          </a:p>
          <a:p>
            <a:pPr indent="-285750" lvl="1" marL="742950" rtl="0" algn="l">
              <a:spcBef>
                <a:spcPts val="320"/>
              </a:spcBef>
              <a:spcAft>
                <a:spcPts val="0"/>
              </a:spcAft>
              <a:buSzPts val="1600"/>
              <a:buChar char="▪"/>
            </a:pPr>
            <a:r>
              <a:rPr lang="en-US" sz="1600"/>
              <a:t>from imutils import paths</a:t>
            </a:r>
            <a:endParaRPr/>
          </a:p>
          <a:p>
            <a:pPr indent="-285750" lvl="1" marL="742950" rtl="0" algn="l">
              <a:spcBef>
                <a:spcPts val="320"/>
              </a:spcBef>
              <a:spcAft>
                <a:spcPts val="0"/>
              </a:spcAft>
              <a:buSzPts val="1600"/>
              <a:buChar char="▪"/>
            </a:pPr>
            <a:r>
              <a:rPr lang="en-US" sz="1600"/>
              <a:t>from tqdm import tqdm</a:t>
            </a:r>
            <a:endParaRPr sz="1600"/>
          </a:p>
          <a:p>
            <a:pPr indent="-285750" lvl="1" marL="742950" rtl="0" algn="l">
              <a:spcBef>
                <a:spcPts val="320"/>
              </a:spcBef>
              <a:spcAft>
                <a:spcPts val="0"/>
              </a:spcAft>
              <a:buSzPts val="1600"/>
              <a:buChar char="▪"/>
            </a:pPr>
            <a:r>
              <a:rPr lang="en-US" sz="1600"/>
              <a:t>from sklearn.model_selection import train_test_split</a:t>
            </a:r>
            <a:endParaRPr sz="1600"/>
          </a:p>
          <a:p>
            <a:pPr indent="-285750" lvl="1" marL="742950" rtl="0" algn="l">
              <a:spcBef>
                <a:spcPts val="320"/>
              </a:spcBef>
              <a:spcAft>
                <a:spcPts val="0"/>
              </a:spcAft>
              <a:buSzPts val="1600"/>
              <a:buChar char="▪"/>
            </a:pPr>
            <a:r>
              <a:rPr lang="en-US" sz="1600"/>
              <a:t>from sklearn.preprocessing import LabelEncoder</a:t>
            </a:r>
            <a:endParaRPr sz="1600"/>
          </a:p>
          <a:p>
            <a:pPr indent="-184150" lvl="1" marL="742950" rtl="0" algn="l"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/>
          </a:p>
          <a:p>
            <a:pPr indent="-285750" lvl="1" marL="742950" rtl="0" algn="l">
              <a:spcBef>
                <a:spcPts val="320"/>
              </a:spcBef>
              <a:spcAft>
                <a:spcPts val="0"/>
              </a:spcAft>
              <a:buSzPts val="1600"/>
              <a:buChar char="▪"/>
            </a:pPr>
            <a:r>
              <a:rPr lang="en-US" sz="1600"/>
              <a:t>import os</a:t>
            </a:r>
            <a:endParaRPr sz="1600"/>
          </a:p>
          <a:p>
            <a:pPr indent="-285750" lvl="1" marL="742950" rtl="0" algn="l">
              <a:spcBef>
                <a:spcPts val="320"/>
              </a:spcBef>
              <a:spcAft>
                <a:spcPts val="0"/>
              </a:spcAft>
              <a:buSzPts val="1600"/>
              <a:buChar char="▪"/>
            </a:pPr>
            <a:r>
              <a:rPr lang="en-US" sz="1600"/>
              <a:t>import cv2</a:t>
            </a:r>
            <a:endParaRPr/>
          </a:p>
          <a:p>
            <a:pPr indent="-285750" lvl="1" marL="742950" rtl="0" algn="l">
              <a:spcBef>
                <a:spcPts val="320"/>
              </a:spcBef>
              <a:spcAft>
                <a:spcPts val="0"/>
              </a:spcAft>
              <a:buSzPts val="1600"/>
              <a:buChar char="▪"/>
            </a:pPr>
            <a:r>
              <a:rPr lang="en-US" sz="1600"/>
              <a:t>import numpy as np</a:t>
            </a:r>
            <a:endParaRPr/>
          </a:p>
          <a:p>
            <a:pPr indent="-184150" lvl="1" marL="742950" rtl="0" algn="l"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/>
          </a:p>
        </p:txBody>
      </p:sp>
      <p:sp>
        <p:nvSpPr>
          <p:cNvPr id="156" name="Google Shape;156;p8"/>
          <p:cNvSpPr txBox="1"/>
          <p:nvPr>
            <p:ph idx="12" type="sldNum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9"/>
          <p:cNvSpPr/>
          <p:nvPr/>
        </p:nvSpPr>
        <p:spPr>
          <a:xfrm>
            <a:off x="457200" y="5339670"/>
            <a:ext cx="84354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https://notebook.community/tensorflow/docs-l10n/site/en-snapshot/datasets/overview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9"/>
          <p:cNvSpPr txBox="1"/>
          <p:nvPr>
            <p:ph type="title"/>
          </p:nvPr>
        </p:nvSpPr>
        <p:spPr>
          <a:xfrm>
            <a:off x="457200" y="304800"/>
            <a:ext cx="8229600" cy="563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Một số gợi ý</a:t>
            </a:r>
            <a:endParaRPr/>
          </a:p>
        </p:txBody>
      </p:sp>
      <p:sp>
        <p:nvSpPr>
          <p:cNvPr id="163" name="Google Shape;163;p9"/>
          <p:cNvSpPr txBox="1"/>
          <p:nvPr>
            <p:ph idx="1" type="body"/>
          </p:nvPr>
        </p:nvSpPr>
        <p:spPr>
          <a:xfrm>
            <a:off x="419100" y="1271750"/>
            <a:ext cx="8305800" cy="31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3200"/>
              <a:buChar char="▪"/>
            </a:pPr>
            <a:r>
              <a:rPr lang="en-US"/>
              <a:t>Download dataset</a:t>
            </a:r>
            <a:endParaRPr/>
          </a:p>
          <a:p>
            <a:pPr indent="0" lvl="1" marL="457200" rtl="0" algn="l"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en-US" sz="1600"/>
              <a:t>data_path='./'</a:t>
            </a:r>
            <a:endParaRPr/>
          </a:p>
          <a:p>
            <a:pPr indent="0" lvl="1" marL="457200" rtl="0" algn="l"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en-US" sz="1600"/>
              <a:t>dataset =  datasets.Caltech101(data_path, download=True)</a:t>
            </a:r>
            <a:endParaRPr/>
          </a:p>
          <a:p>
            <a:pPr indent="0" lvl="1" marL="457200" rtl="0" algn="l"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/>
          </a:p>
          <a:p>
            <a:pPr indent="0" lvl="1" marL="457200" rtl="0" algn="l"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/>
          </a:p>
          <a:p>
            <a:pPr indent="-184150" lvl="1" marL="742950" rtl="0" algn="l"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/>
          </a:p>
        </p:txBody>
      </p:sp>
      <p:sp>
        <p:nvSpPr>
          <p:cNvPr id="164" name="Google Shape;164;p9"/>
          <p:cNvSpPr txBox="1"/>
          <p:nvPr>
            <p:ph idx="12" type="sldNum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 3">
      <a:dk1>
        <a:srgbClr val="000000"/>
      </a:dk1>
      <a:lt1>
        <a:srgbClr val="FFFFFF"/>
      </a:lt1>
      <a:dk2>
        <a:srgbClr val="37399B"/>
      </a:dk2>
      <a:lt2>
        <a:srgbClr val="C0C0C0"/>
      </a:lt2>
      <a:accent1>
        <a:srgbClr val="699DE9"/>
      </a:accent1>
      <a:accent2>
        <a:srgbClr val="EFB049"/>
      </a:accent2>
      <a:accent3>
        <a:srgbClr val="FFFFFF"/>
      </a:accent3>
      <a:accent4>
        <a:srgbClr val="000000"/>
      </a:accent4>
      <a:accent5>
        <a:srgbClr val="B9CCF2"/>
      </a:accent5>
      <a:accent6>
        <a:srgbClr val="D99F41"/>
      </a:accent6>
      <a:hlink>
        <a:srgbClr val="7476DC"/>
      </a:hlink>
      <a:folHlink>
        <a:srgbClr val="9AC66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2015-11-29T04:24:14Z</dcterms:created>
  <dc:creator>Admin</dc:creator>
</cp:coreProperties>
</file>