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4"/>
  </p:notesMasterIdLst>
  <p:sldIdLst>
    <p:sldId id="256" r:id="rId3"/>
    <p:sldId id="304" r:id="rId4"/>
    <p:sldId id="302" r:id="rId5"/>
    <p:sldId id="296" r:id="rId6"/>
    <p:sldId id="305" r:id="rId7"/>
    <p:sldId id="289" r:id="rId8"/>
    <p:sldId id="294" r:id="rId9"/>
    <p:sldId id="298" r:id="rId10"/>
    <p:sldId id="300" r:id="rId11"/>
    <p:sldId id="297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6" userDrawn="1">
          <p15:clr>
            <a:srgbClr val="A4A3A4"/>
          </p15:clr>
        </p15:guide>
        <p15:guide id="4" pos="168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34" y="480"/>
      </p:cViewPr>
      <p:guideLst>
        <p:guide orient="horz" pos="2304"/>
        <p:guide pos="3840"/>
        <p:guide pos="7536"/>
        <p:guide pos="168"/>
        <p:guide orient="horz" pos="648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450B-546D-44E7-9432-0CF570050D60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95699-4C82-4EDC-B45E-E0F57C12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5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C016C-2F46-4486-A3A0-07B1A3A3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FF4975-83EB-45FF-A240-9A635199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0678D-061D-45BA-A016-D553DD80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879CE-9869-46DC-B440-4792A396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8F3754-8103-45E7-9C5C-9E4BA4E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A32BA-F62C-4754-86B6-8E07E0E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C5EFEA-C9CA-4D50-A582-E61D5C6A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A2656D-AD3B-4ADE-A480-838C147E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4B015-A754-424F-836E-23B2C0B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738172-A178-46D7-BD8B-014FE15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F98BA0-D72E-441B-9E4F-67BC1C69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2AEF79-16C0-4574-A43E-316D4216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5C123C-A7ED-4067-BB35-C589C98C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7FB6FD-D759-42E6-94E4-8C82D92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4A782D-4FE8-46A8-A5AA-ECDEF234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41049-7E30-4AB7-A0B3-B1BAACEE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E75C2B-9B6F-4A44-885B-3877C479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C945D-8DE3-4DE8-B677-05E4C00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CA1A-5BB4-4A3E-A0AD-0DCBF26A97A5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13CCE7-9E63-4DD5-B1E9-0C4834F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E450E6-5CE0-44BD-973A-F882029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23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97D53-D8CF-4EDD-8DEF-C127C7F2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AE315-2059-4938-9B37-6E94D4EE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53BBDF-9404-4893-B773-FD43724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B710-EA5B-4943-828E-A711E483215A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104D75-3166-405F-BC63-1B01A72B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9388F-61D2-4D5B-92D9-1B86754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47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75CEE-8299-41BB-B38C-AE96498E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690AD4-CC78-4715-A711-F1973BA2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420DDB-FB85-47A0-AE03-168FAB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D20E-26D0-422A-9357-03785E06E078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D8DD5-1581-412D-BD6B-07A5B6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E50BAE-2620-472F-AE02-59AFC0C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29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485CF-2D75-4D67-B31D-A278CAF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11B33-BF5F-420B-B539-C0F78C3C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3ABA4E-9C03-4C2E-8C6F-DD669289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C5F5C0-A60D-44D2-B748-E2134C9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DAAF-E701-4A18-9D1C-C0E6D198DB17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EB56CD-1ABD-44C1-8235-9871EA2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95EB39-589C-4B2A-AEC2-81A298C3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383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E2FB6-6318-4CFC-9BCF-A5FDAC4F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A005F8-E19F-4E54-9BD1-C55AB61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46F5B4-3F69-4DDE-A8F8-7A781857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912453-08AF-45D6-86DA-E3D60B731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228D41-79DB-4FF9-A6F1-129091F0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7E177A-8BD7-48A7-8828-0C54984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5B6A-96ED-4FBB-8DEA-5DBE76D05A01}" type="datetime1">
              <a:rPr lang="id-ID" smtClean="0"/>
              <a:t>25/12/2019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63190E-7A25-4FB2-8560-FC3AE7C7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8F41EC7-8B3E-41A8-BE9A-B8A8AF5E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924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C4D37-2FAD-4891-BFF3-5B080F99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E37493-F819-4AAC-BF8A-3E740EBD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76BC-2DFC-4ABD-81AC-10BDBEEDA30D}" type="datetime1">
              <a:rPr lang="id-ID" smtClean="0"/>
              <a:t>25/12/2019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742522-645F-420A-98AE-B794CC17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0BEF43-CB05-4110-B24C-8DAAB40B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0487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F9AE38-B585-4757-9043-2DB8A5B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8581-B662-4D54-9B24-4EA469698EAE}" type="datetime1">
              <a:rPr lang="id-ID" smtClean="0"/>
              <a:t>25/12/2019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4F6788-9D72-473D-A65E-369F3857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8C71CC-D9D7-40CE-9DD6-E93488F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406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B0F59-92DB-4C67-A83E-61B7AC70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C808B-84D5-4FF6-834E-8299ADEA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8E51C3-8DAA-4072-A5B8-2293F0CA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458040-96A0-4B24-9541-7DCCF9FF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C1E-0221-49B9-B6F4-798C707E5C81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EFAF23-A9E0-49AC-8392-CEE79466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177CD6-35DC-4C50-8A21-E3F2E5E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3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5E29E-DEC4-476B-9E37-75433872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02E35-FEB9-4136-BD1C-2DD58490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4A509-A7DC-48FB-BA84-DDAF86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8EFFA3-8D7A-4C12-9985-FE7645A1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9FB054-D398-4D02-A133-1EB0576B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D2D1A-E495-4BF0-AE3F-32AC9364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DADBA5-1D40-4613-A5DF-07BF402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4487-2CBA-4973-B7AC-D6795AA2F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361C37-2290-4B94-8DA7-9ECE2982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EAE3-9A2E-42A8-8E27-FA4177C0C969}" type="datetime1">
              <a:rPr lang="id-ID" smtClean="0"/>
              <a:t>25/12/2019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3A5A03-F7B1-4878-B999-AA2F552C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142DFA-4171-4582-8082-3241664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432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48875-8EBA-44F4-8067-C123C0FC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69001F-B21C-45D1-976C-019B9F72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936A45-DE6C-4566-81BC-186998E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ECF0-36D2-4ECB-8115-214E0C320684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51C2D-F9ED-4977-A6CC-568E479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6E824-D189-4DDD-A306-E183A0E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292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C2FCA4-6FC3-42CF-9A3F-2A6A7D8FA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DCACFB-422B-4AFC-BB00-80339D52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AFD122-02A8-43C3-94AA-E888A94B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B70B-D36A-4A77-BE39-9ECEE0936187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C17DDB-5FB3-41B1-A09D-3C708FD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9F0A70-AFA4-4623-9425-4D60074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1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4D82-5DD6-4A54-A121-74C2EAE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4C0D01-BDB8-415F-8190-8248912C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7FB859-1F45-4ED3-8B27-B94F8408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83D07-9A6E-4B90-B0A6-6F293A7F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162F29-46BB-4E7B-A5E6-4F09C87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DD66AC-3770-47CF-A409-00979976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FA529A-E009-482E-A322-C54B63B0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85E252-53CE-4FF6-A96D-26810996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4A5F96-9E14-4E08-8E80-5F68A532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35DB4C-DB6D-4EDB-BFBF-263220E4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F99B86-F494-4CE4-853B-D2C16E94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F0886-9FF2-4A17-AAAB-FB31176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EE9BF4-1C88-4366-A3AD-BF7697EF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ED22EA-D76F-42E1-AC7B-00803B77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7DCDAC-918C-4E39-BB44-6478AF5CD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4C5991-F179-457E-9862-11A128C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D4E2DF7-9D6E-4C3A-912F-AA894C4E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5B4897-D8DE-48BF-92BC-0BAB0248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80ADCC-4EC7-42BF-B939-C66CFAF5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2B766-64B8-4714-942B-9EA6099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BC4DC8-FA5D-4539-A810-83217A1B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8447E4-924E-4720-B917-335AAE4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E90141-3671-4B2A-9ED0-D42F0F4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B8D65E-1A8F-4F8B-AC0D-25423A2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6C96D2-918C-45B7-AA31-F44D4E52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FA2AFB-CEB1-48DF-AF61-54974BAD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AFA19-3A53-4EDA-941E-BAD3A004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2BE7A-42B5-495C-BC9B-4F5F4390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F14C04-3047-465C-AED3-E01DE77D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25F5AB-CED2-41C7-AEA5-115EE01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E5A6DF-BB1D-4A71-8C44-E1FA8A8E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0E2D6D-7DE0-4893-B857-802FF7C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9A05-3CDB-417B-BB1D-6A5D1E0D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CB8BF-93FA-45E6-BA1B-CEAA554F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4610A2-1863-485D-B3C1-3118C88B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86272A-EE8B-4535-A264-33E354F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7A9A4D-602F-4785-8640-3E823F8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0E7918-8EAE-4340-9794-3EB5C132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799364-5540-4EA7-9871-10CEEB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9021CB-E20B-44CB-AE5E-5EB8B6AC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0E00CA-458D-4904-8ABA-2F352338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44EC-F475-406C-889E-A2A0F3F7E425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194FA2-A85A-468F-90E0-745CA2789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86AE4-4B77-4C70-84D9-9316C04F2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0299-E5FC-4D0E-80FD-6D86FCBA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74FD49-616F-47E7-B8E8-BA280F01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E0175A-8F32-4889-A452-9D6223F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094DD-2C2E-420B-BD34-26A2583A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BD52-7152-4D98-8D1C-AA03769DCD8B}" type="datetime1">
              <a:rPr lang="id-ID" smtClean="0"/>
              <a:t>25/12/2019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3CF39A-FC24-4129-9F69-770B51B24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D89A59-76DC-4C87-9D92-DFDABA62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C251-D6ED-4C4E-A362-F0251D2345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CEC4F9-A97D-495B-95CE-5CF85D9BC3B2}"/>
              </a:ext>
            </a:extLst>
          </p:cNvPr>
          <p:cNvSpPr/>
          <p:nvPr/>
        </p:nvSpPr>
        <p:spPr>
          <a:xfrm>
            <a:off x="24248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C991DF-FD89-4A2B-B677-F56990A2A629}"/>
              </a:ext>
            </a:extLst>
          </p:cNvPr>
          <p:cNvSpPr/>
          <p:nvPr/>
        </p:nvSpPr>
        <p:spPr>
          <a:xfrm>
            <a:off x="30344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029DF62-C4E9-473E-A8CA-584A20A124F2}"/>
              </a:ext>
            </a:extLst>
          </p:cNvPr>
          <p:cNvSpPr/>
          <p:nvPr/>
        </p:nvSpPr>
        <p:spPr>
          <a:xfrm>
            <a:off x="36440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8A2B2E1-4184-4630-8E80-38540FA71912}"/>
              </a:ext>
            </a:extLst>
          </p:cNvPr>
          <p:cNvSpPr/>
          <p:nvPr/>
        </p:nvSpPr>
        <p:spPr>
          <a:xfrm>
            <a:off x="42536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969DCA-7EFA-4BB4-B5A7-8BDC5D963A0F}"/>
              </a:ext>
            </a:extLst>
          </p:cNvPr>
          <p:cNvSpPr/>
          <p:nvPr/>
        </p:nvSpPr>
        <p:spPr>
          <a:xfrm>
            <a:off x="24248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7BAC60E-0115-40E6-B711-F75EBDDC38A3}"/>
              </a:ext>
            </a:extLst>
          </p:cNvPr>
          <p:cNvSpPr/>
          <p:nvPr/>
        </p:nvSpPr>
        <p:spPr>
          <a:xfrm>
            <a:off x="30344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74E1703-3A4F-497E-BD1D-CBC2EB2FC13B}"/>
              </a:ext>
            </a:extLst>
          </p:cNvPr>
          <p:cNvSpPr/>
          <p:nvPr/>
        </p:nvSpPr>
        <p:spPr>
          <a:xfrm>
            <a:off x="36440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515E3AD-B354-4574-88AF-C3BD3665050E}"/>
              </a:ext>
            </a:extLst>
          </p:cNvPr>
          <p:cNvSpPr/>
          <p:nvPr/>
        </p:nvSpPr>
        <p:spPr>
          <a:xfrm>
            <a:off x="42536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4DB8B36-D33A-4C22-893C-72C5A6121D5E}"/>
              </a:ext>
            </a:extLst>
          </p:cNvPr>
          <p:cNvSpPr/>
          <p:nvPr/>
        </p:nvSpPr>
        <p:spPr>
          <a:xfrm>
            <a:off x="24248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4196A4-5814-44E5-9A1E-D7AE2A7679DA}"/>
              </a:ext>
            </a:extLst>
          </p:cNvPr>
          <p:cNvSpPr/>
          <p:nvPr/>
        </p:nvSpPr>
        <p:spPr>
          <a:xfrm>
            <a:off x="30344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8677B29-41F9-4288-8F6F-9CF5AA21B05F}"/>
              </a:ext>
            </a:extLst>
          </p:cNvPr>
          <p:cNvSpPr/>
          <p:nvPr/>
        </p:nvSpPr>
        <p:spPr>
          <a:xfrm>
            <a:off x="36440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CD59FB4-8B17-4280-ABA0-CF5808C703FE}"/>
              </a:ext>
            </a:extLst>
          </p:cNvPr>
          <p:cNvSpPr/>
          <p:nvPr/>
        </p:nvSpPr>
        <p:spPr>
          <a:xfrm>
            <a:off x="42536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5650B36-3DFC-43F4-945F-AAE9EAFA076E}"/>
              </a:ext>
            </a:extLst>
          </p:cNvPr>
          <p:cNvSpPr/>
          <p:nvPr/>
        </p:nvSpPr>
        <p:spPr>
          <a:xfrm>
            <a:off x="24248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709B986-7D46-4E81-A91A-1DCCA12E0D5E}"/>
              </a:ext>
            </a:extLst>
          </p:cNvPr>
          <p:cNvSpPr/>
          <p:nvPr/>
        </p:nvSpPr>
        <p:spPr>
          <a:xfrm>
            <a:off x="30344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9472EE7-7E38-4690-9FC1-40AA34D2EE7A}"/>
              </a:ext>
            </a:extLst>
          </p:cNvPr>
          <p:cNvSpPr/>
          <p:nvPr/>
        </p:nvSpPr>
        <p:spPr>
          <a:xfrm>
            <a:off x="36440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450CCD1-3CFC-4476-87BF-F9F86DA4B5D0}"/>
              </a:ext>
            </a:extLst>
          </p:cNvPr>
          <p:cNvSpPr/>
          <p:nvPr/>
        </p:nvSpPr>
        <p:spPr>
          <a:xfrm>
            <a:off x="42536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944289" y="1870418"/>
            <a:ext cx="5432422" cy="16619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Bahnschrift" panose="020B0502040204020203" pitchFamily="34" charset="0"/>
              </a:rPr>
              <a:t>Hacking Homelessness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28373C5-7149-495E-B528-84E34E60BC34}"/>
              </a:ext>
            </a:extLst>
          </p:cNvPr>
          <p:cNvSpPr/>
          <p:nvPr/>
        </p:nvSpPr>
        <p:spPr>
          <a:xfrm>
            <a:off x="1815290" y="187041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15070C3-34E6-4F3A-969B-CB49CA631C89}"/>
              </a:ext>
            </a:extLst>
          </p:cNvPr>
          <p:cNvSpPr/>
          <p:nvPr/>
        </p:nvSpPr>
        <p:spPr>
          <a:xfrm>
            <a:off x="1815290" y="231809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2AC2485-F18A-4487-86A5-3FF49E82D00A}"/>
              </a:ext>
            </a:extLst>
          </p:cNvPr>
          <p:cNvSpPr/>
          <p:nvPr/>
        </p:nvSpPr>
        <p:spPr>
          <a:xfrm>
            <a:off x="1815290" y="2765768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2461898-16D7-427B-A0F1-4073575AEAD5}"/>
              </a:ext>
            </a:extLst>
          </p:cNvPr>
          <p:cNvSpPr/>
          <p:nvPr/>
        </p:nvSpPr>
        <p:spPr>
          <a:xfrm>
            <a:off x="1815290" y="3213443"/>
            <a:ext cx="171514" cy="17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614365" y="3661118"/>
            <a:ext cx="3675435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Homeless</a:t>
            </a:r>
            <a:r>
              <a:rPr lang="en-US" sz="4000" dirty="0" smtClean="0">
                <a:solidFill>
                  <a:srgbClr val="FFFF00"/>
                </a:solidFill>
                <a:latin typeface="Bahnschrift" panose="020B0502040204020203" pitchFamily="34" charset="0"/>
              </a:rPr>
              <a:t> Fund</a:t>
            </a:r>
            <a:endParaRPr lang="en-US" sz="4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Sản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phẩm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demo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3379789" y="2930402"/>
            <a:ext cx="5432422" cy="9971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40786" y="5111750"/>
            <a:ext cx="2609914" cy="1514539"/>
            <a:chOff x="1815290" y="1862105"/>
            <a:chExt cx="2609914" cy="1514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D5650B36-3DFC-43F4-945F-AAE9EAFA076E}"/>
                </a:ext>
              </a:extLst>
            </p:cNvPr>
            <p:cNvSpPr/>
            <p:nvPr/>
          </p:nvSpPr>
          <p:spPr>
            <a:xfrm>
              <a:off x="24248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709B986-7D46-4E81-A91A-1DCCA12E0D5E}"/>
                </a:ext>
              </a:extLst>
            </p:cNvPr>
            <p:cNvSpPr/>
            <p:nvPr/>
          </p:nvSpPr>
          <p:spPr>
            <a:xfrm>
              <a:off x="30344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39472EE7-7E38-4690-9FC1-40AA34D2EE7A}"/>
                </a:ext>
              </a:extLst>
            </p:cNvPr>
            <p:cNvSpPr/>
            <p:nvPr/>
          </p:nvSpPr>
          <p:spPr>
            <a:xfrm>
              <a:off x="36440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3450CCD1-3CFC-4476-87BF-F9F86DA4B5D0}"/>
                </a:ext>
              </a:extLst>
            </p:cNvPr>
            <p:cNvSpPr/>
            <p:nvPr/>
          </p:nvSpPr>
          <p:spPr>
            <a:xfrm>
              <a:off x="42536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2461898-16D7-427B-A0F1-4073575AEAD5}"/>
                </a:ext>
              </a:extLst>
            </p:cNvPr>
            <p:cNvSpPr/>
            <p:nvPr/>
          </p:nvSpPr>
          <p:spPr>
            <a:xfrm>
              <a:off x="1815290" y="3205130"/>
              <a:ext cx="17151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46E9B5BE-B95E-4698-8F23-0AAC9700C6F3}"/>
              </a:ext>
            </a:extLst>
          </p:cNvPr>
          <p:cNvCxnSpPr/>
          <p:nvPr/>
        </p:nvCxnSpPr>
        <p:spPr>
          <a:xfrm flipV="1">
            <a:off x="7289800" y="3810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530BAD7-10E5-43DA-B0AD-3DF6BB1CDCC0}"/>
              </a:ext>
            </a:extLst>
          </p:cNvPr>
          <p:cNvCxnSpPr/>
          <p:nvPr/>
        </p:nvCxnSpPr>
        <p:spPr>
          <a:xfrm flipV="1">
            <a:off x="3910854" y="4597400"/>
            <a:ext cx="1028700" cy="102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714A87C3-3EFB-4722-BF0D-17138DEB6B2B}"/>
              </a:ext>
            </a:extLst>
          </p:cNvPr>
          <p:cNvGrpSpPr/>
          <p:nvPr/>
        </p:nvGrpSpPr>
        <p:grpSpPr>
          <a:xfrm>
            <a:off x="0" y="4970760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59" y="3494440"/>
            <a:ext cx="3440736" cy="2742693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12000"/>
              </a:prst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95" y="3494439"/>
            <a:ext cx="4171206" cy="2742694"/>
          </a:xfrm>
          <a:prstGeom prst="rect">
            <a:avLst/>
          </a:prstGeom>
          <a:effectLst>
            <a:outerShdw blurRad="381000" dist="190500" dir="54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65" name="Shape 13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64" y="1339011"/>
            <a:ext cx="3770996" cy="2155427"/>
          </a:xfrm>
          <a:prstGeom prst="rect">
            <a:avLst/>
          </a:prstGeom>
          <a:noFill/>
          <a:ln>
            <a:noFill/>
          </a:ln>
          <a:effectLst>
            <a:outerShdw blurRad="381000" dist="190500" dir="5400000" algn="tl" rotWithShape="0">
              <a:prstClr val="black">
                <a:alpha val="13000"/>
              </a:prst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59" y="1339011"/>
            <a:ext cx="3830341" cy="217227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6681360-99F0-411F-872E-D08276548030}"/>
              </a:ext>
            </a:extLst>
          </p:cNvPr>
          <p:cNvGrpSpPr/>
          <p:nvPr/>
        </p:nvGrpSpPr>
        <p:grpSpPr>
          <a:xfrm>
            <a:off x="541278" y="419726"/>
            <a:ext cx="3556181" cy="5029099"/>
            <a:chOff x="500751" y="632830"/>
            <a:chExt cx="3556181" cy="50290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73714BC-1D6D-47E8-BDBC-A4EE1D7C9B24}"/>
                </a:ext>
              </a:extLst>
            </p:cNvPr>
            <p:cNvSpPr/>
            <p:nvPr/>
          </p:nvSpPr>
          <p:spPr>
            <a:xfrm>
              <a:off x="500751" y="632830"/>
              <a:ext cx="343307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31FD8C54-4C3F-44EA-9673-BD480EC120A6}"/>
                </a:ext>
              </a:extLst>
            </p:cNvPr>
            <p:cNvGrpSpPr/>
            <p:nvPr/>
          </p:nvGrpSpPr>
          <p:grpSpPr>
            <a:xfrm>
              <a:off x="500751" y="1902946"/>
              <a:ext cx="3556181" cy="3758983"/>
              <a:chOff x="536434" y="1742165"/>
              <a:chExt cx="3556181" cy="375898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4F978E2A-B2C5-420B-945F-A53B8B5E9206}"/>
                  </a:ext>
                </a:extLst>
              </p:cNvPr>
              <p:cNvGrpSpPr/>
              <p:nvPr/>
            </p:nvGrpSpPr>
            <p:grpSpPr>
              <a:xfrm>
                <a:off x="543826" y="1742165"/>
                <a:ext cx="3548789" cy="577118"/>
                <a:chOff x="617538" y="1927225"/>
                <a:chExt cx="3548789" cy="57711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xmlns="" id="{1DCE930A-08F2-4BA3-86B8-09331FBF8E51}"/>
                    </a:ext>
                  </a:extLst>
                </p:cNvPr>
                <p:cNvGrpSpPr/>
                <p:nvPr/>
              </p:nvGrpSpPr>
              <p:grpSpPr>
                <a:xfrm>
                  <a:off x="1373609" y="1985477"/>
                  <a:ext cx="2792718" cy="518866"/>
                  <a:chOff x="1290594" y="1896979"/>
                  <a:chExt cx="2792718" cy="518866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xmlns="" id="{5BC30E7C-5C96-4416-A4EC-46663B83EDE4}"/>
                      </a:ext>
                    </a:extLst>
                  </p:cNvPr>
                  <p:cNvSpPr/>
                  <p:nvPr/>
                </p:nvSpPr>
                <p:spPr>
                  <a:xfrm>
                    <a:off x="1302338" y="1896979"/>
                    <a:ext cx="2780974" cy="276999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150 </a:t>
                    </a:r>
                    <a:r>
                      <a:rPr kumimoji="0" lang="en-US" sz="1800" b="1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triệu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người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vô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gia</a:t>
                    </a:r>
                    <a:r>
                      <a:rPr kumimoji="0" lang="en-US" sz="18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8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cư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xmlns="" id="{FFB2F49C-CAAC-49C0-9DAB-BA185649FBDC}"/>
                      </a:ext>
                    </a:extLst>
                  </p:cNvPr>
                  <p:cNvSpPr/>
                  <p:nvPr/>
                </p:nvSpPr>
                <p:spPr>
                  <a:xfrm>
                    <a:off x="1290594" y="2246568"/>
                    <a:ext cx="1859625" cy="1692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2% </a:t>
                    </a:r>
                    <a:r>
                      <a:rPr kumimoji="0" lang="en-US" sz="1100" b="1" i="0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dân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số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thế</a:t>
                    </a:r>
                    <a:r>
                      <a:rPr kumimoji="0" lang="en-US" sz="11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kumimoji="0" lang="en-US" sz="1100" b="1" i="0" u="none" strike="noStrike" kern="1200" cap="none" spc="0" normalizeH="0" noProof="0" dirty="0" err="1" smtClean="0">
                        <a:ln>
                          <a:noFill/>
                        </a:ln>
                        <a:solidFill>
                          <a:srgbClr val="083D65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rPr>
                      <a:t>giới</a:t>
                    </a:r>
                    <a:endParaRPr kumimoji="0" 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83D65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Open Sans" panose="020B060603050402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673B93D2-B665-4D4B-BEDB-506562677629}"/>
                    </a:ext>
                  </a:extLst>
                </p:cNvPr>
                <p:cNvGrpSpPr/>
                <p:nvPr/>
              </p:nvGrpSpPr>
              <p:grpSpPr>
                <a:xfrm>
                  <a:off x="617538" y="1927225"/>
                  <a:ext cx="577851" cy="576263"/>
                  <a:chOff x="617538" y="1927225"/>
                  <a:chExt cx="577851" cy="576263"/>
                </a:xfrm>
              </p:grpSpPr>
              <p:sp>
                <p:nvSpPr>
                  <p:cNvPr id="8" name="Oval 20">
                    <a:extLst>
                      <a:ext uri="{FF2B5EF4-FFF2-40B4-BE49-F238E27FC236}">
                        <a16:creationId xmlns:a16="http://schemas.microsoft.com/office/drawing/2014/main" xmlns="" id="{0A4D9DDB-2A97-4029-B998-D7B68279E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" name="Freeform 21">
                    <a:extLst>
                      <a:ext uri="{FF2B5EF4-FFF2-40B4-BE49-F238E27FC236}">
                        <a16:creationId xmlns:a16="http://schemas.microsoft.com/office/drawing/2014/main" xmlns="" id="{E819C346-A84C-409C-8019-90061AFEE0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26" y="1943100"/>
                    <a:ext cx="474663" cy="560388"/>
                  </a:xfrm>
                  <a:custGeom>
                    <a:avLst/>
                    <a:gdLst>
                      <a:gd name="T0" fmla="*/ 469 w 469"/>
                      <a:gd name="T1" fmla="*/ 270 h 555"/>
                      <a:gd name="T2" fmla="*/ 183 w 469"/>
                      <a:gd name="T3" fmla="*/ 555 h 555"/>
                      <a:gd name="T4" fmla="*/ 0 w 469"/>
                      <a:gd name="T5" fmla="*/ 489 h 555"/>
                      <a:gd name="T6" fmla="*/ 93 w 469"/>
                      <a:gd name="T7" fmla="*/ 505 h 555"/>
                      <a:gd name="T8" fmla="*/ 378 w 469"/>
                      <a:gd name="T9" fmla="*/ 219 h 555"/>
                      <a:gd name="T10" fmla="*/ 276 w 469"/>
                      <a:gd name="T11" fmla="*/ 0 h 555"/>
                      <a:gd name="T12" fmla="*/ 469 w 469"/>
                      <a:gd name="T13" fmla="*/ 270 h 5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9" h="555">
                        <a:moveTo>
                          <a:pt x="469" y="270"/>
                        </a:moveTo>
                        <a:cubicBezTo>
                          <a:pt x="469" y="428"/>
                          <a:pt x="341" y="555"/>
                          <a:pt x="183" y="555"/>
                        </a:cubicBezTo>
                        <a:cubicBezTo>
                          <a:pt x="114" y="555"/>
                          <a:pt x="50" y="531"/>
                          <a:pt x="0" y="489"/>
                        </a:cubicBezTo>
                        <a:cubicBezTo>
                          <a:pt x="29" y="499"/>
                          <a:pt x="61" y="505"/>
                          <a:pt x="93" y="505"/>
                        </a:cubicBezTo>
                        <a:cubicBezTo>
                          <a:pt x="251" y="505"/>
                          <a:pt x="378" y="377"/>
                          <a:pt x="378" y="219"/>
                        </a:cubicBezTo>
                        <a:cubicBezTo>
                          <a:pt x="378" y="131"/>
                          <a:pt x="339" y="53"/>
                          <a:pt x="276" y="0"/>
                        </a:cubicBezTo>
                        <a:cubicBezTo>
                          <a:pt x="388" y="39"/>
                          <a:pt x="469" y="145"/>
                          <a:pt x="469" y="270"/>
                        </a:cubicBezTo>
                        <a:close/>
                      </a:path>
                    </a:pathLst>
                  </a:custGeom>
                  <a:solidFill>
                    <a:srgbClr val="D1E3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" name="Oval 22">
                    <a:extLst>
                      <a:ext uri="{FF2B5EF4-FFF2-40B4-BE49-F238E27FC236}">
                        <a16:creationId xmlns:a16="http://schemas.microsoft.com/office/drawing/2014/main" xmlns="" id="{191C88F5-CC9B-4459-9A9D-DAA16113D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538" y="1927225"/>
                    <a:ext cx="577850" cy="576263"/>
                  </a:xfrm>
                  <a:prstGeom prst="ellips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" name="Freeform 23">
                    <a:extLst>
                      <a:ext uri="{FF2B5EF4-FFF2-40B4-BE49-F238E27FC236}">
                        <a16:creationId xmlns:a16="http://schemas.microsoft.com/office/drawing/2014/main" xmlns="" id="{0F8EAC3E-FE6B-4AC8-B472-C5E43CE9F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3113" y="2081213"/>
                    <a:ext cx="261938" cy="268288"/>
                  </a:xfrm>
                  <a:custGeom>
                    <a:avLst/>
                    <a:gdLst>
                      <a:gd name="T0" fmla="*/ 260 w 260"/>
                      <a:gd name="T1" fmla="*/ 168 h 266"/>
                      <a:gd name="T2" fmla="*/ 132 w 260"/>
                      <a:gd name="T3" fmla="*/ 266 h 266"/>
                      <a:gd name="T4" fmla="*/ 0 w 260"/>
                      <a:gd name="T5" fmla="*/ 133 h 266"/>
                      <a:gd name="T6" fmla="*/ 132 w 260"/>
                      <a:gd name="T7" fmla="*/ 0 h 266"/>
                      <a:gd name="T8" fmla="*/ 206 w 260"/>
                      <a:gd name="T9" fmla="*/ 23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0" h="266">
                        <a:moveTo>
                          <a:pt x="260" y="168"/>
                        </a:moveTo>
                        <a:cubicBezTo>
                          <a:pt x="245" y="224"/>
                          <a:pt x="193" y="266"/>
                          <a:pt x="132" y="266"/>
                        </a:cubicBezTo>
                        <a:cubicBezTo>
                          <a:pt x="59" y="266"/>
                          <a:pt x="0" y="206"/>
                          <a:pt x="0" y="133"/>
                        </a:cubicBezTo>
                        <a:cubicBezTo>
                          <a:pt x="0" y="60"/>
                          <a:pt x="59" y="0"/>
                          <a:pt x="132" y="0"/>
                        </a:cubicBezTo>
                        <a:cubicBezTo>
                          <a:pt x="160" y="0"/>
                          <a:pt x="185" y="9"/>
                          <a:pt x="206" y="23"/>
                        </a:cubicBezTo>
                      </a:path>
                    </a:pathLst>
                  </a:cu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Line 24">
                    <a:extLst>
                      <a:ext uri="{FF2B5EF4-FFF2-40B4-BE49-F238E27FC236}">
                        <a16:creationId xmlns:a16="http://schemas.microsoft.com/office/drawing/2014/main" xmlns="" id="{CDB9360A-BA30-48B9-B671-2A36CE4D3A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463" y="2124075"/>
                    <a:ext cx="139700" cy="92075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Line 25">
                    <a:extLst>
                      <a:ext uri="{FF2B5EF4-FFF2-40B4-BE49-F238E27FC236}">
                        <a16:creationId xmlns:a16="http://schemas.microsoft.com/office/drawing/2014/main" xmlns="" id="{416E22B5-F4DA-4B32-AF90-F591A9A60A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6463" y="2216150"/>
                    <a:ext cx="166688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Line 26">
                    <a:extLst>
                      <a:ext uri="{FF2B5EF4-FFF2-40B4-BE49-F238E27FC236}">
                        <a16:creationId xmlns:a16="http://schemas.microsoft.com/office/drawing/2014/main" xmlns="" id="{D2C41497-3ADA-4AA9-8324-900E2841F1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5513" y="2105025"/>
                    <a:ext cx="55563" cy="19050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Line 27">
                    <a:extLst>
                      <a:ext uri="{FF2B5EF4-FFF2-40B4-BE49-F238E27FC236}">
                        <a16:creationId xmlns:a16="http://schemas.microsoft.com/office/drawing/2014/main" xmlns="" id="{A93E1BB8-C8C5-4EF8-B846-6D5E1A1BC3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2026" y="2049463"/>
                    <a:ext cx="19050" cy="55563"/>
                  </a:xfrm>
                  <a:prstGeom prst="line">
                    <a:avLst/>
                  </a:prstGeom>
                  <a:noFill/>
                  <a:ln w="25400" cap="rnd">
                    <a:solidFill>
                      <a:srgbClr val="7AC2F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8C8DE8F7-2FCB-4D09-91D1-83DA72367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826" y="2482080"/>
                <a:ext cx="605940" cy="605234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0274503B-5122-4623-AB9F-1245C2B01E9D}"/>
                  </a:ext>
                </a:extLst>
              </p:cNvPr>
              <p:cNvSpPr/>
              <p:nvPr/>
            </p:nvSpPr>
            <p:spPr>
              <a:xfrm>
                <a:off x="543826" y="3195474"/>
                <a:ext cx="2615697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30</a:t>
                </a: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%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4173FF5B-9CE4-4488-B905-34CA6065C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826" y="4806728"/>
                <a:ext cx="303826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96F7EA7-DFFB-40E4-87D8-1C8AF2E5E4B4}"/>
                  </a:ext>
                </a:extLst>
              </p:cNvPr>
              <p:cNvSpPr/>
              <p:nvPr/>
            </p:nvSpPr>
            <p:spPr>
              <a:xfrm>
                <a:off x="536434" y="4947150"/>
                <a:ext cx="3081340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New York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có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khoảng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91.000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và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Florida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có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</a:t>
                </a:r>
                <a:r>
                  <a:rPr kumimoji="0" lang="en-US" sz="18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hơn</a:t>
                </a:r>
                <a:r>
                  <a:rPr kumimoji="0" lang="en-US" sz="18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083D6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 Light"/>
                    <a:cs typeface="Segoe UI" panose="020B0502040204020203" pitchFamily="34" charset="0"/>
                    <a:sym typeface="Open Sans Light"/>
                  </a:rPr>
                  <a:t> 31.000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83D6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trạng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4A8F3DC-D1FA-49B5-AE50-458D87DB47F2}"/>
              </a:ext>
            </a:extLst>
          </p:cNvPr>
          <p:cNvSpPr/>
          <p:nvPr/>
        </p:nvSpPr>
        <p:spPr>
          <a:xfrm>
            <a:off x="1320633" y="2502495"/>
            <a:ext cx="28377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1,6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Tỷ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người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có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khả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năng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thiếu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nhà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ở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7C77115-C020-45C7-9B68-C5123A1E78C2}"/>
              </a:ext>
            </a:extLst>
          </p:cNvPr>
          <p:cNvSpPr/>
          <p:nvPr/>
        </p:nvSpPr>
        <p:spPr>
          <a:xfrm>
            <a:off x="582120" y="3812545"/>
            <a:ext cx="272516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Dân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số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tại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San Francisco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nằm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trong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tình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trạng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vô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gia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rgbClr val="468DC3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26519E81-C48F-4DC1-8447-5AA3137BE5EE}"/>
              </a:ext>
            </a:extLst>
          </p:cNvPr>
          <p:cNvSpPr/>
          <p:nvPr/>
        </p:nvSpPr>
        <p:spPr>
          <a:xfrm>
            <a:off x="6553200" y="5628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4A23E82-4ADA-4290-A732-46C59CED37BE}"/>
              </a:ext>
            </a:extLst>
          </p:cNvPr>
          <p:cNvSpPr/>
          <p:nvPr/>
        </p:nvSpPr>
        <p:spPr>
          <a:xfrm>
            <a:off x="7064944" y="848715"/>
            <a:ext cx="4513667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Reasons for homelessness include shortages of affordable housing, privatization of civic services, investment speculation in housing, unplanned and rapid urbanization, as well as poverty, unemployment, and family breakdown.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14E8360-63F3-4F18-817E-6FBC4551EF0D}"/>
              </a:ext>
            </a:extLst>
          </p:cNvPr>
          <p:cNvSpPr/>
          <p:nvPr/>
        </p:nvSpPr>
        <p:spPr>
          <a:xfrm>
            <a:off x="6999484" y="4726700"/>
            <a:ext cx="5087221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Let us do our bit for a sustainable tomorrow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88644" y="1748425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05514" y="2671236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82805" y="1705064"/>
            <a:ext cx="4584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hoạt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,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khoản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endParaRPr lang="en-US" sz="1600" dirty="0" smtClean="0"/>
          </a:p>
          <a:p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mua</a:t>
            </a:r>
            <a:r>
              <a:rPr lang="en-US" sz="1600" dirty="0" smtClean="0"/>
              <a:t> </a:t>
            </a:r>
            <a:r>
              <a:rPr lang="en-US" sz="1600" dirty="0" err="1" smtClean="0"/>
              <a:t>hoặc</a:t>
            </a:r>
            <a:r>
              <a:rPr lang="en-US" sz="1600" dirty="0" smtClean="0"/>
              <a:t> </a:t>
            </a:r>
            <a:r>
              <a:rPr lang="en-US" sz="1600" dirty="0" err="1" smtClean="0"/>
              <a:t>thuê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endParaRPr lang="en-US" sz="1600" dirty="0" smtClean="0"/>
          </a:p>
          <a:p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khả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chỗ</a:t>
            </a:r>
            <a:r>
              <a:rPr lang="en-US" sz="1600" dirty="0" smtClean="0"/>
              <a:t> ở </a:t>
            </a:r>
            <a:r>
              <a:rPr lang="en-US" sz="1600" dirty="0" err="1" smtClean="0"/>
              <a:t>cố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64741" y="2722538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64741" y="3612098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58902" y="2679177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Thất</a:t>
            </a:r>
            <a:r>
              <a:rPr lang="en-US" sz="1600" dirty="0" smtClean="0"/>
              <a:t> </a:t>
            </a:r>
            <a:r>
              <a:rPr lang="en-US" sz="1600" dirty="0" err="1" smtClean="0"/>
              <a:t>nghiệp</a:t>
            </a:r>
            <a:r>
              <a:rPr lang="en-US" sz="1600" dirty="0" smtClean="0"/>
              <a:t>,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học</a:t>
            </a:r>
            <a:r>
              <a:rPr lang="en-US" sz="1600" dirty="0" smtClean="0"/>
              <a:t> </a:t>
            </a:r>
            <a:r>
              <a:rPr lang="en-US" sz="1600" dirty="0" err="1" smtClean="0"/>
              <a:t>vấn</a:t>
            </a:r>
            <a:r>
              <a:rPr lang="en-US" sz="1600" dirty="0" smtClean="0"/>
              <a:t> </a:t>
            </a:r>
            <a:r>
              <a:rPr lang="en-US" sz="1600" dirty="0" err="1" smtClean="0"/>
              <a:t>thấp</a:t>
            </a:r>
            <a:r>
              <a:rPr lang="en-US" sz="1600" dirty="0" smtClean="0"/>
              <a:t>, </a:t>
            </a:r>
            <a:r>
              <a:rPr lang="en-US" sz="1600" dirty="0" err="1" smtClean="0"/>
              <a:t>bệnh</a:t>
            </a:r>
            <a:r>
              <a:rPr lang="en-US" sz="1600" dirty="0" smtClean="0"/>
              <a:t> </a:t>
            </a:r>
            <a:r>
              <a:rPr lang="en-US" sz="1600" dirty="0" err="1" smtClean="0"/>
              <a:t>tật</a:t>
            </a:r>
            <a:r>
              <a:rPr lang="en-US" sz="1600" dirty="0" smtClean="0"/>
              <a:t>, </a:t>
            </a:r>
            <a:r>
              <a:rPr lang="en-US" sz="1600" dirty="0" err="1" smtClean="0"/>
              <a:t>thiên</a:t>
            </a:r>
            <a:r>
              <a:rPr lang="en-US" sz="1600" dirty="0" smtClean="0"/>
              <a:t> tai</a:t>
            </a:r>
          </a:p>
          <a:p>
            <a:r>
              <a:rPr lang="en-US" sz="1600" dirty="0" err="1" smtClean="0"/>
              <a:t>Khiên</a:t>
            </a:r>
            <a:r>
              <a:rPr lang="en-US" sz="1600" dirty="0" smtClean="0"/>
              <a:t> </a:t>
            </a:r>
            <a:r>
              <a:rPr lang="en-US" sz="1600" dirty="0" err="1" smtClean="0"/>
              <a:t>họ</a:t>
            </a:r>
            <a:r>
              <a:rPr lang="en-US" sz="1600" dirty="0" smtClean="0"/>
              <a:t> </a:t>
            </a:r>
            <a:r>
              <a:rPr lang="en-US" sz="1600" dirty="0" err="1" smtClean="0"/>
              <a:t>thường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xuyên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nơi</a:t>
            </a:r>
            <a:r>
              <a:rPr lang="en-US" sz="1600" dirty="0" smtClean="0"/>
              <a:t> </a:t>
            </a:r>
            <a:r>
              <a:rPr lang="en-US" sz="1600" dirty="0" err="1" smtClean="0"/>
              <a:t>cư</a:t>
            </a:r>
            <a:r>
              <a:rPr lang="en-US" sz="1600" dirty="0" smtClean="0"/>
              <a:t> </a:t>
            </a:r>
            <a:r>
              <a:rPr lang="en-US" sz="1600" dirty="0" err="1" smtClean="0"/>
              <a:t>trú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56428" y="3670501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64741" y="4585000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58902" y="3627140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Trẻ</a:t>
            </a:r>
            <a:r>
              <a:rPr lang="en-US" sz="1600" dirty="0" smtClean="0"/>
              <a:t> </a:t>
            </a:r>
            <a:r>
              <a:rPr lang="en-US" sz="1600" dirty="0" err="1" smtClean="0"/>
              <a:t>lang</a:t>
            </a:r>
            <a:r>
              <a:rPr lang="en-US" sz="1600" dirty="0" smtClean="0"/>
              <a:t> thang </a:t>
            </a:r>
            <a:r>
              <a:rPr lang="en-US" sz="1600" dirty="0" err="1" smtClean="0"/>
              <a:t>dưới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tuổi</a:t>
            </a:r>
            <a:r>
              <a:rPr lang="en-US" sz="1600" dirty="0" smtClean="0"/>
              <a:t> </a:t>
            </a:r>
            <a:r>
              <a:rPr lang="en-US" sz="1600" dirty="0" err="1" smtClean="0"/>
              <a:t>lao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,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di </a:t>
            </a:r>
            <a:r>
              <a:rPr lang="en-US" sz="1600" dirty="0" err="1" smtClean="0"/>
              <a:t>cư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nằm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 smtClean="0"/>
          </a:p>
          <a:p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nước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1B273EAB-7E0C-4A47-9226-FC530BF43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" t="-6003" r="66869" b="-3962"/>
          <a:stretch/>
        </p:blipFill>
        <p:spPr>
          <a:xfrm>
            <a:off x="576438" y="4643402"/>
            <a:ext cx="853388" cy="846039"/>
          </a:xfrm>
          <a:custGeom>
            <a:avLst/>
            <a:gdLst>
              <a:gd name="connsiteX0" fmla="*/ 0 w 917575"/>
              <a:gd name="connsiteY0" fmla="*/ 0 h 909675"/>
              <a:gd name="connsiteX1" fmla="*/ 917575 w 917575"/>
              <a:gd name="connsiteY1" fmla="*/ 0 h 909675"/>
              <a:gd name="connsiteX2" fmla="*/ 917575 w 917575"/>
              <a:gd name="connsiteY2" fmla="*/ 909675 h 909675"/>
              <a:gd name="connsiteX3" fmla="*/ 0 w 917575"/>
              <a:gd name="connsiteY3" fmla="*/ 909675 h 9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575" h="909675">
                <a:moveTo>
                  <a:pt x="0" y="0"/>
                </a:moveTo>
                <a:lnTo>
                  <a:pt x="917575" y="0"/>
                </a:lnTo>
                <a:lnTo>
                  <a:pt x="917575" y="909675"/>
                </a:lnTo>
                <a:lnTo>
                  <a:pt x="0" y="909675"/>
                </a:ln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61D2AF1F-4132-440F-9D32-9AF207CE1448}"/>
              </a:ext>
            </a:extLst>
          </p:cNvPr>
          <p:cNvCxnSpPr>
            <a:cxnSpLocks/>
          </p:cNvCxnSpPr>
          <p:nvPr/>
        </p:nvCxnSpPr>
        <p:spPr>
          <a:xfrm>
            <a:off x="584751" y="5524649"/>
            <a:ext cx="55421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78912" y="4600041"/>
            <a:ext cx="4952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Tù</a:t>
            </a:r>
            <a:r>
              <a:rPr lang="en-US" sz="1600" dirty="0" smtClean="0"/>
              <a:t> </a:t>
            </a:r>
            <a:r>
              <a:rPr lang="en-US" sz="1600" dirty="0" err="1" smtClean="0"/>
              <a:t>nhân</a:t>
            </a:r>
            <a:r>
              <a:rPr lang="en-US" sz="1600" dirty="0" smtClean="0"/>
              <a:t> </a:t>
            </a:r>
            <a:r>
              <a:rPr lang="en-US" sz="1600" dirty="0" err="1" smtClean="0"/>
              <a:t>tái</a:t>
            </a:r>
            <a:r>
              <a:rPr lang="en-US" sz="1600" dirty="0" smtClean="0"/>
              <a:t> </a:t>
            </a:r>
            <a:r>
              <a:rPr lang="en-US" sz="1600" dirty="0" err="1" smtClean="0"/>
              <a:t>hòa</a:t>
            </a:r>
            <a:r>
              <a:rPr lang="en-US" sz="1600" dirty="0" smtClean="0"/>
              <a:t> </a:t>
            </a:r>
            <a:r>
              <a:rPr lang="en-US" sz="1600" dirty="0" err="1" smtClean="0"/>
              <a:t>nhập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xã</a:t>
            </a:r>
            <a:r>
              <a:rPr lang="en-US" sz="1600" dirty="0" smtClean="0"/>
              <a:t> </a:t>
            </a:r>
            <a:r>
              <a:rPr lang="en-US" sz="1600" dirty="0" err="1" smtClean="0"/>
              <a:t>hội</a:t>
            </a:r>
            <a:r>
              <a:rPr lang="en-US" sz="1600" dirty="0" smtClean="0"/>
              <a:t>, </a:t>
            </a:r>
            <a:r>
              <a:rPr lang="en-US" sz="1600" dirty="0" err="1" smtClean="0"/>
              <a:t>những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nghiện</a:t>
            </a:r>
            <a:endParaRPr lang="en-US" sz="1600" dirty="0" smtClean="0"/>
          </a:p>
          <a:p>
            <a:r>
              <a:rPr lang="en-US" sz="1600" dirty="0" err="1" smtClean="0"/>
              <a:t>Hút</a:t>
            </a:r>
            <a:r>
              <a:rPr lang="en-US" sz="1600" dirty="0" smtClean="0"/>
              <a:t>, </a:t>
            </a:r>
            <a:r>
              <a:rPr lang="en-US" sz="1600" dirty="0" err="1" smtClean="0"/>
              <a:t>tệ</a:t>
            </a:r>
            <a:r>
              <a:rPr lang="en-US" sz="1600" dirty="0" smtClean="0"/>
              <a:t> </a:t>
            </a:r>
            <a:r>
              <a:rPr lang="en-US" sz="1600" dirty="0" err="1" smtClean="0"/>
              <a:t>nạn</a:t>
            </a:r>
            <a:r>
              <a:rPr lang="en-US" sz="1600" dirty="0" smtClean="0"/>
              <a:t>, </a:t>
            </a:r>
            <a:endParaRPr lang="en-US" sz="1600" dirty="0"/>
          </a:p>
        </p:txBody>
      </p:sp>
      <p:sp>
        <p:nvSpPr>
          <p:cNvPr id="48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1015338" y="122765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Tại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sao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họ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vô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gia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cư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4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48968" y="1569588"/>
            <a:ext cx="6614432" cy="630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Chỉ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tiếp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cận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một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vực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nhất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định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48968" y="843944"/>
            <a:ext cx="6614432" cy="630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Những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phân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phát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yếu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phẩm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truyền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thống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thường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cố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định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8968" y="2295232"/>
            <a:ext cx="6614432" cy="910913"/>
          </a:xfrm>
          <a:prstGeom prst="rect">
            <a:avLst/>
          </a:prstGeom>
          <a:pattFill prst="ltDn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Quá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trình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diễn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tập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trung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gây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tình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mất</a:t>
            </a:r>
            <a:r>
              <a:rPr lang="en-US" sz="1600" dirty="0" smtClean="0">
                <a:solidFill>
                  <a:schemeClr val="bg1"/>
                </a:solidFill>
              </a:rPr>
              <a:t> an </a:t>
            </a:r>
            <a:r>
              <a:rPr lang="en-US" sz="1600" dirty="0" err="1" smtClean="0">
                <a:solidFill>
                  <a:schemeClr val="bg1"/>
                </a:solidFill>
              </a:rPr>
              <a:t>ning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hoặc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gây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sự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thiếu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bằng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việc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phần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bổ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vật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phẩm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Right Triangle 46"/>
          <p:cNvSpPr/>
          <p:nvPr/>
        </p:nvSpPr>
        <p:spPr>
          <a:xfrm rot="16200000" flipH="1">
            <a:off x="5385704" y="1437873"/>
            <a:ext cx="60242" cy="13371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ight Triangle 47"/>
          <p:cNvSpPr/>
          <p:nvPr/>
        </p:nvSpPr>
        <p:spPr>
          <a:xfrm rot="16200000" flipH="1">
            <a:off x="5385704" y="2161878"/>
            <a:ext cx="60242" cy="13371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Right Triangle 48"/>
          <p:cNvSpPr/>
          <p:nvPr/>
        </p:nvSpPr>
        <p:spPr>
          <a:xfrm rot="16200000" flipH="1">
            <a:off x="5385704" y="3166382"/>
            <a:ext cx="60242" cy="133713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ectangle 57"/>
          <p:cNvSpPr/>
          <p:nvPr/>
        </p:nvSpPr>
        <p:spPr>
          <a:xfrm>
            <a:off x="0" y="4426687"/>
            <a:ext cx="12192000" cy="175333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9457" y="4935206"/>
            <a:ext cx="50385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Một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người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thức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ăn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nước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uống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các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dụng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cụ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vệ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sinh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cá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nhân</a:t>
            </a:r>
            <a:r>
              <a:rPr lang="en-US" sz="1400" b="1" dirty="0" smtClean="0">
                <a:solidFill>
                  <a:schemeClr val="bg1"/>
                </a:solidFill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</a:rPr>
              <a:t>quần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áo</a:t>
            </a:r>
            <a:r>
              <a:rPr lang="en-US" sz="1400" b="1" dirty="0" smtClean="0">
                <a:solidFill>
                  <a:schemeClr val="bg1"/>
                </a:solidFill>
              </a:rPr>
              <a:t> ,… </a:t>
            </a:r>
            <a:r>
              <a:rPr lang="en-US" sz="1400" b="1" dirty="0" err="1" smtClean="0">
                <a:solidFill>
                  <a:schemeClr val="bg1"/>
                </a:solidFill>
              </a:rPr>
              <a:t>Thật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tồi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tệ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nếu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chỉ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cung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cấp</a:t>
            </a:r>
            <a:r>
              <a:rPr lang="en-US" sz="1400" b="1" dirty="0" smtClean="0">
                <a:solidFill>
                  <a:schemeClr val="bg1"/>
                </a:solidFill>
              </a:rPr>
              <a:t> 1 </a:t>
            </a:r>
            <a:r>
              <a:rPr lang="en-US" sz="1400" b="1" dirty="0" err="1" smtClean="0">
                <a:solidFill>
                  <a:schemeClr val="bg1"/>
                </a:solidFill>
              </a:rPr>
              <a:t>tuần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/ </a:t>
            </a:r>
            <a:r>
              <a:rPr lang="en-US" sz="1400" b="1" dirty="0" err="1" smtClean="0">
                <a:solidFill>
                  <a:schemeClr val="bg1"/>
                </a:solidFill>
              </a:rPr>
              <a:t>lần</a:t>
            </a:r>
            <a:r>
              <a:rPr lang="en-US" sz="1400" b="1" dirty="0" smtClean="0">
                <a:solidFill>
                  <a:schemeClr val="bg1"/>
                </a:solidFill>
              </a:rPr>
              <a:t>, 1 </a:t>
            </a:r>
            <a:r>
              <a:rPr lang="en-US" sz="1400" b="1" dirty="0" err="1" smtClean="0">
                <a:solidFill>
                  <a:schemeClr val="bg1"/>
                </a:solidFill>
              </a:rPr>
              <a:t>tháng</a:t>
            </a:r>
            <a:r>
              <a:rPr lang="en-US" sz="1400" b="1" dirty="0" smtClean="0">
                <a:solidFill>
                  <a:schemeClr val="bg1"/>
                </a:solidFill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</a:rPr>
              <a:t>lần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Nó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cần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diễn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hàng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ngày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đảm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bảo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sống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tới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lúc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có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một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hoàn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cảnh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tốt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hơn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3954" y="4935211"/>
            <a:ext cx="5038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Vấn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đề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phân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phát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tập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trung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chưa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đầy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rủi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ro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về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bạo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lực</a:t>
            </a:r>
            <a:r>
              <a:rPr lang="en-US" sz="1400" b="1" dirty="0" smtClean="0">
                <a:solidFill>
                  <a:schemeClr val="bg1"/>
                </a:solidFill>
              </a:rPr>
              <a:t>, an </a:t>
            </a:r>
            <a:r>
              <a:rPr lang="en-US" sz="1400" b="1" dirty="0" err="1" smtClean="0">
                <a:solidFill>
                  <a:schemeClr val="bg1"/>
                </a:solidFill>
              </a:rPr>
              <a:t>ning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phải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sếp</a:t>
            </a:r>
            <a:r>
              <a:rPr lang="en-US" sz="1400" b="1" dirty="0" smtClean="0">
                <a:solidFill>
                  <a:schemeClr val="bg1"/>
                </a:solidFill>
              </a:rPr>
              <a:t> hang, </a:t>
            </a:r>
            <a:r>
              <a:rPr lang="en-US" sz="1400" b="1" dirty="0" err="1" smtClean="0">
                <a:solidFill>
                  <a:schemeClr val="bg1"/>
                </a:solidFill>
              </a:rPr>
              <a:t>chen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lấn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nhận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phẩm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 err="1" smtClean="0">
                <a:solidFill>
                  <a:schemeClr val="bg1"/>
                </a:solidFill>
              </a:rPr>
              <a:t>Vậy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tại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sao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không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họ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sử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dụng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chính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tiền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từ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thiện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để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mua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những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vật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phẩm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đó</a:t>
            </a:r>
            <a:r>
              <a:rPr lang="en-US" sz="1400" b="1" dirty="0" smtClean="0">
                <a:solidFill>
                  <a:schemeClr val="bg1"/>
                </a:solidFill>
              </a:rPr>
              <a:t>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Freeform 4456"/>
          <p:cNvSpPr>
            <a:spLocks noEditPoints="1"/>
          </p:cNvSpPr>
          <p:nvPr/>
        </p:nvSpPr>
        <p:spPr bwMode="auto">
          <a:xfrm>
            <a:off x="3221306" y="4458692"/>
            <a:ext cx="354893" cy="357483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456"/>
          <p:cNvSpPr>
            <a:spLocks noEditPoints="1"/>
          </p:cNvSpPr>
          <p:nvPr/>
        </p:nvSpPr>
        <p:spPr bwMode="auto">
          <a:xfrm>
            <a:off x="8615803" y="4458697"/>
            <a:ext cx="354893" cy="357483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096000" y="4686069"/>
            <a:ext cx="0" cy="1234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315C2952-0F34-4031-A8C2-F41E359AFE9D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608935" y="122765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Khả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tiếp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cận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nhu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yếu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phẩm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hàng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ngày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xmlns="" id="{C56F5FD9-A20B-4AEC-BCD0-2245F91CB53C}"/>
              </a:ext>
            </a:extLst>
          </p:cNvPr>
          <p:cNvSpPr/>
          <p:nvPr/>
        </p:nvSpPr>
        <p:spPr>
          <a:xfrm>
            <a:off x="1130673" y="1495545"/>
            <a:ext cx="2514600" cy="21677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Nhược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61079" y="3373296"/>
            <a:ext cx="6614432" cy="6306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0" rtlCol="0" anchor="ctr"/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Tham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nhũng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khiến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tiền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của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chính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phủ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chi </a:t>
            </a:r>
            <a:r>
              <a:rPr lang="en-US" sz="1400" dirty="0" err="1" smtClean="0">
                <a:solidFill>
                  <a:schemeClr val="bg1"/>
                </a:solidFill>
              </a:rPr>
              <a:t>tiêu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lãng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phí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Right Triangle 69"/>
          <p:cNvSpPr/>
          <p:nvPr/>
        </p:nvSpPr>
        <p:spPr>
          <a:xfrm rot="16200000" flipH="1">
            <a:off x="5397815" y="3965586"/>
            <a:ext cx="60242" cy="133713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92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Phạm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vi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thực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hiện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5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BE441A70-6CCD-4F57-8F9C-56C3E22E8102}"/>
              </a:ext>
            </a:extLst>
          </p:cNvPr>
          <p:cNvSpPr/>
          <p:nvPr/>
        </p:nvSpPr>
        <p:spPr>
          <a:xfrm>
            <a:off x="27833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8B50209-35B1-4131-B489-EEDD457DD99B}"/>
              </a:ext>
            </a:extLst>
          </p:cNvPr>
          <p:cNvSpPr/>
          <p:nvPr/>
        </p:nvSpPr>
        <p:spPr>
          <a:xfrm>
            <a:off x="98953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F959BFC-AAC1-4AD4-854D-1E9789D2F461}"/>
              </a:ext>
            </a:extLst>
          </p:cNvPr>
          <p:cNvSpPr/>
          <p:nvPr/>
        </p:nvSpPr>
        <p:spPr>
          <a:xfrm>
            <a:off x="27833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thành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mật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cửa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hang,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siêu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lớn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xmlns="" id="{96885A87-226D-48CC-BCB0-D74B52349C2F}"/>
              </a:ext>
            </a:extLst>
          </p:cNvPr>
          <p:cNvSpPr/>
          <p:nvPr/>
        </p:nvSpPr>
        <p:spPr>
          <a:xfrm>
            <a:off x="325390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F8F28EB6-63BA-4455-975E-EEAEDC65AC2B}"/>
              </a:ext>
            </a:extLst>
          </p:cNvPr>
          <p:cNvSpPr/>
          <p:nvPr/>
        </p:nvSpPr>
        <p:spPr>
          <a:xfrm>
            <a:off x="3965101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086AEE4-1B68-4539-B245-5E698BA4A697}"/>
              </a:ext>
            </a:extLst>
          </p:cNvPr>
          <p:cNvSpPr/>
          <p:nvPr/>
        </p:nvSpPr>
        <p:spPr>
          <a:xfrm>
            <a:off x="325390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áp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Bất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cứ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đâu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đảm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bảo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điều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quyết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xmlns="" id="{4060C5D4-C1FF-47D3-8B77-FBA39FF789E0}"/>
              </a:ext>
            </a:extLst>
          </p:cNvPr>
          <p:cNvSpPr/>
          <p:nvPr/>
        </p:nvSpPr>
        <p:spPr>
          <a:xfrm>
            <a:off x="6229471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8C4914AD-A0B3-42CB-91FA-3C28C9ED6D9E}"/>
              </a:ext>
            </a:extLst>
          </p:cNvPr>
          <p:cNvSpPr/>
          <p:nvPr/>
        </p:nvSpPr>
        <p:spPr>
          <a:xfrm>
            <a:off x="6940671" y="1344157"/>
            <a:ext cx="1320800" cy="132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9F3C143-A376-4C60-8B8F-217B312F5896}"/>
              </a:ext>
            </a:extLst>
          </p:cNvPr>
          <p:cNvSpPr/>
          <p:nvPr/>
        </p:nvSpPr>
        <p:spPr>
          <a:xfrm>
            <a:off x="6229471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vô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cư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liệt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kê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vào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thiếu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phẩm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xmlns="" id="{E42C75D8-5FFE-4CA4-852F-A7A05DE7B957}"/>
              </a:ext>
            </a:extLst>
          </p:cNvPr>
          <p:cNvSpPr/>
          <p:nvPr/>
        </p:nvSpPr>
        <p:spPr>
          <a:xfrm>
            <a:off x="9205040" y="2005468"/>
            <a:ext cx="2743200" cy="88332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1BE757FB-B515-45D0-8098-1792B54089C7}"/>
              </a:ext>
            </a:extLst>
          </p:cNvPr>
          <p:cNvSpPr/>
          <p:nvPr/>
        </p:nvSpPr>
        <p:spPr>
          <a:xfrm>
            <a:off x="9916240" y="1344157"/>
            <a:ext cx="1320800" cy="13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59E1BDC-A4ED-4135-B251-055B6631BD19}"/>
              </a:ext>
            </a:extLst>
          </p:cNvPr>
          <p:cNvSpPr/>
          <p:nvPr/>
        </p:nvSpPr>
        <p:spPr>
          <a:xfrm>
            <a:off x="9205040" y="2888794"/>
            <a:ext cx="2743200" cy="2625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phi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nhuận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đang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cần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quản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lý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gây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quỹ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thiện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đối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tượng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hướng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tới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những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61AA1834-E4EC-45A8-9B12-E9D63387D973}"/>
              </a:ext>
            </a:extLst>
          </p:cNvPr>
          <p:cNvGrpSpPr/>
          <p:nvPr/>
        </p:nvGrpSpPr>
        <p:grpSpPr>
          <a:xfrm>
            <a:off x="136859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6" name="Freeform 3445">
              <a:extLst>
                <a:ext uri="{FF2B5EF4-FFF2-40B4-BE49-F238E27FC236}">
                  <a16:creationId xmlns:a16="http://schemas.microsoft.com/office/drawing/2014/main" xmlns="" id="{653810FF-A5B3-43B4-AE7D-3DF5BC28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46">
              <a:extLst>
                <a:ext uri="{FF2B5EF4-FFF2-40B4-BE49-F238E27FC236}">
                  <a16:creationId xmlns:a16="http://schemas.microsoft.com/office/drawing/2014/main" xmlns="" id="{47ABE082-791D-4501-BFAE-080BC3D1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80A02694-7ECA-4118-944C-5726D76B50B6}"/>
              </a:ext>
            </a:extLst>
          </p:cNvPr>
          <p:cNvGrpSpPr/>
          <p:nvPr/>
        </p:nvGrpSpPr>
        <p:grpSpPr>
          <a:xfrm>
            <a:off x="434416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99" name="Freeform 3445">
              <a:extLst>
                <a:ext uri="{FF2B5EF4-FFF2-40B4-BE49-F238E27FC236}">
                  <a16:creationId xmlns:a16="http://schemas.microsoft.com/office/drawing/2014/main" xmlns="" id="{18CAD25E-8A7E-49A4-B740-04DE0917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46">
              <a:extLst>
                <a:ext uri="{FF2B5EF4-FFF2-40B4-BE49-F238E27FC236}">
                  <a16:creationId xmlns:a16="http://schemas.microsoft.com/office/drawing/2014/main" xmlns="" id="{D6C2F786-F0E0-4FC4-A854-882F012B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2F846FA0-971A-4C41-8980-874C8294A4B0}"/>
              </a:ext>
            </a:extLst>
          </p:cNvPr>
          <p:cNvGrpSpPr/>
          <p:nvPr/>
        </p:nvGrpSpPr>
        <p:grpSpPr>
          <a:xfrm>
            <a:off x="7319737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2" name="Freeform 3445">
              <a:extLst>
                <a:ext uri="{FF2B5EF4-FFF2-40B4-BE49-F238E27FC236}">
                  <a16:creationId xmlns:a16="http://schemas.microsoft.com/office/drawing/2014/main" xmlns="" id="{7EE67846-A28F-4D7F-8CA3-795E45649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446">
              <a:extLst>
                <a:ext uri="{FF2B5EF4-FFF2-40B4-BE49-F238E27FC236}">
                  <a16:creationId xmlns:a16="http://schemas.microsoft.com/office/drawing/2014/main" xmlns="" id="{17F22064-6155-4CF3-9F9C-F4F8643DF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4FC92B5E-526E-4220-9BAB-F014361BB99A}"/>
              </a:ext>
            </a:extLst>
          </p:cNvPr>
          <p:cNvGrpSpPr/>
          <p:nvPr/>
        </p:nvGrpSpPr>
        <p:grpSpPr>
          <a:xfrm>
            <a:off x="10303306" y="1759171"/>
            <a:ext cx="562668" cy="490772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105" name="Freeform 3445">
              <a:extLst>
                <a:ext uri="{FF2B5EF4-FFF2-40B4-BE49-F238E27FC236}">
                  <a16:creationId xmlns:a16="http://schemas.microsoft.com/office/drawing/2014/main" xmlns="" id="{D09EE235-5090-4E6C-8EFB-6DF577E99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46">
              <a:extLst>
                <a:ext uri="{FF2B5EF4-FFF2-40B4-BE49-F238E27FC236}">
                  <a16:creationId xmlns:a16="http://schemas.microsoft.com/office/drawing/2014/main" xmlns="" id="{C29BF48D-3D36-45F2-ABF9-9987E931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C76FDE4C-15B8-465E-8FF2-7030FF746B07}"/>
              </a:ext>
            </a:extLst>
          </p:cNvPr>
          <p:cNvSpPr/>
          <p:nvPr/>
        </p:nvSpPr>
        <p:spPr>
          <a:xfrm>
            <a:off x="278331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32F2672F-E931-40CE-89B5-F4DA7F99E5E9}"/>
              </a:ext>
            </a:extLst>
          </p:cNvPr>
          <p:cNvSpPr/>
          <p:nvPr/>
        </p:nvSpPr>
        <p:spPr>
          <a:xfrm>
            <a:off x="3253901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Nơi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C0F96BA5-DED5-426E-B1B3-46B68750CC59}"/>
              </a:ext>
            </a:extLst>
          </p:cNvPr>
          <p:cNvSpPr/>
          <p:nvPr/>
        </p:nvSpPr>
        <p:spPr>
          <a:xfrm>
            <a:off x="6229470" y="5513843"/>
            <a:ext cx="2743200" cy="49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5309129B-499B-4587-8DFC-F844F7D750F9}"/>
              </a:ext>
            </a:extLst>
          </p:cNvPr>
          <p:cNvSpPr/>
          <p:nvPr/>
        </p:nvSpPr>
        <p:spPr>
          <a:xfrm>
            <a:off x="9205040" y="5513843"/>
            <a:ext cx="2743200" cy="49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AA2A670-4772-4504-9A86-BE460BACA39F}"/>
              </a:ext>
            </a:extLst>
          </p:cNvPr>
          <p:cNvSpPr/>
          <p:nvPr/>
        </p:nvSpPr>
        <p:spPr>
          <a:xfrm>
            <a:off x="2766616" y="10876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MỘT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GIẢI PHÁP CÔNG NGHỆ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9810A48-58EE-4653-9094-4015568448A4}"/>
              </a:ext>
            </a:extLst>
          </p:cNvPr>
          <p:cNvSpPr/>
          <p:nvPr/>
        </p:nvSpPr>
        <p:spPr>
          <a:xfrm>
            <a:off x="672664" y="1371075"/>
            <a:ext cx="2360745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Donator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5C998BA0-6D9C-4E71-AABD-0B1CE27665CD}"/>
              </a:ext>
            </a:extLst>
          </p:cNvPr>
          <p:cNvSpPr/>
          <p:nvPr/>
        </p:nvSpPr>
        <p:spPr>
          <a:xfrm>
            <a:off x="707227" y="2188571"/>
            <a:ext cx="238898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Giám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sát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được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các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hoạt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trong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quỹ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F60778-A552-4178-967A-D6012B06C7A5}"/>
              </a:ext>
            </a:extLst>
          </p:cNvPr>
          <p:cNvSpPr/>
          <p:nvPr/>
        </p:nvSpPr>
        <p:spPr>
          <a:xfrm>
            <a:off x="600617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xmlns="" id="{C018E09C-793B-4B90-8ABF-2FDE455E5932}"/>
              </a:ext>
            </a:extLst>
          </p:cNvPr>
          <p:cNvSpPr/>
          <p:nvPr/>
        </p:nvSpPr>
        <p:spPr>
          <a:xfrm>
            <a:off x="600617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4577D3E-B848-40A4-BDA3-371D139FFCD7}"/>
              </a:ext>
            </a:extLst>
          </p:cNvPr>
          <p:cNvSpPr/>
          <p:nvPr/>
        </p:nvSpPr>
        <p:spPr>
          <a:xfrm>
            <a:off x="3363956" y="1371073"/>
            <a:ext cx="2153840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2222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Homeless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9AD4C567-68CB-4D4E-B46F-AE6B623D0433}"/>
              </a:ext>
            </a:extLst>
          </p:cNvPr>
          <p:cNvSpPr/>
          <p:nvPr/>
        </p:nvSpPr>
        <p:spPr>
          <a:xfrm>
            <a:off x="3336050" y="2142870"/>
            <a:ext cx="2290617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quỹ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hang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toántrên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lãnh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thổ</a:t>
            </a:r>
            <a:endParaRPr lang="en-US" sz="1400" dirty="0" smtClean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xmlns="" id="{187C9854-6707-49B5-AAB0-8B1D104C416C}"/>
              </a:ext>
            </a:extLst>
          </p:cNvPr>
          <p:cNvSpPr/>
          <p:nvPr/>
        </p:nvSpPr>
        <p:spPr>
          <a:xfrm>
            <a:off x="3188457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F3AED94-9359-4B1F-8C66-3940EF11161C}"/>
              </a:ext>
            </a:extLst>
          </p:cNvPr>
          <p:cNvSpPr/>
          <p:nvPr/>
        </p:nvSpPr>
        <p:spPr>
          <a:xfrm>
            <a:off x="3188457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D0F8E0FA-CCB1-49A3-A9B0-3F4C9A67031D}"/>
              </a:ext>
            </a:extLst>
          </p:cNvPr>
          <p:cNvSpPr/>
          <p:nvPr/>
        </p:nvSpPr>
        <p:spPr>
          <a:xfrm>
            <a:off x="5943601" y="1367030"/>
            <a:ext cx="221406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3200" b="1" dirty="0" err="1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</a:t>
            </a:r>
            <a:r>
              <a:rPr lang="en-US" sz="3200" b="1" dirty="0" err="1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overment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8F2E9147-0F90-4A93-A6A8-A2641F87607B}"/>
              </a:ext>
            </a:extLst>
          </p:cNvPr>
          <p:cNvSpPr/>
          <p:nvPr/>
        </p:nvSpPr>
        <p:spPr>
          <a:xfrm>
            <a:off x="5899752" y="2067153"/>
            <a:ext cx="2351564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bạch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dòng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đúng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endParaRPr lang="en-US" sz="1400" dirty="0" smtClean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Giải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quyết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được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cho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nhiều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người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chi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phí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vận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nhỏ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an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toàn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77D988CC-9B88-413E-93C2-C869C58096EA}"/>
              </a:ext>
            </a:extLst>
          </p:cNvPr>
          <p:cNvSpPr/>
          <p:nvPr/>
        </p:nvSpPr>
        <p:spPr>
          <a:xfrm>
            <a:off x="5776296" y="5459472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xmlns="" id="{533D9528-ECF4-4BA2-B405-B2CEB02B7987}"/>
              </a:ext>
            </a:extLst>
          </p:cNvPr>
          <p:cNvSpPr/>
          <p:nvPr/>
        </p:nvSpPr>
        <p:spPr>
          <a:xfrm>
            <a:off x="5776296" y="1217205"/>
            <a:ext cx="2504839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95C9B982-0181-4CF4-8DC6-5A27C0EB2B38}"/>
              </a:ext>
            </a:extLst>
          </p:cNvPr>
          <p:cNvSpPr/>
          <p:nvPr/>
        </p:nvSpPr>
        <p:spPr>
          <a:xfrm>
            <a:off x="8386622" y="5459472"/>
            <a:ext cx="3134031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6E863F44-D1D6-46E5-928B-2C8B5D8D5E1A}"/>
              </a:ext>
            </a:extLst>
          </p:cNvPr>
          <p:cNvSpPr/>
          <p:nvPr/>
        </p:nvSpPr>
        <p:spPr>
          <a:xfrm>
            <a:off x="8386621" y="1217205"/>
            <a:ext cx="3134031" cy="45719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xmlns="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1BED403C-A43A-4B47-BB94-C2A67956DCC4}"/>
              </a:ext>
            </a:extLst>
          </p:cNvPr>
          <p:cNvGrpSpPr/>
          <p:nvPr/>
        </p:nvGrpSpPr>
        <p:grpSpPr>
          <a:xfrm>
            <a:off x="-1" y="4941426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1AA2A670-4772-4504-9A86-BE460BACA39F}"/>
              </a:ext>
            </a:extLst>
          </p:cNvPr>
          <p:cNvSpPr/>
          <p:nvPr/>
        </p:nvSpPr>
        <p:spPr>
          <a:xfrm>
            <a:off x="2778349" y="640985"/>
            <a:ext cx="672650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Hỗ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trợ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vấn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đề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tiếp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cận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nhu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yếu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phầm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hàng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b="1" i="0" u="none" strike="noStrike" kern="1200" cap="none" spc="0" normalizeH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ngày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D0F8E0FA-CCB1-49A3-A9B0-3F4C9A67031D}"/>
              </a:ext>
            </a:extLst>
          </p:cNvPr>
          <p:cNvSpPr/>
          <p:nvPr/>
        </p:nvSpPr>
        <p:spPr>
          <a:xfrm>
            <a:off x="8841086" y="1359482"/>
            <a:ext cx="221406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sz="32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Store</a:t>
            </a:r>
            <a:endParaRPr kumimoji="0" lang="en-US" sz="32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8F2E9147-0F90-4A93-A6A8-A2641F87607B}"/>
              </a:ext>
            </a:extLst>
          </p:cNvPr>
          <p:cNvSpPr/>
          <p:nvPr/>
        </p:nvSpPr>
        <p:spPr>
          <a:xfrm>
            <a:off x="8855426" y="1968165"/>
            <a:ext cx="2600594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bán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yếu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phẩm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vô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0" dirty="0" err="1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cư</a:t>
            </a: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Hoạt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thanh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toán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tự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động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chuyển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từ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quỹ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sang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tài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khoản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của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cửa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hàng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Cách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thức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hoạt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động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7</a:t>
            </a:fld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23B4C7FB-B32A-4474-B040-56451167F9D8}"/>
              </a:ext>
            </a:extLst>
          </p:cNvPr>
          <p:cNvSpPr/>
          <p:nvPr/>
        </p:nvSpPr>
        <p:spPr>
          <a:xfrm>
            <a:off x="3594287" y="2444441"/>
            <a:ext cx="5003427" cy="5003427"/>
          </a:xfrm>
          <a:prstGeom prst="arc">
            <a:avLst>
              <a:gd name="adj1" fmla="val 8834849"/>
              <a:gd name="adj2" fmla="val 1963074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EE3AEDA-233D-415C-A12F-42B9F499084E}"/>
              </a:ext>
            </a:extLst>
          </p:cNvPr>
          <p:cNvSpPr/>
          <p:nvPr/>
        </p:nvSpPr>
        <p:spPr>
          <a:xfrm>
            <a:off x="5638800" y="1987241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0409F2F-8E9A-41D4-A9FE-BCBE0A814ECC}"/>
              </a:ext>
            </a:extLst>
          </p:cNvPr>
          <p:cNvSpPr/>
          <p:nvPr/>
        </p:nvSpPr>
        <p:spPr>
          <a:xfrm>
            <a:off x="7683313" y="3146324"/>
            <a:ext cx="914400" cy="914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85C31817-4C16-482D-9863-BF6D06C1AE86}"/>
              </a:ext>
            </a:extLst>
          </p:cNvPr>
          <p:cNvSpPr/>
          <p:nvPr/>
        </p:nvSpPr>
        <p:spPr>
          <a:xfrm>
            <a:off x="3594288" y="3146324"/>
            <a:ext cx="914400" cy="9144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4015BF88-B10B-4A43-B295-3C3B11ED8CAB}"/>
              </a:ext>
            </a:extLst>
          </p:cNvPr>
          <p:cNvSpPr/>
          <p:nvPr/>
        </p:nvSpPr>
        <p:spPr>
          <a:xfrm>
            <a:off x="8131207" y="4925235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968595D4-4082-452C-AAC6-E58346CDE3F5}"/>
              </a:ext>
            </a:extLst>
          </p:cNvPr>
          <p:cNvSpPr/>
          <p:nvPr/>
        </p:nvSpPr>
        <p:spPr>
          <a:xfrm>
            <a:off x="3146393" y="4925235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9C269512-38BF-4967-A2C0-AC6327CF4C78}"/>
              </a:ext>
            </a:extLst>
          </p:cNvPr>
          <p:cNvSpPr/>
          <p:nvPr/>
        </p:nvSpPr>
        <p:spPr>
          <a:xfrm>
            <a:off x="576855" y="3434245"/>
            <a:ext cx="290762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Fund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AC6EC03-0EBA-44E4-B89C-E1AC30EB5199}"/>
              </a:ext>
            </a:extLst>
          </p:cNvPr>
          <p:cNvSpPr/>
          <p:nvPr/>
        </p:nvSpPr>
        <p:spPr>
          <a:xfrm>
            <a:off x="8707521" y="3311136"/>
            <a:ext cx="290762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hang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trực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tiếp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của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7B72789-333E-439C-AABC-FB8EB4C4B56D}"/>
              </a:ext>
            </a:extLst>
          </p:cNvPr>
          <p:cNvSpPr/>
          <p:nvPr/>
        </p:nvSpPr>
        <p:spPr>
          <a:xfrm>
            <a:off x="9173571" y="4351386"/>
            <a:ext cx="2441575" cy="206210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yếu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phẩm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duy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trì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sự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sống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Cửa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lời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nhuận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Tính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đạo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đúng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mục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đích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DA1E866-165F-4C61-82F1-66185BCE5C04}"/>
              </a:ext>
            </a:extLst>
          </p:cNvPr>
          <p:cNvSpPr/>
          <p:nvPr/>
        </p:nvSpPr>
        <p:spPr>
          <a:xfrm>
            <a:off x="576855" y="5090047"/>
            <a:ext cx="244157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Donator,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sách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BDC2834-60E4-4755-A391-4E3B07C01BC7}"/>
              </a:ext>
            </a:extLst>
          </p:cNvPr>
          <p:cNvSpPr/>
          <p:nvPr/>
        </p:nvSpPr>
        <p:spPr>
          <a:xfrm>
            <a:off x="4642188" y="1384461"/>
            <a:ext cx="2907625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bổ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ngân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sách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3F756B28-6643-47C0-A8FB-AB63A7A0B632}"/>
              </a:ext>
            </a:extLst>
          </p:cNvPr>
          <p:cNvGrpSpPr/>
          <p:nvPr/>
        </p:nvGrpSpPr>
        <p:grpSpPr>
          <a:xfrm>
            <a:off x="3907819" y="3461443"/>
            <a:ext cx="287338" cy="284163"/>
            <a:chOff x="2598738" y="1919288"/>
            <a:chExt cx="287338" cy="284163"/>
          </a:xfrm>
          <a:solidFill>
            <a:schemeClr val="bg1"/>
          </a:solidFill>
        </p:grpSpPr>
        <p:sp>
          <p:nvSpPr>
            <p:cNvPr id="79" name="Freeform 505">
              <a:extLst>
                <a:ext uri="{FF2B5EF4-FFF2-40B4-BE49-F238E27FC236}">
                  <a16:creationId xmlns:a16="http://schemas.microsoft.com/office/drawing/2014/main" xmlns="" id="{77A9A04E-AE98-4678-A02E-4AD46845B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6">
              <a:extLst>
                <a:ext uri="{FF2B5EF4-FFF2-40B4-BE49-F238E27FC236}">
                  <a16:creationId xmlns:a16="http://schemas.microsoft.com/office/drawing/2014/main" xmlns="" id="{BC4DBC4C-F0FE-4313-B82D-AAC3F629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07">
              <a:extLst>
                <a:ext uri="{FF2B5EF4-FFF2-40B4-BE49-F238E27FC236}">
                  <a16:creationId xmlns:a16="http://schemas.microsoft.com/office/drawing/2014/main" xmlns="" id="{8A0DAF52-B4A6-4388-A25A-DA569A1E9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08">
              <a:extLst>
                <a:ext uri="{FF2B5EF4-FFF2-40B4-BE49-F238E27FC236}">
                  <a16:creationId xmlns:a16="http://schemas.microsoft.com/office/drawing/2014/main" xmlns="" id="{6061A536-6DD4-4975-B3D4-AC241F5D8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DD1E0E5F-3CE1-48B5-8016-72C535221D11}"/>
              </a:ext>
            </a:extLst>
          </p:cNvPr>
          <p:cNvGrpSpPr/>
          <p:nvPr/>
        </p:nvGrpSpPr>
        <p:grpSpPr>
          <a:xfrm>
            <a:off x="3460718" y="5257816"/>
            <a:ext cx="285750" cy="249238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84" name="Freeform 3445">
              <a:extLst>
                <a:ext uri="{FF2B5EF4-FFF2-40B4-BE49-F238E27FC236}">
                  <a16:creationId xmlns:a16="http://schemas.microsoft.com/office/drawing/2014/main" xmlns="" id="{6DAEAA5F-5F07-40DF-AB6D-0CF728A27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446">
              <a:extLst>
                <a:ext uri="{FF2B5EF4-FFF2-40B4-BE49-F238E27FC236}">
                  <a16:creationId xmlns:a16="http://schemas.microsoft.com/office/drawing/2014/main" xmlns="" id="{236F8C1B-F8C3-4F44-8218-1E575A83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E762625-6D0A-48AE-AF96-6A303165EE09}"/>
              </a:ext>
            </a:extLst>
          </p:cNvPr>
          <p:cNvGrpSpPr/>
          <p:nvPr/>
        </p:nvGrpSpPr>
        <p:grpSpPr>
          <a:xfrm>
            <a:off x="5953125" y="2301566"/>
            <a:ext cx="285750" cy="285750"/>
            <a:chOff x="8740775" y="4505325"/>
            <a:chExt cx="285750" cy="285750"/>
          </a:xfrm>
          <a:solidFill>
            <a:schemeClr val="bg1"/>
          </a:solidFill>
        </p:grpSpPr>
        <p:sp>
          <p:nvSpPr>
            <p:cNvPr id="87" name="Freeform 2652">
              <a:extLst>
                <a:ext uri="{FF2B5EF4-FFF2-40B4-BE49-F238E27FC236}">
                  <a16:creationId xmlns:a16="http://schemas.microsoft.com/office/drawing/2014/main" xmlns="" id="{6BE4C0C4-21BF-45E5-AA1C-08A61E807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88" y="4505325"/>
              <a:ext cx="171450" cy="52388"/>
            </a:xfrm>
            <a:custGeom>
              <a:avLst/>
              <a:gdLst>
                <a:gd name="T0" fmla="*/ 33 w 541"/>
                <a:gd name="T1" fmla="*/ 112 h 165"/>
                <a:gd name="T2" fmla="*/ 56 w 541"/>
                <a:gd name="T3" fmla="*/ 106 h 165"/>
                <a:gd name="T4" fmla="*/ 81 w 541"/>
                <a:gd name="T5" fmla="*/ 106 h 165"/>
                <a:gd name="T6" fmla="*/ 106 w 541"/>
                <a:gd name="T7" fmla="*/ 110 h 165"/>
                <a:gd name="T8" fmla="*/ 147 w 541"/>
                <a:gd name="T9" fmla="*/ 121 h 165"/>
                <a:gd name="T10" fmla="*/ 209 w 541"/>
                <a:gd name="T11" fmla="*/ 143 h 165"/>
                <a:gd name="T12" fmla="*/ 266 w 541"/>
                <a:gd name="T13" fmla="*/ 159 h 165"/>
                <a:gd name="T14" fmla="*/ 305 w 541"/>
                <a:gd name="T15" fmla="*/ 165 h 165"/>
                <a:gd name="T16" fmla="*/ 340 w 541"/>
                <a:gd name="T17" fmla="*/ 165 h 165"/>
                <a:gd name="T18" fmla="*/ 369 w 541"/>
                <a:gd name="T19" fmla="*/ 161 h 165"/>
                <a:gd name="T20" fmla="*/ 398 w 541"/>
                <a:gd name="T21" fmla="*/ 153 h 165"/>
                <a:gd name="T22" fmla="*/ 425 w 541"/>
                <a:gd name="T23" fmla="*/ 141 h 165"/>
                <a:gd name="T24" fmla="*/ 452 w 541"/>
                <a:gd name="T25" fmla="*/ 126 h 165"/>
                <a:gd name="T26" fmla="*/ 477 w 541"/>
                <a:gd name="T27" fmla="*/ 106 h 165"/>
                <a:gd name="T28" fmla="*/ 502 w 541"/>
                <a:gd name="T29" fmla="*/ 82 h 165"/>
                <a:gd name="T30" fmla="*/ 527 w 541"/>
                <a:gd name="T31" fmla="*/ 54 h 165"/>
                <a:gd name="T32" fmla="*/ 541 w 541"/>
                <a:gd name="T33" fmla="*/ 33 h 165"/>
                <a:gd name="T34" fmla="*/ 540 w 541"/>
                <a:gd name="T35" fmla="*/ 23 h 165"/>
                <a:gd name="T36" fmla="*/ 532 w 541"/>
                <a:gd name="T37" fmla="*/ 15 h 165"/>
                <a:gd name="T38" fmla="*/ 522 w 541"/>
                <a:gd name="T39" fmla="*/ 15 h 165"/>
                <a:gd name="T40" fmla="*/ 505 w 541"/>
                <a:gd name="T41" fmla="*/ 25 h 165"/>
                <a:gd name="T42" fmla="*/ 481 w 541"/>
                <a:gd name="T43" fmla="*/ 39 h 165"/>
                <a:gd name="T44" fmla="*/ 456 w 541"/>
                <a:gd name="T45" fmla="*/ 47 h 165"/>
                <a:gd name="T46" fmla="*/ 431 w 541"/>
                <a:gd name="T47" fmla="*/ 52 h 165"/>
                <a:gd name="T48" fmla="*/ 404 w 541"/>
                <a:gd name="T49" fmla="*/ 52 h 165"/>
                <a:gd name="T50" fmla="*/ 376 w 541"/>
                <a:gd name="T51" fmla="*/ 49 h 165"/>
                <a:gd name="T52" fmla="*/ 334 w 541"/>
                <a:gd name="T53" fmla="*/ 36 h 165"/>
                <a:gd name="T54" fmla="*/ 274 w 541"/>
                <a:gd name="T55" fmla="*/ 17 h 165"/>
                <a:gd name="T56" fmla="*/ 228 w 541"/>
                <a:gd name="T57" fmla="*/ 4 h 165"/>
                <a:gd name="T58" fmla="*/ 197 w 541"/>
                <a:gd name="T59" fmla="*/ 0 h 165"/>
                <a:gd name="T60" fmla="*/ 169 w 541"/>
                <a:gd name="T61" fmla="*/ 0 h 165"/>
                <a:gd name="T62" fmla="*/ 146 w 541"/>
                <a:gd name="T63" fmla="*/ 2 h 165"/>
                <a:gd name="T64" fmla="*/ 122 w 541"/>
                <a:gd name="T65" fmla="*/ 9 h 165"/>
                <a:gd name="T66" fmla="*/ 100 w 541"/>
                <a:gd name="T67" fmla="*/ 18 h 165"/>
                <a:gd name="T68" fmla="*/ 78 w 541"/>
                <a:gd name="T69" fmla="*/ 29 h 165"/>
                <a:gd name="T70" fmla="*/ 57 w 541"/>
                <a:gd name="T71" fmla="*/ 44 h 165"/>
                <a:gd name="T72" fmla="*/ 35 w 541"/>
                <a:gd name="T73" fmla="*/ 62 h 165"/>
                <a:gd name="T74" fmla="*/ 15 w 541"/>
                <a:gd name="T75" fmla="*/ 83 h 165"/>
                <a:gd name="T76" fmla="*/ 1 w 541"/>
                <a:gd name="T77" fmla="*/ 99 h 165"/>
                <a:gd name="T78" fmla="*/ 1 w 541"/>
                <a:gd name="T79" fmla="*/ 110 h 165"/>
                <a:gd name="T80" fmla="*/ 8 w 541"/>
                <a:gd name="T81" fmla="*/ 118 h 165"/>
                <a:gd name="T82" fmla="*/ 18 w 541"/>
                <a:gd name="T83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1" h="165">
                  <a:moveTo>
                    <a:pt x="23" y="118"/>
                  </a:moveTo>
                  <a:lnTo>
                    <a:pt x="33" y="112"/>
                  </a:lnTo>
                  <a:lnTo>
                    <a:pt x="44" y="108"/>
                  </a:lnTo>
                  <a:lnTo>
                    <a:pt x="56" y="106"/>
                  </a:lnTo>
                  <a:lnTo>
                    <a:pt x="69" y="105"/>
                  </a:lnTo>
                  <a:lnTo>
                    <a:pt x="81" y="106"/>
                  </a:lnTo>
                  <a:lnTo>
                    <a:pt x="93" y="107"/>
                  </a:lnTo>
                  <a:lnTo>
                    <a:pt x="106" y="110"/>
                  </a:lnTo>
                  <a:lnTo>
                    <a:pt x="119" y="113"/>
                  </a:lnTo>
                  <a:lnTo>
                    <a:pt x="147" y="121"/>
                  </a:lnTo>
                  <a:lnTo>
                    <a:pt x="174" y="131"/>
                  </a:lnTo>
                  <a:lnTo>
                    <a:pt x="209" y="143"/>
                  </a:lnTo>
                  <a:lnTo>
                    <a:pt x="247" y="154"/>
                  </a:lnTo>
                  <a:lnTo>
                    <a:pt x="266" y="159"/>
                  </a:lnTo>
                  <a:lnTo>
                    <a:pt x="285" y="163"/>
                  </a:lnTo>
                  <a:lnTo>
                    <a:pt x="305" y="165"/>
                  </a:lnTo>
                  <a:lnTo>
                    <a:pt x="325" y="165"/>
                  </a:lnTo>
                  <a:lnTo>
                    <a:pt x="340" y="165"/>
                  </a:lnTo>
                  <a:lnTo>
                    <a:pt x="355" y="164"/>
                  </a:lnTo>
                  <a:lnTo>
                    <a:pt x="369" y="161"/>
                  </a:lnTo>
                  <a:lnTo>
                    <a:pt x="383" y="157"/>
                  </a:lnTo>
                  <a:lnTo>
                    <a:pt x="398" y="153"/>
                  </a:lnTo>
                  <a:lnTo>
                    <a:pt x="411" y="148"/>
                  </a:lnTo>
                  <a:lnTo>
                    <a:pt x="425" y="141"/>
                  </a:lnTo>
                  <a:lnTo>
                    <a:pt x="438" y="134"/>
                  </a:lnTo>
                  <a:lnTo>
                    <a:pt x="452" y="126"/>
                  </a:lnTo>
                  <a:lnTo>
                    <a:pt x="464" y="117"/>
                  </a:lnTo>
                  <a:lnTo>
                    <a:pt x="477" y="106"/>
                  </a:lnTo>
                  <a:lnTo>
                    <a:pt x="489" y="95"/>
                  </a:lnTo>
                  <a:lnTo>
                    <a:pt x="502" y="82"/>
                  </a:lnTo>
                  <a:lnTo>
                    <a:pt x="514" y="68"/>
                  </a:lnTo>
                  <a:lnTo>
                    <a:pt x="527" y="54"/>
                  </a:lnTo>
                  <a:lnTo>
                    <a:pt x="539" y="39"/>
                  </a:lnTo>
                  <a:lnTo>
                    <a:pt x="541" y="33"/>
                  </a:lnTo>
                  <a:lnTo>
                    <a:pt x="541" y="29"/>
                  </a:lnTo>
                  <a:lnTo>
                    <a:pt x="540" y="23"/>
                  </a:lnTo>
                  <a:lnTo>
                    <a:pt x="536" y="19"/>
                  </a:lnTo>
                  <a:lnTo>
                    <a:pt x="532" y="15"/>
                  </a:lnTo>
                  <a:lnTo>
                    <a:pt x="527" y="14"/>
                  </a:lnTo>
                  <a:lnTo>
                    <a:pt x="522" y="15"/>
                  </a:lnTo>
                  <a:lnTo>
                    <a:pt x="517" y="18"/>
                  </a:lnTo>
                  <a:lnTo>
                    <a:pt x="505" y="25"/>
                  </a:lnTo>
                  <a:lnTo>
                    <a:pt x="494" y="33"/>
                  </a:lnTo>
                  <a:lnTo>
                    <a:pt x="481" y="39"/>
                  </a:lnTo>
                  <a:lnTo>
                    <a:pt x="469" y="44"/>
                  </a:lnTo>
                  <a:lnTo>
                    <a:pt x="456" y="47"/>
                  </a:lnTo>
                  <a:lnTo>
                    <a:pt x="444" y="51"/>
                  </a:lnTo>
                  <a:lnTo>
                    <a:pt x="431" y="52"/>
                  </a:lnTo>
                  <a:lnTo>
                    <a:pt x="418" y="53"/>
                  </a:lnTo>
                  <a:lnTo>
                    <a:pt x="404" y="52"/>
                  </a:lnTo>
                  <a:lnTo>
                    <a:pt x="390" y="51"/>
                  </a:lnTo>
                  <a:lnTo>
                    <a:pt x="376" y="49"/>
                  </a:lnTo>
                  <a:lnTo>
                    <a:pt x="361" y="45"/>
                  </a:lnTo>
                  <a:lnTo>
                    <a:pt x="334" y="36"/>
                  </a:lnTo>
                  <a:lnTo>
                    <a:pt x="305" y="26"/>
                  </a:lnTo>
                  <a:lnTo>
                    <a:pt x="274" y="17"/>
                  </a:lnTo>
                  <a:lnTo>
                    <a:pt x="245" y="8"/>
                  </a:lnTo>
                  <a:lnTo>
                    <a:pt x="228" y="4"/>
                  </a:lnTo>
                  <a:lnTo>
                    <a:pt x="213" y="2"/>
                  </a:lnTo>
                  <a:lnTo>
                    <a:pt x="197" y="0"/>
                  </a:lnTo>
                  <a:lnTo>
                    <a:pt x="181" y="0"/>
                  </a:lnTo>
                  <a:lnTo>
                    <a:pt x="169" y="0"/>
                  </a:lnTo>
                  <a:lnTo>
                    <a:pt x="157" y="1"/>
                  </a:lnTo>
                  <a:lnTo>
                    <a:pt x="146" y="2"/>
                  </a:lnTo>
                  <a:lnTo>
                    <a:pt x="133" y="6"/>
                  </a:lnTo>
                  <a:lnTo>
                    <a:pt x="122" y="9"/>
                  </a:lnTo>
                  <a:lnTo>
                    <a:pt x="111" y="12"/>
                  </a:lnTo>
                  <a:lnTo>
                    <a:pt x="100" y="18"/>
                  </a:lnTo>
                  <a:lnTo>
                    <a:pt x="89" y="23"/>
                  </a:lnTo>
                  <a:lnTo>
                    <a:pt x="78" y="29"/>
                  </a:lnTo>
                  <a:lnTo>
                    <a:pt x="67" y="36"/>
                  </a:lnTo>
                  <a:lnTo>
                    <a:pt x="57" y="44"/>
                  </a:lnTo>
                  <a:lnTo>
                    <a:pt x="46" y="53"/>
                  </a:lnTo>
                  <a:lnTo>
                    <a:pt x="35" y="62"/>
                  </a:lnTo>
                  <a:lnTo>
                    <a:pt x="26" y="72"/>
                  </a:lnTo>
                  <a:lnTo>
                    <a:pt x="15" y="83"/>
                  </a:lnTo>
                  <a:lnTo>
                    <a:pt x="4" y="95"/>
                  </a:lnTo>
                  <a:lnTo>
                    <a:pt x="1" y="99"/>
                  </a:lnTo>
                  <a:lnTo>
                    <a:pt x="0" y="105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8" y="118"/>
                  </a:lnTo>
                  <a:lnTo>
                    <a:pt x="13" y="119"/>
                  </a:lnTo>
                  <a:lnTo>
                    <a:pt x="18" y="119"/>
                  </a:lnTo>
                  <a:lnTo>
                    <a:pt x="23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653">
              <a:extLst>
                <a:ext uri="{FF2B5EF4-FFF2-40B4-BE49-F238E27FC236}">
                  <a16:creationId xmlns:a16="http://schemas.microsoft.com/office/drawing/2014/main" xmlns="" id="{9302495F-A561-40DA-A003-E7B0466C1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0775" y="4562475"/>
              <a:ext cx="285750" cy="228600"/>
            </a:xfrm>
            <a:custGeom>
              <a:avLst/>
              <a:gdLst>
                <a:gd name="T0" fmla="*/ 730 w 901"/>
                <a:gd name="T1" fmla="*/ 539 h 721"/>
                <a:gd name="T2" fmla="*/ 723 w 901"/>
                <a:gd name="T3" fmla="*/ 531 h 721"/>
                <a:gd name="T4" fmla="*/ 723 w 901"/>
                <a:gd name="T5" fmla="*/ 519 h 721"/>
                <a:gd name="T6" fmla="*/ 730 w 901"/>
                <a:gd name="T7" fmla="*/ 511 h 721"/>
                <a:gd name="T8" fmla="*/ 800 w 901"/>
                <a:gd name="T9" fmla="*/ 510 h 721"/>
                <a:gd name="T10" fmla="*/ 809 w 901"/>
                <a:gd name="T11" fmla="*/ 517 h 721"/>
                <a:gd name="T12" fmla="*/ 811 w 901"/>
                <a:gd name="T13" fmla="*/ 528 h 721"/>
                <a:gd name="T14" fmla="*/ 804 w 901"/>
                <a:gd name="T15" fmla="*/ 538 h 721"/>
                <a:gd name="T16" fmla="*/ 796 w 901"/>
                <a:gd name="T17" fmla="*/ 540 h 721"/>
                <a:gd name="T18" fmla="*/ 730 w 901"/>
                <a:gd name="T19" fmla="*/ 629 h 721"/>
                <a:gd name="T20" fmla="*/ 723 w 901"/>
                <a:gd name="T21" fmla="*/ 622 h 721"/>
                <a:gd name="T22" fmla="*/ 723 w 901"/>
                <a:gd name="T23" fmla="*/ 609 h 721"/>
                <a:gd name="T24" fmla="*/ 730 w 901"/>
                <a:gd name="T25" fmla="*/ 602 h 721"/>
                <a:gd name="T26" fmla="*/ 800 w 901"/>
                <a:gd name="T27" fmla="*/ 601 h 721"/>
                <a:gd name="T28" fmla="*/ 809 w 901"/>
                <a:gd name="T29" fmla="*/ 607 h 721"/>
                <a:gd name="T30" fmla="*/ 811 w 901"/>
                <a:gd name="T31" fmla="*/ 618 h 721"/>
                <a:gd name="T32" fmla="*/ 804 w 901"/>
                <a:gd name="T33" fmla="*/ 628 h 721"/>
                <a:gd name="T34" fmla="*/ 571 w 901"/>
                <a:gd name="T35" fmla="*/ 540 h 721"/>
                <a:gd name="T36" fmla="*/ 502 w 901"/>
                <a:gd name="T37" fmla="*/ 538 h 721"/>
                <a:gd name="T38" fmla="*/ 496 w 901"/>
                <a:gd name="T39" fmla="*/ 528 h 721"/>
                <a:gd name="T40" fmla="*/ 498 w 901"/>
                <a:gd name="T41" fmla="*/ 517 h 721"/>
                <a:gd name="T42" fmla="*/ 508 w 901"/>
                <a:gd name="T43" fmla="*/ 510 h 721"/>
                <a:gd name="T44" fmla="*/ 577 w 901"/>
                <a:gd name="T45" fmla="*/ 511 h 721"/>
                <a:gd name="T46" fmla="*/ 585 w 901"/>
                <a:gd name="T47" fmla="*/ 519 h 721"/>
                <a:gd name="T48" fmla="*/ 585 w 901"/>
                <a:gd name="T49" fmla="*/ 531 h 721"/>
                <a:gd name="T50" fmla="*/ 577 w 901"/>
                <a:gd name="T51" fmla="*/ 539 h 721"/>
                <a:gd name="T52" fmla="*/ 571 w 901"/>
                <a:gd name="T53" fmla="*/ 630 h 721"/>
                <a:gd name="T54" fmla="*/ 502 w 901"/>
                <a:gd name="T55" fmla="*/ 628 h 721"/>
                <a:gd name="T56" fmla="*/ 496 w 901"/>
                <a:gd name="T57" fmla="*/ 618 h 721"/>
                <a:gd name="T58" fmla="*/ 498 w 901"/>
                <a:gd name="T59" fmla="*/ 607 h 721"/>
                <a:gd name="T60" fmla="*/ 508 w 901"/>
                <a:gd name="T61" fmla="*/ 601 h 721"/>
                <a:gd name="T62" fmla="*/ 577 w 901"/>
                <a:gd name="T63" fmla="*/ 602 h 721"/>
                <a:gd name="T64" fmla="*/ 585 w 901"/>
                <a:gd name="T65" fmla="*/ 609 h 721"/>
                <a:gd name="T66" fmla="*/ 585 w 901"/>
                <a:gd name="T67" fmla="*/ 622 h 721"/>
                <a:gd name="T68" fmla="*/ 577 w 901"/>
                <a:gd name="T69" fmla="*/ 629 h 721"/>
                <a:gd name="T70" fmla="*/ 286 w 901"/>
                <a:gd name="T71" fmla="*/ 540 h 721"/>
                <a:gd name="T72" fmla="*/ 275 w 901"/>
                <a:gd name="T73" fmla="*/ 536 h 721"/>
                <a:gd name="T74" fmla="*/ 270 w 901"/>
                <a:gd name="T75" fmla="*/ 526 h 721"/>
                <a:gd name="T76" fmla="*/ 275 w 901"/>
                <a:gd name="T77" fmla="*/ 515 h 721"/>
                <a:gd name="T78" fmla="*/ 286 w 901"/>
                <a:gd name="T79" fmla="*/ 510 h 721"/>
                <a:gd name="T80" fmla="*/ 354 w 901"/>
                <a:gd name="T81" fmla="*/ 513 h 721"/>
                <a:gd name="T82" fmla="*/ 360 w 901"/>
                <a:gd name="T83" fmla="*/ 522 h 721"/>
                <a:gd name="T84" fmla="*/ 358 w 901"/>
                <a:gd name="T85" fmla="*/ 533 h 721"/>
                <a:gd name="T86" fmla="*/ 348 w 901"/>
                <a:gd name="T87" fmla="*/ 540 h 721"/>
                <a:gd name="T88" fmla="*/ 286 w 901"/>
                <a:gd name="T89" fmla="*/ 630 h 721"/>
                <a:gd name="T90" fmla="*/ 275 w 901"/>
                <a:gd name="T91" fmla="*/ 626 h 721"/>
                <a:gd name="T92" fmla="*/ 270 w 901"/>
                <a:gd name="T93" fmla="*/ 615 h 721"/>
                <a:gd name="T94" fmla="*/ 275 w 901"/>
                <a:gd name="T95" fmla="*/ 605 h 721"/>
                <a:gd name="T96" fmla="*/ 286 w 901"/>
                <a:gd name="T97" fmla="*/ 601 h 721"/>
                <a:gd name="T98" fmla="*/ 354 w 901"/>
                <a:gd name="T99" fmla="*/ 603 h 721"/>
                <a:gd name="T100" fmla="*/ 360 w 901"/>
                <a:gd name="T101" fmla="*/ 613 h 721"/>
                <a:gd name="T102" fmla="*/ 358 w 901"/>
                <a:gd name="T103" fmla="*/ 624 h 721"/>
                <a:gd name="T104" fmla="*/ 348 w 901"/>
                <a:gd name="T105" fmla="*/ 630 h 721"/>
                <a:gd name="T106" fmla="*/ 451 w 901"/>
                <a:gd name="T107" fmla="*/ 390 h 721"/>
                <a:gd name="T108" fmla="*/ 61 w 901"/>
                <a:gd name="T109" fmla="*/ 0 h 721"/>
                <a:gd name="T110" fmla="*/ 901 w 901"/>
                <a:gd name="T111" fmla="*/ 24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1" h="721">
                  <a:moveTo>
                    <a:pt x="796" y="540"/>
                  </a:moveTo>
                  <a:lnTo>
                    <a:pt x="736" y="540"/>
                  </a:lnTo>
                  <a:lnTo>
                    <a:pt x="734" y="540"/>
                  </a:lnTo>
                  <a:lnTo>
                    <a:pt x="730" y="539"/>
                  </a:lnTo>
                  <a:lnTo>
                    <a:pt x="728" y="538"/>
                  </a:lnTo>
                  <a:lnTo>
                    <a:pt x="726" y="536"/>
                  </a:lnTo>
                  <a:lnTo>
                    <a:pt x="724" y="533"/>
                  </a:lnTo>
                  <a:lnTo>
                    <a:pt x="723" y="531"/>
                  </a:lnTo>
                  <a:lnTo>
                    <a:pt x="722" y="528"/>
                  </a:lnTo>
                  <a:lnTo>
                    <a:pt x="722" y="526"/>
                  </a:lnTo>
                  <a:lnTo>
                    <a:pt x="722" y="522"/>
                  </a:lnTo>
                  <a:lnTo>
                    <a:pt x="723" y="519"/>
                  </a:lnTo>
                  <a:lnTo>
                    <a:pt x="724" y="517"/>
                  </a:lnTo>
                  <a:lnTo>
                    <a:pt x="726" y="515"/>
                  </a:lnTo>
                  <a:lnTo>
                    <a:pt x="728" y="513"/>
                  </a:lnTo>
                  <a:lnTo>
                    <a:pt x="730" y="511"/>
                  </a:lnTo>
                  <a:lnTo>
                    <a:pt x="733" y="510"/>
                  </a:lnTo>
                  <a:lnTo>
                    <a:pt x="736" y="510"/>
                  </a:lnTo>
                  <a:lnTo>
                    <a:pt x="796" y="510"/>
                  </a:lnTo>
                  <a:lnTo>
                    <a:pt x="800" y="510"/>
                  </a:lnTo>
                  <a:lnTo>
                    <a:pt x="802" y="511"/>
                  </a:lnTo>
                  <a:lnTo>
                    <a:pt x="804" y="513"/>
                  </a:lnTo>
                  <a:lnTo>
                    <a:pt x="806" y="515"/>
                  </a:lnTo>
                  <a:lnTo>
                    <a:pt x="809" y="517"/>
                  </a:lnTo>
                  <a:lnTo>
                    <a:pt x="810" y="519"/>
                  </a:lnTo>
                  <a:lnTo>
                    <a:pt x="811" y="522"/>
                  </a:lnTo>
                  <a:lnTo>
                    <a:pt x="811" y="526"/>
                  </a:lnTo>
                  <a:lnTo>
                    <a:pt x="811" y="528"/>
                  </a:lnTo>
                  <a:lnTo>
                    <a:pt x="810" y="531"/>
                  </a:lnTo>
                  <a:lnTo>
                    <a:pt x="809" y="533"/>
                  </a:lnTo>
                  <a:lnTo>
                    <a:pt x="806" y="536"/>
                  </a:lnTo>
                  <a:lnTo>
                    <a:pt x="804" y="538"/>
                  </a:lnTo>
                  <a:lnTo>
                    <a:pt x="802" y="539"/>
                  </a:lnTo>
                  <a:lnTo>
                    <a:pt x="800" y="540"/>
                  </a:lnTo>
                  <a:lnTo>
                    <a:pt x="796" y="540"/>
                  </a:lnTo>
                  <a:lnTo>
                    <a:pt x="796" y="540"/>
                  </a:lnTo>
                  <a:close/>
                  <a:moveTo>
                    <a:pt x="796" y="630"/>
                  </a:moveTo>
                  <a:lnTo>
                    <a:pt x="736" y="630"/>
                  </a:lnTo>
                  <a:lnTo>
                    <a:pt x="734" y="630"/>
                  </a:lnTo>
                  <a:lnTo>
                    <a:pt x="730" y="629"/>
                  </a:lnTo>
                  <a:lnTo>
                    <a:pt x="728" y="628"/>
                  </a:lnTo>
                  <a:lnTo>
                    <a:pt x="726" y="626"/>
                  </a:lnTo>
                  <a:lnTo>
                    <a:pt x="724" y="624"/>
                  </a:lnTo>
                  <a:lnTo>
                    <a:pt x="723" y="622"/>
                  </a:lnTo>
                  <a:lnTo>
                    <a:pt x="722" y="618"/>
                  </a:lnTo>
                  <a:lnTo>
                    <a:pt x="722" y="615"/>
                  </a:lnTo>
                  <a:lnTo>
                    <a:pt x="722" y="613"/>
                  </a:lnTo>
                  <a:lnTo>
                    <a:pt x="723" y="609"/>
                  </a:lnTo>
                  <a:lnTo>
                    <a:pt x="724" y="607"/>
                  </a:lnTo>
                  <a:lnTo>
                    <a:pt x="726" y="605"/>
                  </a:lnTo>
                  <a:lnTo>
                    <a:pt x="728" y="603"/>
                  </a:lnTo>
                  <a:lnTo>
                    <a:pt x="730" y="602"/>
                  </a:lnTo>
                  <a:lnTo>
                    <a:pt x="733" y="601"/>
                  </a:lnTo>
                  <a:lnTo>
                    <a:pt x="736" y="601"/>
                  </a:lnTo>
                  <a:lnTo>
                    <a:pt x="796" y="601"/>
                  </a:lnTo>
                  <a:lnTo>
                    <a:pt x="800" y="601"/>
                  </a:lnTo>
                  <a:lnTo>
                    <a:pt x="802" y="602"/>
                  </a:lnTo>
                  <a:lnTo>
                    <a:pt x="804" y="603"/>
                  </a:lnTo>
                  <a:lnTo>
                    <a:pt x="806" y="605"/>
                  </a:lnTo>
                  <a:lnTo>
                    <a:pt x="809" y="607"/>
                  </a:lnTo>
                  <a:lnTo>
                    <a:pt x="810" y="609"/>
                  </a:lnTo>
                  <a:lnTo>
                    <a:pt x="811" y="613"/>
                  </a:lnTo>
                  <a:lnTo>
                    <a:pt x="811" y="615"/>
                  </a:lnTo>
                  <a:lnTo>
                    <a:pt x="811" y="618"/>
                  </a:lnTo>
                  <a:lnTo>
                    <a:pt x="810" y="622"/>
                  </a:lnTo>
                  <a:lnTo>
                    <a:pt x="809" y="624"/>
                  </a:lnTo>
                  <a:lnTo>
                    <a:pt x="806" y="626"/>
                  </a:lnTo>
                  <a:lnTo>
                    <a:pt x="804" y="628"/>
                  </a:lnTo>
                  <a:lnTo>
                    <a:pt x="802" y="629"/>
                  </a:lnTo>
                  <a:lnTo>
                    <a:pt x="800" y="630"/>
                  </a:lnTo>
                  <a:lnTo>
                    <a:pt x="796" y="630"/>
                  </a:lnTo>
                  <a:close/>
                  <a:moveTo>
                    <a:pt x="571" y="540"/>
                  </a:moveTo>
                  <a:lnTo>
                    <a:pt x="511" y="540"/>
                  </a:lnTo>
                  <a:lnTo>
                    <a:pt x="508" y="540"/>
                  </a:lnTo>
                  <a:lnTo>
                    <a:pt x="505" y="539"/>
                  </a:lnTo>
                  <a:lnTo>
                    <a:pt x="502" y="538"/>
                  </a:lnTo>
                  <a:lnTo>
                    <a:pt x="500" y="536"/>
                  </a:lnTo>
                  <a:lnTo>
                    <a:pt x="498" y="533"/>
                  </a:lnTo>
                  <a:lnTo>
                    <a:pt x="497" y="531"/>
                  </a:lnTo>
                  <a:lnTo>
                    <a:pt x="496" y="528"/>
                  </a:lnTo>
                  <a:lnTo>
                    <a:pt x="496" y="526"/>
                  </a:lnTo>
                  <a:lnTo>
                    <a:pt x="496" y="522"/>
                  </a:lnTo>
                  <a:lnTo>
                    <a:pt x="497" y="519"/>
                  </a:lnTo>
                  <a:lnTo>
                    <a:pt x="498" y="517"/>
                  </a:lnTo>
                  <a:lnTo>
                    <a:pt x="500" y="515"/>
                  </a:lnTo>
                  <a:lnTo>
                    <a:pt x="502" y="513"/>
                  </a:lnTo>
                  <a:lnTo>
                    <a:pt x="505" y="511"/>
                  </a:lnTo>
                  <a:lnTo>
                    <a:pt x="508" y="510"/>
                  </a:lnTo>
                  <a:lnTo>
                    <a:pt x="511" y="510"/>
                  </a:lnTo>
                  <a:lnTo>
                    <a:pt x="571" y="510"/>
                  </a:lnTo>
                  <a:lnTo>
                    <a:pt x="574" y="510"/>
                  </a:lnTo>
                  <a:lnTo>
                    <a:pt x="577" y="511"/>
                  </a:lnTo>
                  <a:lnTo>
                    <a:pt x="580" y="513"/>
                  </a:lnTo>
                  <a:lnTo>
                    <a:pt x="582" y="515"/>
                  </a:lnTo>
                  <a:lnTo>
                    <a:pt x="584" y="517"/>
                  </a:lnTo>
                  <a:lnTo>
                    <a:pt x="585" y="519"/>
                  </a:lnTo>
                  <a:lnTo>
                    <a:pt x="586" y="522"/>
                  </a:lnTo>
                  <a:lnTo>
                    <a:pt x="586" y="526"/>
                  </a:lnTo>
                  <a:lnTo>
                    <a:pt x="586" y="528"/>
                  </a:lnTo>
                  <a:lnTo>
                    <a:pt x="585" y="531"/>
                  </a:lnTo>
                  <a:lnTo>
                    <a:pt x="584" y="533"/>
                  </a:lnTo>
                  <a:lnTo>
                    <a:pt x="582" y="536"/>
                  </a:lnTo>
                  <a:lnTo>
                    <a:pt x="580" y="538"/>
                  </a:lnTo>
                  <a:lnTo>
                    <a:pt x="577" y="539"/>
                  </a:lnTo>
                  <a:lnTo>
                    <a:pt x="574" y="540"/>
                  </a:lnTo>
                  <a:lnTo>
                    <a:pt x="571" y="540"/>
                  </a:lnTo>
                  <a:lnTo>
                    <a:pt x="571" y="540"/>
                  </a:lnTo>
                  <a:close/>
                  <a:moveTo>
                    <a:pt x="571" y="630"/>
                  </a:moveTo>
                  <a:lnTo>
                    <a:pt x="511" y="630"/>
                  </a:lnTo>
                  <a:lnTo>
                    <a:pt x="508" y="630"/>
                  </a:lnTo>
                  <a:lnTo>
                    <a:pt x="505" y="629"/>
                  </a:lnTo>
                  <a:lnTo>
                    <a:pt x="502" y="628"/>
                  </a:lnTo>
                  <a:lnTo>
                    <a:pt x="500" y="626"/>
                  </a:lnTo>
                  <a:lnTo>
                    <a:pt x="498" y="624"/>
                  </a:lnTo>
                  <a:lnTo>
                    <a:pt x="497" y="622"/>
                  </a:lnTo>
                  <a:lnTo>
                    <a:pt x="496" y="618"/>
                  </a:lnTo>
                  <a:lnTo>
                    <a:pt x="496" y="615"/>
                  </a:lnTo>
                  <a:lnTo>
                    <a:pt x="496" y="613"/>
                  </a:lnTo>
                  <a:lnTo>
                    <a:pt x="497" y="609"/>
                  </a:lnTo>
                  <a:lnTo>
                    <a:pt x="498" y="607"/>
                  </a:lnTo>
                  <a:lnTo>
                    <a:pt x="500" y="605"/>
                  </a:lnTo>
                  <a:lnTo>
                    <a:pt x="502" y="603"/>
                  </a:lnTo>
                  <a:lnTo>
                    <a:pt x="505" y="602"/>
                  </a:lnTo>
                  <a:lnTo>
                    <a:pt x="508" y="601"/>
                  </a:lnTo>
                  <a:lnTo>
                    <a:pt x="511" y="601"/>
                  </a:lnTo>
                  <a:lnTo>
                    <a:pt x="571" y="601"/>
                  </a:lnTo>
                  <a:lnTo>
                    <a:pt x="574" y="601"/>
                  </a:lnTo>
                  <a:lnTo>
                    <a:pt x="577" y="602"/>
                  </a:lnTo>
                  <a:lnTo>
                    <a:pt x="580" y="603"/>
                  </a:lnTo>
                  <a:lnTo>
                    <a:pt x="582" y="605"/>
                  </a:lnTo>
                  <a:lnTo>
                    <a:pt x="584" y="607"/>
                  </a:lnTo>
                  <a:lnTo>
                    <a:pt x="585" y="609"/>
                  </a:lnTo>
                  <a:lnTo>
                    <a:pt x="586" y="613"/>
                  </a:lnTo>
                  <a:lnTo>
                    <a:pt x="586" y="615"/>
                  </a:lnTo>
                  <a:lnTo>
                    <a:pt x="586" y="618"/>
                  </a:lnTo>
                  <a:lnTo>
                    <a:pt x="585" y="622"/>
                  </a:lnTo>
                  <a:lnTo>
                    <a:pt x="584" y="624"/>
                  </a:lnTo>
                  <a:lnTo>
                    <a:pt x="582" y="626"/>
                  </a:lnTo>
                  <a:lnTo>
                    <a:pt x="580" y="628"/>
                  </a:lnTo>
                  <a:lnTo>
                    <a:pt x="577" y="629"/>
                  </a:lnTo>
                  <a:lnTo>
                    <a:pt x="574" y="630"/>
                  </a:lnTo>
                  <a:lnTo>
                    <a:pt x="571" y="630"/>
                  </a:lnTo>
                  <a:close/>
                  <a:moveTo>
                    <a:pt x="346" y="540"/>
                  </a:moveTo>
                  <a:lnTo>
                    <a:pt x="286" y="540"/>
                  </a:lnTo>
                  <a:lnTo>
                    <a:pt x="282" y="540"/>
                  </a:lnTo>
                  <a:lnTo>
                    <a:pt x="280" y="539"/>
                  </a:lnTo>
                  <a:lnTo>
                    <a:pt x="277" y="538"/>
                  </a:lnTo>
                  <a:lnTo>
                    <a:pt x="275" y="536"/>
                  </a:lnTo>
                  <a:lnTo>
                    <a:pt x="273" y="533"/>
                  </a:lnTo>
                  <a:lnTo>
                    <a:pt x="272" y="531"/>
                  </a:lnTo>
                  <a:lnTo>
                    <a:pt x="271" y="528"/>
                  </a:lnTo>
                  <a:lnTo>
                    <a:pt x="270" y="526"/>
                  </a:lnTo>
                  <a:lnTo>
                    <a:pt x="271" y="522"/>
                  </a:lnTo>
                  <a:lnTo>
                    <a:pt x="272" y="519"/>
                  </a:lnTo>
                  <a:lnTo>
                    <a:pt x="273" y="517"/>
                  </a:lnTo>
                  <a:lnTo>
                    <a:pt x="275" y="515"/>
                  </a:lnTo>
                  <a:lnTo>
                    <a:pt x="277" y="513"/>
                  </a:lnTo>
                  <a:lnTo>
                    <a:pt x="280" y="511"/>
                  </a:lnTo>
                  <a:lnTo>
                    <a:pt x="282" y="510"/>
                  </a:lnTo>
                  <a:lnTo>
                    <a:pt x="286" y="510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2" y="511"/>
                  </a:lnTo>
                  <a:lnTo>
                    <a:pt x="354" y="513"/>
                  </a:lnTo>
                  <a:lnTo>
                    <a:pt x="356" y="515"/>
                  </a:lnTo>
                  <a:lnTo>
                    <a:pt x="358" y="517"/>
                  </a:lnTo>
                  <a:lnTo>
                    <a:pt x="359" y="519"/>
                  </a:lnTo>
                  <a:lnTo>
                    <a:pt x="360" y="522"/>
                  </a:lnTo>
                  <a:lnTo>
                    <a:pt x="360" y="526"/>
                  </a:lnTo>
                  <a:lnTo>
                    <a:pt x="360" y="528"/>
                  </a:lnTo>
                  <a:lnTo>
                    <a:pt x="359" y="531"/>
                  </a:lnTo>
                  <a:lnTo>
                    <a:pt x="358" y="533"/>
                  </a:lnTo>
                  <a:lnTo>
                    <a:pt x="356" y="536"/>
                  </a:lnTo>
                  <a:lnTo>
                    <a:pt x="354" y="538"/>
                  </a:lnTo>
                  <a:lnTo>
                    <a:pt x="352" y="539"/>
                  </a:lnTo>
                  <a:lnTo>
                    <a:pt x="348" y="540"/>
                  </a:lnTo>
                  <a:lnTo>
                    <a:pt x="346" y="540"/>
                  </a:lnTo>
                  <a:lnTo>
                    <a:pt x="346" y="540"/>
                  </a:lnTo>
                  <a:close/>
                  <a:moveTo>
                    <a:pt x="346" y="630"/>
                  </a:moveTo>
                  <a:lnTo>
                    <a:pt x="286" y="630"/>
                  </a:lnTo>
                  <a:lnTo>
                    <a:pt x="282" y="630"/>
                  </a:lnTo>
                  <a:lnTo>
                    <a:pt x="280" y="629"/>
                  </a:lnTo>
                  <a:lnTo>
                    <a:pt x="277" y="628"/>
                  </a:lnTo>
                  <a:lnTo>
                    <a:pt x="275" y="626"/>
                  </a:lnTo>
                  <a:lnTo>
                    <a:pt x="273" y="624"/>
                  </a:lnTo>
                  <a:lnTo>
                    <a:pt x="272" y="622"/>
                  </a:lnTo>
                  <a:lnTo>
                    <a:pt x="271" y="618"/>
                  </a:lnTo>
                  <a:lnTo>
                    <a:pt x="270" y="615"/>
                  </a:lnTo>
                  <a:lnTo>
                    <a:pt x="271" y="613"/>
                  </a:lnTo>
                  <a:lnTo>
                    <a:pt x="272" y="609"/>
                  </a:lnTo>
                  <a:lnTo>
                    <a:pt x="273" y="607"/>
                  </a:lnTo>
                  <a:lnTo>
                    <a:pt x="275" y="605"/>
                  </a:lnTo>
                  <a:lnTo>
                    <a:pt x="277" y="603"/>
                  </a:lnTo>
                  <a:lnTo>
                    <a:pt x="280" y="602"/>
                  </a:lnTo>
                  <a:lnTo>
                    <a:pt x="282" y="601"/>
                  </a:lnTo>
                  <a:lnTo>
                    <a:pt x="286" y="601"/>
                  </a:lnTo>
                  <a:lnTo>
                    <a:pt x="346" y="601"/>
                  </a:lnTo>
                  <a:lnTo>
                    <a:pt x="348" y="601"/>
                  </a:lnTo>
                  <a:lnTo>
                    <a:pt x="352" y="602"/>
                  </a:lnTo>
                  <a:lnTo>
                    <a:pt x="354" y="603"/>
                  </a:lnTo>
                  <a:lnTo>
                    <a:pt x="356" y="605"/>
                  </a:lnTo>
                  <a:lnTo>
                    <a:pt x="358" y="607"/>
                  </a:lnTo>
                  <a:lnTo>
                    <a:pt x="359" y="609"/>
                  </a:lnTo>
                  <a:lnTo>
                    <a:pt x="360" y="613"/>
                  </a:lnTo>
                  <a:lnTo>
                    <a:pt x="360" y="615"/>
                  </a:lnTo>
                  <a:lnTo>
                    <a:pt x="360" y="618"/>
                  </a:lnTo>
                  <a:lnTo>
                    <a:pt x="359" y="622"/>
                  </a:lnTo>
                  <a:lnTo>
                    <a:pt x="358" y="624"/>
                  </a:lnTo>
                  <a:lnTo>
                    <a:pt x="356" y="626"/>
                  </a:lnTo>
                  <a:lnTo>
                    <a:pt x="354" y="628"/>
                  </a:lnTo>
                  <a:lnTo>
                    <a:pt x="352" y="629"/>
                  </a:lnTo>
                  <a:lnTo>
                    <a:pt x="348" y="630"/>
                  </a:lnTo>
                  <a:lnTo>
                    <a:pt x="346" y="630"/>
                  </a:lnTo>
                  <a:close/>
                  <a:moveTo>
                    <a:pt x="676" y="390"/>
                  </a:moveTo>
                  <a:lnTo>
                    <a:pt x="676" y="240"/>
                  </a:lnTo>
                  <a:lnTo>
                    <a:pt x="451" y="390"/>
                  </a:lnTo>
                  <a:lnTo>
                    <a:pt x="451" y="240"/>
                  </a:lnTo>
                  <a:lnTo>
                    <a:pt x="226" y="390"/>
                  </a:lnTo>
                  <a:lnTo>
                    <a:pt x="150" y="0"/>
                  </a:lnTo>
                  <a:lnTo>
                    <a:pt x="61" y="0"/>
                  </a:lnTo>
                  <a:lnTo>
                    <a:pt x="0" y="390"/>
                  </a:lnTo>
                  <a:lnTo>
                    <a:pt x="0" y="721"/>
                  </a:lnTo>
                  <a:lnTo>
                    <a:pt x="901" y="721"/>
                  </a:lnTo>
                  <a:lnTo>
                    <a:pt x="901" y="240"/>
                  </a:lnTo>
                  <a:lnTo>
                    <a:pt x="676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7989B321-14F3-4027-8D3A-5EB6A5BF1BD9}"/>
              </a:ext>
            </a:extLst>
          </p:cNvPr>
          <p:cNvGrpSpPr/>
          <p:nvPr/>
        </p:nvGrpSpPr>
        <p:grpSpPr>
          <a:xfrm>
            <a:off x="8030182" y="3459855"/>
            <a:ext cx="220663" cy="287338"/>
            <a:chOff x="304800" y="2492375"/>
            <a:chExt cx="220663" cy="287338"/>
          </a:xfrm>
          <a:solidFill>
            <a:schemeClr val="bg1"/>
          </a:solidFill>
        </p:grpSpPr>
        <p:sp>
          <p:nvSpPr>
            <p:cNvPr id="90" name="Freeform 374">
              <a:extLst>
                <a:ext uri="{FF2B5EF4-FFF2-40B4-BE49-F238E27FC236}">
                  <a16:creationId xmlns:a16="http://schemas.microsoft.com/office/drawing/2014/main" xmlns="" id="{4BB18914-6C83-478A-8084-248D21670C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" y="2540000"/>
              <a:ext cx="95250" cy="76200"/>
            </a:xfrm>
            <a:custGeom>
              <a:avLst/>
              <a:gdLst>
                <a:gd name="T0" fmla="*/ 135 w 301"/>
                <a:gd name="T1" fmla="*/ 151 h 242"/>
                <a:gd name="T2" fmla="*/ 141 w 301"/>
                <a:gd name="T3" fmla="*/ 153 h 242"/>
                <a:gd name="T4" fmla="*/ 146 w 301"/>
                <a:gd name="T5" fmla="*/ 156 h 242"/>
                <a:gd name="T6" fmla="*/ 149 w 301"/>
                <a:gd name="T7" fmla="*/ 160 h 242"/>
                <a:gd name="T8" fmla="*/ 150 w 301"/>
                <a:gd name="T9" fmla="*/ 167 h 242"/>
                <a:gd name="T10" fmla="*/ 149 w 301"/>
                <a:gd name="T11" fmla="*/ 172 h 242"/>
                <a:gd name="T12" fmla="*/ 146 w 301"/>
                <a:gd name="T13" fmla="*/ 176 h 242"/>
                <a:gd name="T14" fmla="*/ 141 w 301"/>
                <a:gd name="T15" fmla="*/ 181 h 242"/>
                <a:gd name="T16" fmla="*/ 135 w 301"/>
                <a:gd name="T17" fmla="*/ 182 h 242"/>
                <a:gd name="T18" fmla="*/ 72 w 301"/>
                <a:gd name="T19" fmla="*/ 181 h 242"/>
                <a:gd name="T20" fmla="*/ 67 w 301"/>
                <a:gd name="T21" fmla="*/ 178 h 242"/>
                <a:gd name="T22" fmla="*/ 63 w 301"/>
                <a:gd name="T23" fmla="*/ 174 h 242"/>
                <a:gd name="T24" fmla="*/ 60 w 301"/>
                <a:gd name="T25" fmla="*/ 169 h 242"/>
                <a:gd name="T26" fmla="*/ 60 w 301"/>
                <a:gd name="T27" fmla="*/ 163 h 242"/>
                <a:gd name="T28" fmla="*/ 63 w 301"/>
                <a:gd name="T29" fmla="*/ 158 h 242"/>
                <a:gd name="T30" fmla="*/ 67 w 301"/>
                <a:gd name="T31" fmla="*/ 154 h 242"/>
                <a:gd name="T32" fmla="*/ 72 w 301"/>
                <a:gd name="T33" fmla="*/ 152 h 242"/>
                <a:gd name="T34" fmla="*/ 75 w 301"/>
                <a:gd name="T35" fmla="*/ 151 h 242"/>
                <a:gd name="T36" fmla="*/ 286 w 301"/>
                <a:gd name="T37" fmla="*/ 242 h 242"/>
                <a:gd name="T38" fmla="*/ 292 w 301"/>
                <a:gd name="T39" fmla="*/ 241 h 242"/>
                <a:gd name="T40" fmla="*/ 296 w 301"/>
                <a:gd name="T41" fmla="*/ 237 h 242"/>
                <a:gd name="T42" fmla="*/ 300 w 301"/>
                <a:gd name="T43" fmla="*/ 232 h 242"/>
                <a:gd name="T44" fmla="*/ 301 w 301"/>
                <a:gd name="T45" fmla="*/ 227 h 242"/>
                <a:gd name="T46" fmla="*/ 301 w 301"/>
                <a:gd name="T47" fmla="*/ 12 h 242"/>
                <a:gd name="T48" fmla="*/ 298 w 301"/>
                <a:gd name="T49" fmla="*/ 7 h 242"/>
                <a:gd name="T50" fmla="*/ 294 w 301"/>
                <a:gd name="T51" fmla="*/ 4 h 242"/>
                <a:gd name="T52" fmla="*/ 289 w 301"/>
                <a:gd name="T53" fmla="*/ 0 h 242"/>
                <a:gd name="T54" fmla="*/ 15 w 301"/>
                <a:gd name="T55" fmla="*/ 0 h 242"/>
                <a:gd name="T56" fmla="*/ 9 w 301"/>
                <a:gd name="T57" fmla="*/ 1 h 242"/>
                <a:gd name="T58" fmla="*/ 5 w 301"/>
                <a:gd name="T59" fmla="*/ 5 h 242"/>
                <a:gd name="T60" fmla="*/ 1 w 301"/>
                <a:gd name="T61" fmla="*/ 10 h 242"/>
                <a:gd name="T62" fmla="*/ 0 w 301"/>
                <a:gd name="T63" fmla="*/ 15 h 242"/>
                <a:gd name="T64" fmla="*/ 0 w 301"/>
                <a:gd name="T65" fmla="*/ 229 h 242"/>
                <a:gd name="T66" fmla="*/ 2 w 301"/>
                <a:gd name="T67" fmla="*/ 235 h 242"/>
                <a:gd name="T68" fmla="*/ 7 w 301"/>
                <a:gd name="T69" fmla="*/ 239 h 242"/>
                <a:gd name="T70" fmla="*/ 12 w 301"/>
                <a:gd name="T71" fmla="*/ 241 h 242"/>
                <a:gd name="T72" fmla="*/ 15 w 301"/>
                <a:gd name="T7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1" h="242">
                  <a:moveTo>
                    <a:pt x="75" y="151"/>
                  </a:moveTo>
                  <a:lnTo>
                    <a:pt x="135" y="151"/>
                  </a:lnTo>
                  <a:lnTo>
                    <a:pt x="139" y="152"/>
                  </a:lnTo>
                  <a:lnTo>
                    <a:pt x="141" y="153"/>
                  </a:lnTo>
                  <a:lnTo>
                    <a:pt x="144" y="154"/>
                  </a:lnTo>
                  <a:lnTo>
                    <a:pt x="146" y="156"/>
                  </a:lnTo>
                  <a:lnTo>
                    <a:pt x="148" y="158"/>
                  </a:lnTo>
                  <a:lnTo>
                    <a:pt x="149" y="160"/>
                  </a:lnTo>
                  <a:lnTo>
                    <a:pt x="150" y="163"/>
                  </a:lnTo>
                  <a:lnTo>
                    <a:pt x="150" y="167"/>
                  </a:lnTo>
                  <a:lnTo>
                    <a:pt x="150" y="169"/>
                  </a:lnTo>
                  <a:lnTo>
                    <a:pt x="149" y="172"/>
                  </a:lnTo>
                  <a:lnTo>
                    <a:pt x="148" y="174"/>
                  </a:lnTo>
                  <a:lnTo>
                    <a:pt x="146" y="176"/>
                  </a:lnTo>
                  <a:lnTo>
                    <a:pt x="144" y="178"/>
                  </a:lnTo>
                  <a:lnTo>
                    <a:pt x="141" y="181"/>
                  </a:lnTo>
                  <a:lnTo>
                    <a:pt x="139" y="181"/>
                  </a:lnTo>
                  <a:lnTo>
                    <a:pt x="135" y="182"/>
                  </a:lnTo>
                  <a:lnTo>
                    <a:pt x="75" y="182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7" y="178"/>
                  </a:lnTo>
                  <a:lnTo>
                    <a:pt x="65" y="176"/>
                  </a:lnTo>
                  <a:lnTo>
                    <a:pt x="63" y="174"/>
                  </a:lnTo>
                  <a:lnTo>
                    <a:pt x="61" y="172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3"/>
                  </a:lnTo>
                  <a:lnTo>
                    <a:pt x="61" y="160"/>
                  </a:lnTo>
                  <a:lnTo>
                    <a:pt x="63" y="158"/>
                  </a:lnTo>
                  <a:lnTo>
                    <a:pt x="65" y="156"/>
                  </a:lnTo>
                  <a:lnTo>
                    <a:pt x="67" y="154"/>
                  </a:lnTo>
                  <a:lnTo>
                    <a:pt x="69" y="153"/>
                  </a:lnTo>
                  <a:lnTo>
                    <a:pt x="72" y="152"/>
                  </a:lnTo>
                  <a:lnTo>
                    <a:pt x="75" y="152"/>
                  </a:lnTo>
                  <a:lnTo>
                    <a:pt x="75" y="151"/>
                  </a:lnTo>
                  <a:close/>
                  <a:moveTo>
                    <a:pt x="15" y="242"/>
                  </a:moveTo>
                  <a:lnTo>
                    <a:pt x="286" y="242"/>
                  </a:lnTo>
                  <a:lnTo>
                    <a:pt x="289" y="241"/>
                  </a:lnTo>
                  <a:lnTo>
                    <a:pt x="292" y="241"/>
                  </a:lnTo>
                  <a:lnTo>
                    <a:pt x="294" y="239"/>
                  </a:lnTo>
                  <a:lnTo>
                    <a:pt x="296" y="237"/>
                  </a:lnTo>
                  <a:lnTo>
                    <a:pt x="298" y="235"/>
                  </a:lnTo>
                  <a:lnTo>
                    <a:pt x="300" y="232"/>
                  </a:lnTo>
                  <a:lnTo>
                    <a:pt x="301" y="230"/>
                  </a:lnTo>
                  <a:lnTo>
                    <a:pt x="301" y="227"/>
                  </a:lnTo>
                  <a:lnTo>
                    <a:pt x="301" y="15"/>
                  </a:lnTo>
                  <a:lnTo>
                    <a:pt x="301" y="12"/>
                  </a:lnTo>
                  <a:lnTo>
                    <a:pt x="300" y="10"/>
                  </a:lnTo>
                  <a:lnTo>
                    <a:pt x="298" y="7"/>
                  </a:lnTo>
                  <a:lnTo>
                    <a:pt x="296" y="5"/>
                  </a:lnTo>
                  <a:lnTo>
                    <a:pt x="294" y="4"/>
                  </a:lnTo>
                  <a:lnTo>
                    <a:pt x="292" y="1"/>
                  </a:lnTo>
                  <a:lnTo>
                    <a:pt x="289" y="0"/>
                  </a:lnTo>
                  <a:lnTo>
                    <a:pt x="28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2" y="235"/>
                  </a:lnTo>
                  <a:lnTo>
                    <a:pt x="5" y="237"/>
                  </a:lnTo>
                  <a:lnTo>
                    <a:pt x="7" y="239"/>
                  </a:lnTo>
                  <a:lnTo>
                    <a:pt x="9" y="241"/>
                  </a:lnTo>
                  <a:lnTo>
                    <a:pt x="12" y="241"/>
                  </a:lnTo>
                  <a:lnTo>
                    <a:pt x="15" y="242"/>
                  </a:lnTo>
                  <a:lnTo>
                    <a:pt x="1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75">
              <a:extLst>
                <a:ext uri="{FF2B5EF4-FFF2-40B4-BE49-F238E27FC236}">
                  <a16:creationId xmlns:a16="http://schemas.microsoft.com/office/drawing/2014/main" xmlns="" id="{991D8BB0-B0D2-47E8-BA0D-CBD9C80E5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2492375"/>
              <a:ext cx="220663" cy="287338"/>
            </a:xfrm>
            <a:custGeom>
              <a:avLst/>
              <a:gdLst>
                <a:gd name="T0" fmla="*/ 590 w 693"/>
                <a:gd name="T1" fmla="*/ 663 h 903"/>
                <a:gd name="T2" fmla="*/ 597 w 693"/>
                <a:gd name="T3" fmla="*/ 666 h 903"/>
                <a:gd name="T4" fmla="*/ 602 w 693"/>
                <a:gd name="T5" fmla="*/ 675 h 903"/>
                <a:gd name="T6" fmla="*/ 601 w 693"/>
                <a:gd name="T7" fmla="*/ 684 h 903"/>
                <a:gd name="T8" fmla="*/ 595 w 693"/>
                <a:gd name="T9" fmla="*/ 690 h 903"/>
                <a:gd name="T10" fmla="*/ 587 w 693"/>
                <a:gd name="T11" fmla="*/ 692 h 903"/>
                <a:gd name="T12" fmla="*/ 476 w 693"/>
                <a:gd name="T13" fmla="*/ 691 h 903"/>
                <a:gd name="T14" fmla="*/ 470 w 693"/>
                <a:gd name="T15" fmla="*/ 686 h 903"/>
                <a:gd name="T16" fmla="*/ 467 w 693"/>
                <a:gd name="T17" fmla="*/ 677 h 903"/>
                <a:gd name="T18" fmla="*/ 470 w 693"/>
                <a:gd name="T19" fmla="*/ 670 h 903"/>
                <a:gd name="T20" fmla="*/ 476 w 693"/>
                <a:gd name="T21" fmla="*/ 663 h 903"/>
                <a:gd name="T22" fmla="*/ 482 w 693"/>
                <a:gd name="T23" fmla="*/ 662 h 903"/>
                <a:gd name="T24" fmla="*/ 625 w 693"/>
                <a:gd name="T25" fmla="*/ 815 h 903"/>
                <a:gd name="T26" fmla="*/ 617 w 693"/>
                <a:gd name="T27" fmla="*/ 813 h 903"/>
                <a:gd name="T28" fmla="*/ 269 w 693"/>
                <a:gd name="T29" fmla="*/ 791 h 903"/>
                <a:gd name="T30" fmla="*/ 270 w 693"/>
                <a:gd name="T31" fmla="*/ 761 h 903"/>
                <a:gd name="T32" fmla="*/ 650 w 693"/>
                <a:gd name="T33" fmla="*/ 752 h 903"/>
                <a:gd name="T34" fmla="*/ 657 w 693"/>
                <a:gd name="T35" fmla="*/ 748 h 903"/>
                <a:gd name="T36" fmla="*/ 662 w 693"/>
                <a:gd name="T37" fmla="*/ 740 h 903"/>
                <a:gd name="T38" fmla="*/ 662 w 693"/>
                <a:gd name="T39" fmla="*/ 434 h 903"/>
                <a:gd name="T40" fmla="*/ 657 w 693"/>
                <a:gd name="T41" fmla="*/ 426 h 903"/>
                <a:gd name="T42" fmla="*/ 650 w 693"/>
                <a:gd name="T43" fmla="*/ 422 h 903"/>
                <a:gd name="T44" fmla="*/ 253 w 693"/>
                <a:gd name="T45" fmla="*/ 422 h 903"/>
                <a:gd name="T46" fmla="*/ 246 w 693"/>
                <a:gd name="T47" fmla="*/ 426 h 903"/>
                <a:gd name="T48" fmla="*/ 241 w 693"/>
                <a:gd name="T49" fmla="*/ 434 h 903"/>
                <a:gd name="T50" fmla="*/ 235 w 693"/>
                <a:gd name="T51" fmla="*/ 676 h 903"/>
                <a:gd name="T52" fmla="*/ 213 w 693"/>
                <a:gd name="T53" fmla="*/ 658 h 903"/>
                <a:gd name="T54" fmla="*/ 190 w 693"/>
                <a:gd name="T55" fmla="*/ 644 h 903"/>
                <a:gd name="T56" fmla="*/ 180 w 693"/>
                <a:gd name="T57" fmla="*/ 12 h 903"/>
                <a:gd name="T58" fmla="*/ 176 w 693"/>
                <a:gd name="T59" fmla="*/ 5 h 903"/>
                <a:gd name="T60" fmla="*/ 168 w 693"/>
                <a:gd name="T61" fmla="*/ 0 h 903"/>
                <a:gd name="T62" fmla="*/ 72 w 693"/>
                <a:gd name="T63" fmla="*/ 0 h 903"/>
                <a:gd name="T64" fmla="*/ 64 w 693"/>
                <a:gd name="T65" fmla="*/ 5 h 903"/>
                <a:gd name="T66" fmla="*/ 60 w 693"/>
                <a:gd name="T67" fmla="*/ 12 h 903"/>
                <a:gd name="T68" fmla="*/ 61 w 693"/>
                <a:gd name="T69" fmla="*/ 21 h 903"/>
                <a:gd name="T70" fmla="*/ 66 w 693"/>
                <a:gd name="T71" fmla="*/ 28 h 903"/>
                <a:gd name="T72" fmla="*/ 75 w 693"/>
                <a:gd name="T73" fmla="*/ 30 h 903"/>
                <a:gd name="T74" fmla="*/ 143 w 693"/>
                <a:gd name="T75" fmla="*/ 632 h 903"/>
                <a:gd name="T76" fmla="*/ 108 w 693"/>
                <a:gd name="T77" fmla="*/ 635 h 903"/>
                <a:gd name="T78" fmla="*/ 71 w 693"/>
                <a:gd name="T79" fmla="*/ 649 h 903"/>
                <a:gd name="T80" fmla="*/ 40 w 693"/>
                <a:gd name="T81" fmla="*/ 672 h 903"/>
                <a:gd name="T82" fmla="*/ 16 w 693"/>
                <a:gd name="T83" fmla="*/ 703 h 903"/>
                <a:gd name="T84" fmla="*/ 3 w 693"/>
                <a:gd name="T85" fmla="*/ 740 h 903"/>
                <a:gd name="T86" fmla="*/ 1 w 693"/>
                <a:gd name="T87" fmla="*/ 782 h 903"/>
                <a:gd name="T88" fmla="*/ 11 w 693"/>
                <a:gd name="T89" fmla="*/ 821 h 903"/>
                <a:gd name="T90" fmla="*/ 31 w 693"/>
                <a:gd name="T91" fmla="*/ 854 h 903"/>
                <a:gd name="T92" fmla="*/ 60 w 693"/>
                <a:gd name="T93" fmla="*/ 880 h 903"/>
                <a:gd name="T94" fmla="*/ 95 w 693"/>
                <a:gd name="T95" fmla="*/ 897 h 903"/>
                <a:gd name="T96" fmla="*/ 135 w 693"/>
                <a:gd name="T97" fmla="*/ 903 h 903"/>
                <a:gd name="T98" fmla="*/ 161 w 693"/>
                <a:gd name="T99" fmla="*/ 901 h 903"/>
                <a:gd name="T100" fmla="*/ 201 w 693"/>
                <a:gd name="T101" fmla="*/ 887 h 903"/>
                <a:gd name="T102" fmla="*/ 238 w 693"/>
                <a:gd name="T103" fmla="*/ 856 h 903"/>
                <a:gd name="T104" fmla="*/ 667 w 693"/>
                <a:gd name="T105" fmla="*/ 899 h 903"/>
                <a:gd name="T106" fmla="*/ 675 w 693"/>
                <a:gd name="T107" fmla="*/ 903 h 903"/>
                <a:gd name="T108" fmla="*/ 683 w 693"/>
                <a:gd name="T109" fmla="*/ 902 h 903"/>
                <a:gd name="T110" fmla="*/ 690 w 693"/>
                <a:gd name="T111" fmla="*/ 897 h 903"/>
                <a:gd name="T112" fmla="*/ 693 w 693"/>
                <a:gd name="T113" fmla="*/ 888 h 903"/>
                <a:gd name="T114" fmla="*/ 690 w 693"/>
                <a:gd name="T115" fmla="*/ 88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3" h="903">
                  <a:moveTo>
                    <a:pt x="482" y="662"/>
                  </a:moveTo>
                  <a:lnTo>
                    <a:pt x="587" y="662"/>
                  </a:lnTo>
                  <a:lnTo>
                    <a:pt x="590" y="663"/>
                  </a:lnTo>
                  <a:lnTo>
                    <a:pt x="593" y="663"/>
                  </a:lnTo>
                  <a:lnTo>
                    <a:pt x="595" y="665"/>
                  </a:lnTo>
                  <a:lnTo>
                    <a:pt x="597" y="666"/>
                  </a:lnTo>
                  <a:lnTo>
                    <a:pt x="600" y="670"/>
                  </a:lnTo>
                  <a:lnTo>
                    <a:pt x="601" y="672"/>
                  </a:lnTo>
                  <a:lnTo>
                    <a:pt x="602" y="675"/>
                  </a:lnTo>
                  <a:lnTo>
                    <a:pt x="602" y="677"/>
                  </a:lnTo>
                  <a:lnTo>
                    <a:pt x="602" y="680"/>
                  </a:lnTo>
                  <a:lnTo>
                    <a:pt x="601" y="684"/>
                  </a:lnTo>
                  <a:lnTo>
                    <a:pt x="600" y="686"/>
                  </a:lnTo>
                  <a:lnTo>
                    <a:pt x="597" y="688"/>
                  </a:lnTo>
                  <a:lnTo>
                    <a:pt x="595" y="690"/>
                  </a:lnTo>
                  <a:lnTo>
                    <a:pt x="593" y="691"/>
                  </a:lnTo>
                  <a:lnTo>
                    <a:pt x="590" y="692"/>
                  </a:lnTo>
                  <a:lnTo>
                    <a:pt x="587" y="692"/>
                  </a:lnTo>
                  <a:lnTo>
                    <a:pt x="482" y="692"/>
                  </a:lnTo>
                  <a:lnTo>
                    <a:pt x="478" y="692"/>
                  </a:lnTo>
                  <a:lnTo>
                    <a:pt x="476" y="691"/>
                  </a:lnTo>
                  <a:lnTo>
                    <a:pt x="473" y="690"/>
                  </a:lnTo>
                  <a:lnTo>
                    <a:pt x="471" y="688"/>
                  </a:lnTo>
                  <a:lnTo>
                    <a:pt x="470" y="686"/>
                  </a:lnTo>
                  <a:lnTo>
                    <a:pt x="468" y="684"/>
                  </a:lnTo>
                  <a:lnTo>
                    <a:pt x="467" y="680"/>
                  </a:lnTo>
                  <a:lnTo>
                    <a:pt x="467" y="677"/>
                  </a:lnTo>
                  <a:lnTo>
                    <a:pt x="467" y="675"/>
                  </a:lnTo>
                  <a:lnTo>
                    <a:pt x="468" y="672"/>
                  </a:lnTo>
                  <a:lnTo>
                    <a:pt x="470" y="670"/>
                  </a:lnTo>
                  <a:lnTo>
                    <a:pt x="471" y="666"/>
                  </a:lnTo>
                  <a:lnTo>
                    <a:pt x="473" y="665"/>
                  </a:lnTo>
                  <a:lnTo>
                    <a:pt x="476" y="663"/>
                  </a:lnTo>
                  <a:lnTo>
                    <a:pt x="478" y="663"/>
                  </a:lnTo>
                  <a:lnTo>
                    <a:pt x="482" y="662"/>
                  </a:lnTo>
                  <a:lnTo>
                    <a:pt x="482" y="662"/>
                  </a:lnTo>
                  <a:close/>
                  <a:moveTo>
                    <a:pt x="689" y="878"/>
                  </a:moveTo>
                  <a:lnTo>
                    <a:pt x="627" y="818"/>
                  </a:lnTo>
                  <a:lnTo>
                    <a:pt x="625" y="815"/>
                  </a:lnTo>
                  <a:lnTo>
                    <a:pt x="623" y="814"/>
                  </a:lnTo>
                  <a:lnTo>
                    <a:pt x="620" y="813"/>
                  </a:lnTo>
                  <a:lnTo>
                    <a:pt x="617" y="813"/>
                  </a:lnTo>
                  <a:lnTo>
                    <a:pt x="263" y="813"/>
                  </a:lnTo>
                  <a:lnTo>
                    <a:pt x="266" y="803"/>
                  </a:lnTo>
                  <a:lnTo>
                    <a:pt x="269" y="791"/>
                  </a:lnTo>
                  <a:lnTo>
                    <a:pt x="270" y="780"/>
                  </a:lnTo>
                  <a:lnTo>
                    <a:pt x="271" y="768"/>
                  </a:lnTo>
                  <a:lnTo>
                    <a:pt x="270" y="761"/>
                  </a:lnTo>
                  <a:lnTo>
                    <a:pt x="270" y="753"/>
                  </a:lnTo>
                  <a:lnTo>
                    <a:pt x="648" y="753"/>
                  </a:lnTo>
                  <a:lnTo>
                    <a:pt x="650" y="752"/>
                  </a:lnTo>
                  <a:lnTo>
                    <a:pt x="653" y="751"/>
                  </a:lnTo>
                  <a:lnTo>
                    <a:pt x="655" y="750"/>
                  </a:lnTo>
                  <a:lnTo>
                    <a:pt x="657" y="748"/>
                  </a:lnTo>
                  <a:lnTo>
                    <a:pt x="660" y="746"/>
                  </a:lnTo>
                  <a:lnTo>
                    <a:pt x="661" y="744"/>
                  </a:lnTo>
                  <a:lnTo>
                    <a:pt x="662" y="740"/>
                  </a:lnTo>
                  <a:lnTo>
                    <a:pt x="663" y="738"/>
                  </a:lnTo>
                  <a:lnTo>
                    <a:pt x="663" y="437"/>
                  </a:lnTo>
                  <a:lnTo>
                    <a:pt x="662" y="434"/>
                  </a:lnTo>
                  <a:lnTo>
                    <a:pt x="661" y="430"/>
                  </a:lnTo>
                  <a:lnTo>
                    <a:pt x="660" y="428"/>
                  </a:lnTo>
                  <a:lnTo>
                    <a:pt x="657" y="426"/>
                  </a:lnTo>
                  <a:lnTo>
                    <a:pt x="655" y="424"/>
                  </a:lnTo>
                  <a:lnTo>
                    <a:pt x="653" y="423"/>
                  </a:lnTo>
                  <a:lnTo>
                    <a:pt x="650" y="422"/>
                  </a:lnTo>
                  <a:lnTo>
                    <a:pt x="648" y="422"/>
                  </a:lnTo>
                  <a:lnTo>
                    <a:pt x="256" y="422"/>
                  </a:lnTo>
                  <a:lnTo>
                    <a:pt x="253" y="422"/>
                  </a:lnTo>
                  <a:lnTo>
                    <a:pt x="250" y="423"/>
                  </a:lnTo>
                  <a:lnTo>
                    <a:pt x="248" y="424"/>
                  </a:lnTo>
                  <a:lnTo>
                    <a:pt x="246" y="426"/>
                  </a:lnTo>
                  <a:lnTo>
                    <a:pt x="243" y="428"/>
                  </a:lnTo>
                  <a:lnTo>
                    <a:pt x="242" y="430"/>
                  </a:lnTo>
                  <a:lnTo>
                    <a:pt x="241" y="434"/>
                  </a:lnTo>
                  <a:lnTo>
                    <a:pt x="241" y="437"/>
                  </a:lnTo>
                  <a:lnTo>
                    <a:pt x="241" y="682"/>
                  </a:lnTo>
                  <a:lnTo>
                    <a:pt x="235" y="676"/>
                  </a:lnTo>
                  <a:lnTo>
                    <a:pt x="228" y="670"/>
                  </a:lnTo>
                  <a:lnTo>
                    <a:pt x="221" y="663"/>
                  </a:lnTo>
                  <a:lnTo>
                    <a:pt x="213" y="658"/>
                  </a:lnTo>
                  <a:lnTo>
                    <a:pt x="206" y="652"/>
                  </a:lnTo>
                  <a:lnTo>
                    <a:pt x="198" y="648"/>
                  </a:lnTo>
                  <a:lnTo>
                    <a:pt x="190" y="644"/>
                  </a:lnTo>
                  <a:lnTo>
                    <a:pt x="180" y="64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1" y="9"/>
                  </a:lnTo>
                  <a:lnTo>
                    <a:pt x="60" y="12"/>
                  </a:lnTo>
                  <a:lnTo>
                    <a:pt x="60" y="15"/>
                  </a:lnTo>
                  <a:lnTo>
                    <a:pt x="60" y="18"/>
                  </a:lnTo>
                  <a:lnTo>
                    <a:pt x="61" y="21"/>
                  </a:lnTo>
                  <a:lnTo>
                    <a:pt x="63" y="24"/>
                  </a:lnTo>
                  <a:lnTo>
                    <a:pt x="64" y="26"/>
                  </a:lnTo>
                  <a:lnTo>
                    <a:pt x="66" y="28"/>
                  </a:lnTo>
                  <a:lnTo>
                    <a:pt x="70" y="29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150" y="30"/>
                  </a:lnTo>
                  <a:lnTo>
                    <a:pt x="150" y="633"/>
                  </a:lnTo>
                  <a:lnTo>
                    <a:pt x="143" y="632"/>
                  </a:lnTo>
                  <a:lnTo>
                    <a:pt x="135" y="632"/>
                  </a:lnTo>
                  <a:lnTo>
                    <a:pt x="121" y="633"/>
                  </a:lnTo>
                  <a:lnTo>
                    <a:pt x="108" y="635"/>
                  </a:lnTo>
                  <a:lnTo>
                    <a:pt x="95" y="638"/>
                  </a:lnTo>
                  <a:lnTo>
                    <a:pt x="83" y="643"/>
                  </a:lnTo>
                  <a:lnTo>
                    <a:pt x="71" y="649"/>
                  </a:lnTo>
                  <a:lnTo>
                    <a:pt x="60" y="656"/>
                  </a:lnTo>
                  <a:lnTo>
                    <a:pt x="49" y="663"/>
                  </a:lnTo>
                  <a:lnTo>
                    <a:pt x="40" y="672"/>
                  </a:lnTo>
                  <a:lnTo>
                    <a:pt x="31" y="681"/>
                  </a:lnTo>
                  <a:lnTo>
                    <a:pt x="24" y="692"/>
                  </a:lnTo>
                  <a:lnTo>
                    <a:pt x="16" y="703"/>
                  </a:lnTo>
                  <a:lnTo>
                    <a:pt x="11" y="716"/>
                  </a:lnTo>
                  <a:lnTo>
                    <a:pt x="6" y="727"/>
                  </a:lnTo>
                  <a:lnTo>
                    <a:pt x="3" y="740"/>
                  </a:lnTo>
                  <a:lnTo>
                    <a:pt x="1" y="754"/>
                  </a:lnTo>
                  <a:lnTo>
                    <a:pt x="0" y="768"/>
                  </a:lnTo>
                  <a:lnTo>
                    <a:pt x="1" y="782"/>
                  </a:lnTo>
                  <a:lnTo>
                    <a:pt x="3" y="795"/>
                  </a:lnTo>
                  <a:lnTo>
                    <a:pt x="6" y="808"/>
                  </a:lnTo>
                  <a:lnTo>
                    <a:pt x="11" y="821"/>
                  </a:lnTo>
                  <a:lnTo>
                    <a:pt x="16" y="833"/>
                  </a:lnTo>
                  <a:lnTo>
                    <a:pt x="24" y="843"/>
                  </a:lnTo>
                  <a:lnTo>
                    <a:pt x="31" y="854"/>
                  </a:lnTo>
                  <a:lnTo>
                    <a:pt x="40" y="864"/>
                  </a:lnTo>
                  <a:lnTo>
                    <a:pt x="49" y="872"/>
                  </a:lnTo>
                  <a:lnTo>
                    <a:pt x="60" y="880"/>
                  </a:lnTo>
                  <a:lnTo>
                    <a:pt x="71" y="887"/>
                  </a:lnTo>
                  <a:lnTo>
                    <a:pt x="83" y="893"/>
                  </a:lnTo>
                  <a:lnTo>
                    <a:pt x="95" y="897"/>
                  </a:lnTo>
                  <a:lnTo>
                    <a:pt x="108" y="900"/>
                  </a:lnTo>
                  <a:lnTo>
                    <a:pt x="121" y="902"/>
                  </a:lnTo>
                  <a:lnTo>
                    <a:pt x="135" y="903"/>
                  </a:lnTo>
                  <a:lnTo>
                    <a:pt x="144" y="903"/>
                  </a:lnTo>
                  <a:lnTo>
                    <a:pt x="152" y="902"/>
                  </a:lnTo>
                  <a:lnTo>
                    <a:pt x="161" y="901"/>
                  </a:lnTo>
                  <a:lnTo>
                    <a:pt x="169" y="899"/>
                  </a:lnTo>
                  <a:lnTo>
                    <a:pt x="186" y="894"/>
                  </a:lnTo>
                  <a:lnTo>
                    <a:pt x="201" y="887"/>
                  </a:lnTo>
                  <a:lnTo>
                    <a:pt x="215" y="878"/>
                  </a:lnTo>
                  <a:lnTo>
                    <a:pt x="226" y="868"/>
                  </a:lnTo>
                  <a:lnTo>
                    <a:pt x="238" y="856"/>
                  </a:lnTo>
                  <a:lnTo>
                    <a:pt x="248" y="843"/>
                  </a:lnTo>
                  <a:lnTo>
                    <a:pt x="611" y="843"/>
                  </a:lnTo>
                  <a:lnTo>
                    <a:pt x="667" y="899"/>
                  </a:lnTo>
                  <a:lnTo>
                    <a:pt x="669" y="901"/>
                  </a:lnTo>
                  <a:lnTo>
                    <a:pt x="671" y="902"/>
                  </a:lnTo>
                  <a:lnTo>
                    <a:pt x="675" y="903"/>
                  </a:lnTo>
                  <a:lnTo>
                    <a:pt x="678" y="903"/>
                  </a:lnTo>
                  <a:lnTo>
                    <a:pt x="680" y="903"/>
                  </a:lnTo>
                  <a:lnTo>
                    <a:pt x="683" y="902"/>
                  </a:lnTo>
                  <a:lnTo>
                    <a:pt x="685" y="901"/>
                  </a:lnTo>
                  <a:lnTo>
                    <a:pt x="689" y="899"/>
                  </a:lnTo>
                  <a:lnTo>
                    <a:pt x="690" y="897"/>
                  </a:lnTo>
                  <a:lnTo>
                    <a:pt x="692" y="894"/>
                  </a:lnTo>
                  <a:lnTo>
                    <a:pt x="692" y="892"/>
                  </a:lnTo>
                  <a:lnTo>
                    <a:pt x="693" y="888"/>
                  </a:lnTo>
                  <a:lnTo>
                    <a:pt x="692" y="885"/>
                  </a:lnTo>
                  <a:lnTo>
                    <a:pt x="692" y="883"/>
                  </a:lnTo>
                  <a:lnTo>
                    <a:pt x="690" y="880"/>
                  </a:lnTo>
                  <a:lnTo>
                    <a:pt x="689" y="878"/>
                  </a:lnTo>
                  <a:lnTo>
                    <a:pt x="689" y="8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D9DA737C-1298-49F8-888A-91577FD50290}"/>
              </a:ext>
            </a:extLst>
          </p:cNvPr>
          <p:cNvGrpSpPr/>
          <p:nvPr/>
        </p:nvGrpSpPr>
        <p:grpSpPr>
          <a:xfrm>
            <a:off x="8444739" y="5238766"/>
            <a:ext cx="287337" cy="287338"/>
            <a:chOff x="7021513" y="5349875"/>
            <a:chExt cx="287337" cy="287338"/>
          </a:xfrm>
          <a:solidFill>
            <a:schemeClr val="bg1"/>
          </a:solidFill>
        </p:grpSpPr>
        <p:sp>
          <p:nvSpPr>
            <p:cNvPr id="93" name="Freeform 3675">
              <a:extLst>
                <a:ext uri="{FF2B5EF4-FFF2-40B4-BE49-F238E27FC236}">
                  <a16:creationId xmlns:a16="http://schemas.microsoft.com/office/drawing/2014/main" xmlns="" id="{F11446F9-FA9D-4E21-85A4-0D3AE117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5349875"/>
              <a:ext cx="180975" cy="238125"/>
            </a:xfrm>
            <a:custGeom>
              <a:avLst/>
              <a:gdLst>
                <a:gd name="T0" fmla="*/ 412 w 456"/>
                <a:gd name="T1" fmla="*/ 384 h 602"/>
                <a:gd name="T2" fmla="*/ 376 w 456"/>
                <a:gd name="T3" fmla="*/ 370 h 602"/>
                <a:gd name="T4" fmla="*/ 361 w 456"/>
                <a:gd name="T5" fmla="*/ 307 h 602"/>
                <a:gd name="T6" fmla="*/ 379 w 456"/>
                <a:gd name="T7" fmla="*/ 288 h 602"/>
                <a:gd name="T8" fmla="*/ 397 w 456"/>
                <a:gd name="T9" fmla="*/ 252 h 602"/>
                <a:gd name="T10" fmla="*/ 406 w 456"/>
                <a:gd name="T11" fmla="*/ 214 h 602"/>
                <a:gd name="T12" fmla="*/ 415 w 456"/>
                <a:gd name="T13" fmla="*/ 202 h 602"/>
                <a:gd name="T14" fmla="*/ 420 w 456"/>
                <a:gd name="T15" fmla="*/ 183 h 602"/>
                <a:gd name="T16" fmla="*/ 416 w 456"/>
                <a:gd name="T17" fmla="*/ 152 h 602"/>
                <a:gd name="T18" fmla="*/ 412 w 456"/>
                <a:gd name="T19" fmla="*/ 121 h 602"/>
                <a:gd name="T20" fmla="*/ 420 w 456"/>
                <a:gd name="T21" fmla="*/ 78 h 602"/>
                <a:gd name="T22" fmla="*/ 415 w 456"/>
                <a:gd name="T23" fmla="*/ 45 h 602"/>
                <a:gd name="T24" fmla="*/ 402 w 456"/>
                <a:gd name="T25" fmla="*/ 27 h 602"/>
                <a:gd name="T26" fmla="*/ 383 w 456"/>
                <a:gd name="T27" fmla="*/ 15 h 602"/>
                <a:gd name="T28" fmla="*/ 342 w 456"/>
                <a:gd name="T29" fmla="*/ 3 h 602"/>
                <a:gd name="T30" fmla="*/ 291 w 456"/>
                <a:gd name="T31" fmla="*/ 0 h 602"/>
                <a:gd name="T32" fmla="*/ 245 w 456"/>
                <a:gd name="T33" fmla="*/ 9 h 602"/>
                <a:gd name="T34" fmla="*/ 213 w 456"/>
                <a:gd name="T35" fmla="*/ 27 h 602"/>
                <a:gd name="T36" fmla="*/ 202 w 456"/>
                <a:gd name="T37" fmla="*/ 42 h 602"/>
                <a:gd name="T38" fmla="*/ 181 w 456"/>
                <a:gd name="T39" fmla="*/ 44 h 602"/>
                <a:gd name="T40" fmla="*/ 163 w 456"/>
                <a:gd name="T41" fmla="*/ 56 h 602"/>
                <a:gd name="T42" fmla="*/ 154 w 456"/>
                <a:gd name="T43" fmla="*/ 87 h 602"/>
                <a:gd name="T44" fmla="*/ 164 w 456"/>
                <a:gd name="T45" fmla="*/ 138 h 602"/>
                <a:gd name="T46" fmla="*/ 159 w 456"/>
                <a:gd name="T47" fmla="*/ 144 h 602"/>
                <a:gd name="T48" fmla="*/ 150 w 456"/>
                <a:gd name="T49" fmla="*/ 162 h 602"/>
                <a:gd name="T50" fmla="*/ 149 w 456"/>
                <a:gd name="T51" fmla="*/ 184 h 602"/>
                <a:gd name="T52" fmla="*/ 154 w 456"/>
                <a:gd name="T53" fmla="*/ 201 h 602"/>
                <a:gd name="T54" fmla="*/ 163 w 456"/>
                <a:gd name="T55" fmla="*/ 214 h 602"/>
                <a:gd name="T56" fmla="*/ 169 w 456"/>
                <a:gd name="T57" fmla="*/ 237 h 602"/>
                <a:gd name="T58" fmla="*/ 180 w 456"/>
                <a:gd name="T59" fmla="*/ 271 h 602"/>
                <a:gd name="T60" fmla="*/ 203 w 456"/>
                <a:gd name="T61" fmla="*/ 306 h 602"/>
                <a:gd name="T62" fmla="*/ 216 w 456"/>
                <a:gd name="T63" fmla="*/ 364 h 602"/>
                <a:gd name="T64" fmla="*/ 171 w 456"/>
                <a:gd name="T65" fmla="*/ 381 h 602"/>
                <a:gd name="T66" fmla="*/ 107 w 456"/>
                <a:gd name="T67" fmla="*/ 401 h 602"/>
                <a:gd name="T68" fmla="*/ 46 w 456"/>
                <a:gd name="T69" fmla="*/ 428 h 602"/>
                <a:gd name="T70" fmla="*/ 22 w 456"/>
                <a:gd name="T71" fmla="*/ 449 h 602"/>
                <a:gd name="T72" fmla="*/ 10 w 456"/>
                <a:gd name="T73" fmla="*/ 479 h 602"/>
                <a:gd name="T74" fmla="*/ 2 w 456"/>
                <a:gd name="T75" fmla="*/ 540 h 602"/>
                <a:gd name="T76" fmla="*/ 1 w 456"/>
                <a:gd name="T77" fmla="*/ 594 h 602"/>
                <a:gd name="T78" fmla="*/ 11 w 456"/>
                <a:gd name="T79" fmla="*/ 602 h 602"/>
                <a:gd name="T80" fmla="*/ 374 w 456"/>
                <a:gd name="T81" fmla="*/ 559 h 602"/>
                <a:gd name="T82" fmla="*/ 366 w 456"/>
                <a:gd name="T83" fmla="*/ 528 h 602"/>
                <a:gd name="T84" fmla="*/ 367 w 456"/>
                <a:gd name="T85" fmla="*/ 494 h 602"/>
                <a:gd name="T86" fmla="*/ 377 w 456"/>
                <a:gd name="T87" fmla="*/ 463 h 602"/>
                <a:gd name="T88" fmla="*/ 393 w 456"/>
                <a:gd name="T89" fmla="*/ 437 h 602"/>
                <a:gd name="T90" fmla="*/ 413 w 456"/>
                <a:gd name="T91" fmla="*/ 418 h 602"/>
                <a:gd name="T92" fmla="*/ 438 w 456"/>
                <a:gd name="T93" fmla="*/ 4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6" h="602">
                  <a:moveTo>
                    <a:pt x="456" y="399"/>
                  </a:moveTo>
                  <a:lnTo>
                    <a:pt x="424" y="388"/>
                  </a:lnTo>
                  <a:lnTo>
                    <a:pt x="412" y="384"/>
                  </a:lnTo>
                  <a:lnTo>
                    <a:pt x="401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2" y="266"/>
                  </a:lnTo>
                  <a:lnTo>
                    <a:pt x="397" y="252"/>
                  </a:lnTo>
                  <a:lnTo>
                    <a:pt x="401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10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9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3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1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2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4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7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3" y="255"/>
                  </a:lnTo>
                  <a:lnTo>
                    <a:pt x="180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2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30" y="393"/>
                  </a:lnTo>
                  <a:lnTo>
                    <a:pt x="107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8" y="600"/>
                  </a:lnTo>
                  <a:lnTo>
                    <a:pt x="11" y="602"/>
                  </a:lnTo>
                  <a:lnTo>
                    <a:pt x="395" y="602"/>
                  </a:lnTo>
                  <a:lnTo>
                    <a:pt x="383" y="581"/>
                  </a:lnTo>
                  <a:lnTo>
                    <a:pt x="374" y="559"/>
                  </a:lnTo>
                  <a:lnTo>
                    <a:pt x="371" y="549"/>
                  </a:lnTo>
                  <a:lnTo>
                    <a:pt x="368" y="539"/>
                  </a:lnTo>
                  <a:lnTo>
                    <a:pt x="366" y="528"/>
                  </a:lnTo>
                  <a:lnTo>
                    <a:pt x="366" y="518"/>
                  </a:lnTo>
                  <a:lnTo>
                    <a:pt x="366" y="505"/>
                  </a:lnTo>
                  <a:lnTo>
                    <a:pt x="367" y="494"/>
                  </a:lnTo>
                  <a:lnTo>
                    <a:pt x="370" y="483"/>
                  </a:lnTo>
                  <a:lnTo>
                    <a:pt x="374" y="473"/>
                  </a:lnTo>
                  <a:lnTo>
                    <a:pt x="377" y="463"/>
                  </a:lnTo>
                  <a:lnTo>
                    <a:pt x="381" y="454"/>
                  </a:lnTo>
                  <a:lnTo>
                    <a:pt x="388" y="445"/>
                  </a:lnTo>
                  <a:lnTo>
                    <a:pt x="393" y="437"/>
                  </a:lnTo>
                  <a:lnTo>
                    <a:pt x="399" y="431"/>
                  </a:lnTo>
                  <a:lnTo>
                    <a:pt x="407" y="424"/>
                  </a:lnTo>
                  <a:lnTo>
                    <a:pt x="413" y="418"/>
                  </a:lnTo>
                  <a:lnTo>
                    <a:pt x="422" y="413"/>
                  </a:lnTo>
                  <a:lnTo>
                    <a:pt x="430" y="409"/>
                  </a:lnTo>
                  <a:lnTo>
                    <a:pt x="438" y="405"/>
                  </a:lnTo>
                  <a:lnTo>
                    <a:pt x="447" y="401"/>
                  </a:lnTo>
                  <a:lnTo>
                    <a:pt x="456" y="3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676">
              <a:extLst>
                <a:ext uri="{FF2B5EF4-FFF2-40B4-BE49-F238E27FC236}">
                  <a16:creationId xmlns:a16="http://schemas.microsoft.com/office/drawing/2014/main" xmlns="" id="{16E4C7AB-F5D0-426B-97D9-9334DA96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5516563"/>
              <a:ext cx="131762" cy="120650"/>
            </a:xfrm>
            <a:custGeom>
              <a:avLst/>
              <a:gdLst>
                <a:gd name="T0" fmla="*/ 238 w 330"/>
                <a:gd name="T1" fmla="*/ 0 h 304"/>
                <a:gd name="T2" fmla="*/ 233 w 330"/>
                <a:gd name="T3" fmla="*/ 2 h 304"/>
                <a:gd name="T4" fmla="*/ 228 w 330"/>
                <a:gd name="T5" fmla="*/ 2 h 304"/>
                <a:gd name="T6" fmla="*/ 221 w 330"/>
                <a:gd name="T7" fmla="*/ 4 h 304"/>
                <a:gd name="T8" fmla="*/ 217 w 330"/>
                <a:gd name="T9" fmla="*/ 6 h 304"/>
                <a:gd name="T10" fmla="*/ 211 w 330"/>
                <a:gd name="T11" fmla="*/ 7 h 304"/>
                <a:gd name="T12" fmla="*/ 206 w 330"/>
                <a:gd name="T13" fmla="*/ 9 h 304"/>
                <a:gd name="T14" fmla="*/ 202 w 330"/>
                <a:gd name="T15" fmla="*/ 13 h 304"/>
                <a:gd name="T16" fmla="*/ 197 w 330"/>
                <a:gd name="T17" fmla="*/ 16 h 304"/>
                <a:gd name="T18" fmla="*/ 192 w 330"/>
                <a:gd name="T19" fmla="*/ 20 h 304"/>
                <a:gd name="T20" fmla="*/ 184 w 330"/>
                <a:gd name="T21" fmla="*/ 26 h 304"/>
                <a:gd name="T22" fmla="*/ 171 w 330"/>
                <a:gd name="T23" fmla="*/ 43 h 304"/>
                <a:gd name="T24" fmla="*/ 160 w 330"/>
                <a:gd name="T25" fmla="*/ 43 h 304"/>
                <a:gd name="T26" fmla="*/ 147 w 330"/>
                <a:gd name="T27" fmla="*/ 26 h 304"/>
                <a:gd name="T28" fmla="*/ 127 w 330"/>
                <a:gd name="T29" fmla="*/ 12 h 304"/>
                <a:gd name="T30" fmla="*/ 102 w 330"/>
                <a:gd name="T31" fmla="*/ 2 h 304"/>
                <a:gd name="T32" fmla="*/ 77 w 330"/>
                <a:gd name="T33" fmla="*/ 2 h 304"/>
                <a:gd name="T34" fmla="*/ 56 w 330"/>
                <a:gd name="T35" fmla="*/ 8 h 304"/>
                <a:gd name="T36" fmla="*/ 35 w 330"/>
                <a:gd name="T37" fmla="*/ 20 h 304"/>
                <a:gd name="T38" fmla="*/ 18 w 330"/>
                <a:gd name="T39" fmla="*/ 38 h 304"/>
                <a:gd name="T40" fmla="*/ 7 w 330"/>
                <a:gd name="T41" fmla="*/ 59 h 304"/>
                <a:gd name="T42" fmla="*/ 0 w 330"/>
                <a:gd name="T43" fmla="*/ 84 h 304"/>
                <a:gd name="T44" fmla="*/ 0 w 330"/>
                <a:gd name="T45" fmla="*/ 110 h 304"/>
                <a:gd name="T46" fmla="*/ 7 w 330"/>
                <a:gd name="T47" fmla="*/ 133 h 304"/>
                <a:gd name="T48" fmla="*/ 18 w 330"/>
                <a:gd name="T49" fmla="*/ 157 h 304"/>
                <a:gd name="T50" fmla="*/ 35 w 330"/>
                <a:gd name="T51" fmla="*/ 182 h 304"/>
                <a:gd name="T52" fmla="*/ 45 w 330"/>
                <a:gd name="T53" fmla="*/ 196 h 304"/>
                <a:gd name="T54" fmla="*/ 50 w 330"/>
                <a:gd name="T55" fmla="*/ 201 h 304"/>
                <a:gd name="T56" fmla="*/ 67 w 330"/>
                <a:gd name="T57" fmla="*/ 220 h 304"/>
                <a:gd name="T58" fmla="*/ 97 w 330"/>
                <a:gd name="T59" fmla="*/ 250 h 304"/>
                <a:gd name="T60" fmla="*/ 135 w 330"/>
                <a:gd name="T61" fmla="*/ 283 h 304"/>
                <a:gd name="T62" fmla="*/ 156 w 330"/>
                <a:gd name="T63" fmla="*/ 300 h 304"/>
                <a:gd name="T64" fmla="*/ 158 w 330"/>
                <a:gd name="T65" fmla="*/ 301 h 304"/>
                <a:gd name="T66" fmla="*/ 162 w 330"/>
                <a:gd name="T67" fmla="*/ 304 h 304"/>
                <a:gd name="T68" fmla="*/ 169 w 330"/>
                <a:gd name="T69" fmla="*/ 304 h 304"/>
                <a:gd name="T70" fmla="*/ 172 w 330"/>
                <a:gd name="T71" fmla="*/ 301 h 304"/>
                <a:gd name="T72" fmla="*/ 175 w 330"/>
                <a:gd name="T73" fmla="*/ 300 h 304"/>
                <a:gd name="T74" fmla="*/ 196 w 330"/>
                <a:gd name="T75" fmla="*/ 283 h 304"/>
                <a:gd name="T76" fmla="*/ 234 w 330"/>
                <a:gd name="T77" fmla="*/ 250 h 304"/>
                <a:gd name="T78" fmla="*/ 264 w 330"/>
                <a:gd name="T79" fmla="*/ 220 h 304"/>
                <a:gd name="T80" fmla="*/ 280 w 330"/>
                <a:gd name="T81" fmla="*/ 201 h 304"/>
                <a:gd name="T82" fmla="*/ 285 w 330"/>
                <a:gd name="T83" fmla="*/ 196 h 304"/>
                <a:gd name="T84" fmla="*/ 302 w 330"/>
                <a:gd name="T85" fmla="*/ 174 h 304"/>
                <a:gd name="T86" fmla="*/ 320 w 330"/>
                <a:gd name="T87" fmla="*/ 142 h 304"/>
                <a:gd name="T88" fmla="*/ 328 w 330"/>
                <a:gd name="T89" fmla="*/ 121 h 304"/>
                <a:gd name="T90" fmla="*/ 329 w 330"/>
                <a:gd name="T91" fmla="*/ 111 h 304"/>
                <a:gd name="T92" fmla="*/ 330 w 330"/>
                <a:gd name="T93" fmla="*/ 103 h 304"/>
                <a:gd name="T94" fmla="*/ 330 w 330"/>
                <a:gd name="T95" fmla="*/ 86 h 304"/>
                <a:gd name="T96" fmla="*/ 327 w 330"/>
                <a:gd name="T97" fmla="*/ 66 h 304"/>
                <a:gd name="T98" fmla="*/ 319 w 330"/>
                <a:gd name="T99" fmla="*/ 48 h 304"/>
                <a:gd name="T100" fmla="*/ 309 w 330"/>
                <a:gd name="T101" fmla="*/ 33 h 304"/>
                <a:gd name="T102" fmla="*/ 297 w 330"/>
                <a:gd name="T103" fmla="*/ 21 h 304"/>
                <a:gd name="T104" fmla="*/ 283 w 330"/>
                <a:gd name="T105" fmla="*/ 11 h 304"/>
                <a:gd name="T106" fmla="*/ 267 w 330"/>
                <a:gd name="T107" fmla="*/ 4 h 304"/>
                <a:gd name="T108" fmla="*/ 251 w 330"/>
                <a:gd name="T109" fmla="*/ 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" h="304">
                  <a:moveTo>
                    <a:pt x="243" y="0"/>
                  </a:moveTo>
                  <a:lnTo>
                    <a:pt x="238" y="0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33" y="2"/>
                  </a:lnTo>
                  <a:lnTo>
                    <a:pt x="228" y="2"/>
                  </a:lnTo>
                  <a:lnTo>
                    <a:pt x="222" y="3"/>
                  </a:lnTo>
                  <a:lnTo>
                    <a:pt x="221" y="4"/>
                  </a:lnTo>
                  <a:lnTo>
                    <a:pt x="221" y="4"/>
                  </a:lnTo>
                  <a:lnTo>
                    <a:pt x="217" y="6"/>
                  </a:lnTo>
                  <a:lnTo>
                    <a:pt x="212" y="7"/>
                  </a:lnTo>
                  <a:lnTo>
                    <a:pt x="211" y="7"/>
                  </a:lnTo>
                  <a:lnTo>
                    <a:pt x="211" y="8"/>
                  </a:lnTo>
                  <a:lnTo>
                    <a:pt x="206" y="9"/>
                  </a:lnTo>
                  <a:lnTo>
                    <a:pt x="202" y="12"/>
                  </a:lnTo>
                  <a:lnTo>
                    <a:pt x="202" y="13"/>
                  </a:lnTo>
                  <a:lnTo>
                    <a:pt x="201" y="13"/>
                  </a:lnTo>
                  <a:lnTo>
                    <a:pt x="197" y="16"/>
                  </a:lnTo>
                  <a:lnTo>
                    <a:pt x="192" y="18"/>
                  </a:lnTo>
                  <a:lnTo>
                    <a:pt x="192" y="20"/>
                  </a:lnTo>
                  <a:lnTo>
                    <a:pt x="190" y="20"/>
                  </a:lnTo>
                  <a:lnTo>
                    <a:pt x="184" y="26"/>
                  </a:lnTo>
                  <a:lnTo>
                    <a:pt x="178" y="34"/>
                  </a:lnTo>
                  <a:lnTo>
                    <a:pt x="171" y="43"/>
                  </a:lnTo>
                  <a:lnTo>
                    <a:pt x="166" y="53"/>
                  </a:lnTo>
                  <a:lnTo>
                    <a:pt x="160" y="43"/>
                  </a:lnTo>
                  <a:lnTo>
                    <a:pt x="153" y="34"/>
                  </a:lnTo>
                  <a:lnTo>
                    <a:pt x="147" y="26"/>
                  </a:lnTo>
                  <a:lnTo>
                    <a:pt x="140" y="20"/>
                  </a:lnTo>
                  <a:lnTo>
                    <a:pt x="127" y="12"/>
                  </a:lnTo>
                  <a:lnTo>
                    <a:pt x="116" y="6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77" y="2"/>
                  </a:lnTo>
                  <a:lnTo>
                    <a:pt x="66" y="4"/>
                  </a:lnTo>
                  <a:lnTo>
                    <a:pt x="56" y="8"/>
                  </a:lnTo>
                  <a:lnTo>
                    <a:pt x="45" y="13"/>
                  </a:lnTo>
                  <a:lnTo>
                    <a:pt x="35" y="20"/>
                  </a:lnTo>
                  <a:lnTo>
                    <a:pt x="26" y="27"/>
                  </a:lnTo>
                  <a:lnTo>
                    <a:pt x="18" y="38"/>
                  </a:lnTo>
                  <a:lnTo>
                    <a:pt x="12" y="48"/>
                  </a:lnTo>
                  <a:lnTo>
                    <a:pt x="7" y="59"/>
                  </a:lnTo>
                  <a:lnTo>
                    <a:pt x="3" y="71"/>
                  </a:lnTo>
                  <a:lnTo>
                    <a:pt x="0" y="84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3" y="121"/>
                  </a:lnTo>
                  <a:lnTo>
                    <a:pt x="7" y="133"/>
                  </a:lnTo>
                  <a:lnTo>
                    <a:pt x="12" y="146"/>
                  </a:lnTo>
                  <a:lnTo>
                    <a:pt x="18" y="157"/>
                  </a:lnTo>
                  <a:lnTo>
                    <a:pt x="26" y="170"/>
                  </a:lnTo>
                  <a:lnTo>
                    <a:pt x="35" y="182"/>
                  </a:lnTo>
                  <a:lnTo>
                    <a:pt x="44" y="194"/>
                  </a:lnTo>
                  <a:lnTo>
                    <a:pt x="45" y="196"/>
                  </a:lnTo>
                  <a:lnTo>
                    <a:pt x="47" y="198"/>
                  </a:lnTo>
                  <a:lnTo>
                    <a:pt x="50" y="201"/>
                  </a:lnTo>
                  <a:lnTo>
                    <a:pt x="53" y="205"/>
                  </a:lnTo>
                  <a:lnTo>
                    <a:pt x="67" y="220"/>
                  </a:lnTo>
                  <a:lnTo>
                    <a:pt x="81" y="235"/>
                  </a:lnTo>
                  <a:lnTo>
                    <a:pt x="97" y="250"/>
                  </a:lnTo>
                  <a:lnTo>
                    <a:pt x="111" y="262"/>
                  </a:lnTo>
                  <a:lnTo>
                    <a:pt x="135" y="283"/>
                  </a:lnTo>
                  <a:lnTo>
                    <a:pt x="152" y="297"/>
                  </a:lnTo>
                  <a:lnTo>
                    <a:pt x="156" y="300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58" y="301"/>
                  </a:lnTo>
                  <a:lnTo>
                    <a:pt x="162" y="304"/>
                  </a:lnTo>
                  <a:lnTo>
                    <a:pt x="166" y="304"/>
                  </a:lnTo>
                  <a:lnTo>
                    <a:pt x="169" y="304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2" y="301"/>
                  </a:lnTo>
                  <a:lnTo>
                    <a:pt x="175" y="300"/>
                  </a:lnTo>
                  <a:lnTo>
                    <a:pt x="179" y="297"/>
                  </a:lnTo>
                  <a:lnTo>
                    <a:pt x="196" y="283"/>
                  </a:lnTo>
                  <a:lnTo>
                    <a:pt x="220" y="262"/>
                  </a:lnTo>
                  <a:lnTo>
                    <a:pt x="234" y="250"/>
                  </a:lnTo>
                  <a:lnTo>
                    <a:pt x="249" y="235"/>
                  </a:lnTo>
                  <a:lnTo>
                    <a:pt x="264" y="220"/>
                  </a:lnTo>
                  <a:lnTo>
                    <a:pt x="278" y="205"/>
                  </a:lnTo>
                  <a:lnTo>
                    <a:pt x="280" y="201"/>
                  </a:lnTo>
                  <a:lnTo>
                    <a:pt x="284" y="198"/>
                  </a:lnTo>
                  <a:lnTo>
                    <a:pt x="285" y="196"/>
                  </a:lnTo>
                  <a:lnTo>
                    <a:pt x="287" y="194"/>
                  </a:lnTo>
                  <a:lnTo>
                    <a:pt x="302" y="174"/>
                  </a:lnTo>
                  <a:lnTo>
                    <a:pt x="315" y="152"/>
                  </a:lnTo>
                  <a:lnTo>
                    <a:pt x="320" y="142"/>
                  </a:lnTo>
                  <a:lnTo>
                    <a:pt x="324" y="131"/>
                  </a:lnTo>
                  <a:lnTo>
                    <a:pt x="328" y="121"/>
                  </a:lnTo>
                  <a:lnTo>
                    <a:pt x="329" y="112"/>
                  </a:lnTo>
                  <a:lnTo>
                    <a:pt x="329" y="111"/>
                  </a:lnTo>
                  <a:lnTo>
                    <a:pt x="330" y="110"/>
                  </a:lnTo>
                  <a:lnTo>
                    <a:pt x="330" y="103"/>
                  </a:lnTo>
                  <a:lnTo>
                    <a:pt x="330" y="98"/>
                  </a:lnTo>
                  <a:lnTo>
                    <a:pt x="330" y="86"/>
                  </a:lnTo>
                  <a:lnTo>
                    <a:pt x="329" y="76"/>
                  </a:lnTo>
                  <a:lnTo>
                    <a:pt x="327" y="66"/>
                  </a:lnTo>
                  <a:lnTo>
                    <a:pt x="323" y="57"/>
                  </a:lnTo>
                  <a:lnTo>
                    <a:pt x="319" y="48"/>
                  </a:lnTo>
                  <a:lnTo>
                    <a:pt x="315" y="40"/>
                  </a:lnTo>
                  <a:lnTo>
                    <a:pt x="309" y="33"/>
                  </a:lnTo>
                  <a:lnTo>
                    <a:pt x="303" y="26"/>
                  </a:lnTo>
                  <a:lnTo>
                    <a:pt x="297" y="21"/>
                  </a:lnTo>
                  <a:lnTo>
                    <a:pt x="289" y="16"/>
                  </a:lnTo>
                  <a:lnTo>
                    <a:pt x="283" y="11"/>
                  </a:lnTo>
                  <a:lnTo>
                    <a:pt x="275" y="7"/>
                  </a:lnTo>
                  <a:lnTo>
                    <a:pt x="267" y="4"/>
                  </a:lnTo>
                  <a:lnTo>
                    <a:pt x="258" y="3"/>
                  </a:lnTo>
                  <a:lnTo>
                    <a:pt x="251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8E07FEF-DFCB-4612-9102-E9DDD3210088}"/>
              </a:ext>
            </a:extLst>
          </p:cNvPr>
          <p:cNvSpPr/>
          <p:nvPr/>
        </p:nvSpPr>
        <p:spPr>
          <a:xfrm>
            <a:off x="4642187" y="4020459"/>
            <a:ext cx="29076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Sẽ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dễ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dàng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hơn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ở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thừa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hưởng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tiếp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lợi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ích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nó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tự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dụng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tiền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từ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fund minh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rõ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rang,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cũng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giám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Công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nghệ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sử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dụng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ứng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dụng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8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7EBFE84F-F64E-4F55-95F5-04A1D347849D}"/>
              </a:ext>
            </a:extLst>
          </p:cNvPr>
          <p:cNvCxnSpPr>
            <a:stCxn id="20" idx="5"/>
            <a:endCxn id="21" idx="1"/>
          </p:cNvCxnSpPr>
          <p:nvPr/>
        </p:nvCxnSpPr>
        <p:spPr>
          <a:xfrm rot="5400000" flipH="1" flipV="1">
            <a:off x="2830392" y="1458487"/>
            <a:ext cx="1026227" cy="1242345"/>
          </a:xfrm>
          <a:prstGeom prst="bentConnector2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F5C10733-3E70-4391-8506-0A949C3449BA}"/>
              </a:ext>
            </a:extLst>
          </p:cNvPr>
          <p:cNvCxnSpPr>
            <a:stCxn id="20" idx="1"/>
            <a:endCxn id="64" idx="1"/>
          </p:cNvCxnSpPr>
          <p:nvPr/>
        </p:nvCxnSpPr>
        <p:spPr>
          <a:xfrm rot="16200000" flipH="1">
            <a:off x="2830392" y="4652469"/>
            <a:ext cx="1026226" cy="1242345"/>
          </a:xfrm>
          <a:prstGeom prst="bentConnector2">
            <a:avLst/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xmlns="" id="{43BD5DC8-6D35-40EF-9449-7B0D14464F6E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>
            <a:off x="3964678" y="2973283"/>
            <a:ext cx="12700" cy="1406737"/>
          </a:xfrm>
          <a:prstGeom prst="bentConnector3">
            <a:avLst>
              <a:gd name="adj1" fmla="val 9792315"/>
            </a:avLst>
          </a:prstGeom>
          <a:ln w="1905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xmlns="" id="{E57C7310-6248-4AB8-9883-F2ACDEC36436}"/>
              </a:ext>
            </a:extLst>
          </p:cNvPr>
          <p:cNvSpPr/>
          <p:nvPr/>
        </p:nvSpPr>
        <p:spPr>
          <a:xfrm>
            <a:off x="6127871" y="2595129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Smartcontract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tự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thực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 fund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xmlns="" id="{0188A34C-656F-4AFD-B09F-85BFB9F18E64}"/>
              </a:ext>
            </a:extLst>
          </p:cNvPr>
          <p:cNvSpPr/>
          <p:nvPr/>
        </p:nvSpPr>
        <p:spPr>
          <a:xfrm>
            <a:off x="6127871" y="4001866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online,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mọi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người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đều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donate, auction,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nhiên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phủ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tín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tổ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xmlns="" id="{FEE76579-BFAD-45DA-A58D-93414B62245B}"/>
              </a:ext>
            </a:extLst>
          </p:cNvPr>
          <p:cNvSpPr/>
          <p:nvPr/>
        </p:nvSpPr>
        <p:spPr>
          <a:xfrm>
            <a:off x="6127871" y="5408602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 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Hỗ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trợ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toán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giữa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store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homeless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xmlns="" id="{89799A45-45CB-4AF6-8548-5F06AB942E56}"/>
              </a:ext>
            </a:extLst>
          </p:cNvPr>
          <p:cNvSpPr/>
          <p:nvPr/>
        </p:nvSpPr>
        <p:spPr>
          <a:xfrm>
            <a:off x="6127871" y="1188392"/>
            <a:ext cx="5805523" cy="77323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: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các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hoạt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động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trên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đảm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bảo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toàn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minh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bạch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phí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vấn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hành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thấp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không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can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thiệp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sửa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đổi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xmlns="" id="{3AFAE816-B882-492E-A4DC-2C6A7DF897AE}"/>
              </a:ext>
            </a:extLst>
          </p:cNvPr>
          <p:cNvSpPr/>
          <p:nvPr/>
        </p:nvSpPr>
        <p:spPr>
          <a:xfrm>
            <a:off x="4509528" y="3919841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Data 65">
            <a:extLst>
              <a:ext uri="{FF2B5EF4-FFF2-40B4-BE49-F238E27FC236}">
                <a16:creationId xmlns:a16="http://schemas.microsoft.com/office/drawing/2014/main" xmlns="" id="{E408EA01-DF4B-4833-B580-9942D0ED35CC}"/>
              </a:ext>
            </a:extLst>
          </p:cNvPr>
          <p:cNvSpPr/>
          <p:nvPr/>
        </p:nvSpPr>
        <p:spPr>
          <a:xfrm>
            <a:off x="4509528" y="2513104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ata 66">
            <a:extLst>
              <a:ext uri="{FF2B5EF4-FFF2-40B4-BE49-F238E27FC236}">
                <a16:creationId xmlns:a16="http://schemas.microsoft.com/office/drawing/2014/main" xmlns="" id="{A0780C03-53C4-4B2B-B736-3DC1D89207BA}"/>
              </a:ext>
            </a:extLst>
          </p:cNvPr>
          <p:cNvSpPr/>
          <p:nvPr/>
        </p:nvSpPr>
        <p:spPr>
          <a:xfrm>
            <a:off x="4509528" y="5326577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xmlns="" id="{82F01656-7049-4903-B85B-A7989D7FCDBE}"/>
              </a:ext>
            </a:extLst>
          </p:cNvPr>
          <p:cNvSpPr/>
          <p:nvPr/>
        </p:nvSpPr>
        <p:spPr>
          <a:xfrm>
            <a:off x="4509528" y="1106367"/>
            <a:ext cx="2235200" cy="92035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xmlns="" id="{C56F5FD9-A20B-4AEC-BCD0-2245F91CB53C}"/>
              </a:ext>
            </a:extLst>
          </p:cNvPr>
          <p:cNvSpPr/>
          <p:nvPr/>
        </p:nvSpPr>
        <p:spPr>
          <a:xfrm>
            <a:off x="749673" y="2592771"/>
            <a:ext cx="2514600" cy="21677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5FA0036-C121-4189-A3D1-1B571913E370}"/>
              </a:ext>
            </a:extLst>
          </p:cNvPr>
          <p:cNvSpPr/>
          <p:nvPr/>
        </p:nvSpPr>
        <p:spPr>
          <a:xfrm>
            <a:off x="3964678" y="1028700"/>
            <a:ext cx="1075690" cy="10756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5477B6D-7614-4496-8F68-4AFA7A615A7F}"/>
              </a:ext>
            </a:extLst>
          </p:cNvPr>
          <p:cNvSpPr/>
          <p:nvPr/>
        </p:nvSpPr>
        <p:spPr>
          <a:xfrm>
            <a:off x="3964678" y="2435437"/>
            <a:ext cx="1075690" cy="1075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75438F0-FD44-409C-B474-D90E155CEC52}"/>
              </a:ext>
            </a:extLst>
          </p:cNvPr>
          <p:cNvSpPr/>
          <p:nvPr/>
        </p:nvSpPr>
        <p:spPr>
          <a:xfrm>
            <a:off x="3964678" y="3842174"/>
            <a:ext cx="1075690" cy="10756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2D406DB-E9B5-4724-9A3C-3AEC4211DCAB}"/>
              </a:ext>
            </a:extLst>
          </p:cNvPr>
          <p:cNvSpPr/>
          <p:nvPr/>
        </p:nvSpPr>
        <p:spPr>
          <a:xfrm>
            <a:off x="3964678" y="5248910"/>
            <a:ext cx="1075690" cy="10756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58D250F-533A-4585-9EDF-22632E3851CF}"/>
              </a:ext>
            </a:extLst>
          </p:cNvPr>
          <p:cNvGrpSpPr/>
          <p:nvPr/>
        </p:nvGrpSpPr>
        <p:grpSpPr>
          <a:xfrm>
            <a:off x="5513801" y="1312388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73" name="Freeform 505">
              <a:extLst>
                <a:ext uri="{FF2B5EF4-FFF2-40B4-BE49-F238E27FC236}">
                  <a16:creationId xmlns:a16="http://schemas.microsoft.com/office/drawing/2014/main" xmlns="" id="{AC939CD5-D92F-4BEE-A58F-53F21ACF1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xmlns="" id="{B595B43D-8847-435D-AC10-2E17CF8D3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07">
              <a:extLst>
                <a:ext uri="{FF2B5EF4-FFF2-40B4-BE49-F238E27FC236}">
                  <a16:creationId xmlns:a16="http://schemas.microsoft.com/office/drawing/2014/main" xmlns="" id="{D462FE5A-1B01-415B-A97F-D84F7D103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8">
              <a:extLst>
                <a:ext uri="{FF2B5EF4-FFF2-40B4-BE49-F238E27FC236}">
                  <a16:creationId xmlns:a16="http://schemas.microsoft.com/office/drawing/2014/main" xmlns="" id="{34C1B28A-6BDC-4755-AD6A-6351E368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D8D512FC-35E4-45F0-8D3E-AB4054F46B15}"/>
              </a:ext>
            </a:extLst>
          </p:cNvPr>
          <p:cNvGrpSpPr/>
          <p:nvPr/>
        </p:nvGrpSpPr>
        <p:grpSpPr>
          <a:xfrm>
            <a:off x="5513801" y="4125862"/>
            <a:ext cx="513992" cy="508314"/>
            <a:chOff x="2598738" y="1919288"/>
            <a:chExt cx="287338" cy="284163"/>
          </a:xfrm>
          <a:solidFill>
            <a:schemeClr val="accent3"/>
          </a:solidFill>
        </p:grpSpPr>
        <p:sp>
          <p:nvSpPr>
            <p:cNvPr id="82" name="Freeform 505">
              <a:extLst>
                <a:ext uri="{FF2B5EF4-FFF2-40B4-BE49-F238E27FC236}">
                  <a16:creationId xmlns:a16="http://schemas.microsoft.com/office/drawing/2014/main" xmlns="" id="{6893A2DF-C422-4413-BA55-923A96600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06">
              <a:extLst>
                <a:ext uri="{FF2B5EF4-FFF2-40B4-BE49-F238E27FC236}">
                  <a16:creationId xmlns:a16="http://schemas.microsoft.com/office/drawing/2014/main" xmlns="" id="{3A05B69C-23DB-4893-A3EB-84EC81617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07">
              <a:extLst>
                <a:ext uri="{FF2B5EF4-FFF2-40B4-BE49-F238E27FC236}">
                  <a16:creationId xmlns:a16="http://schemas.microsoft.com/office/drawing/2014/main" xmlns="" id="{13247E0F-3C92-4307-ABAB-1AF4C44B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8">
              <a:extLst>
                <a:ext uri="{FF2B5EF4-FFF2-40B4-BE49-F238E27FC236}">
                  <a16:creationId xmlns:a16="http://schemas.microsoft.com/office/drawing/2014/main" xmlns="" id="{A1E5F383-5B6C-4EF1-8E3D-64A6E8DE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979CDAAB-792B-40F3-91BB-554FFF884657}"/>
              </a:ext>
            </a:extLst>
          </p:cNvPr>
          <p:cNvGrpSpPr/>
          <p:nvPr/>
        </p:nvGrpSpPr>
        <p:grpSpPr>
          <a:xfrm>
            <a:off x="5513801" y="2719125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87" name="Freeform 505">
              <a:extLst>
                <a:ext uri="{FF2B5EF4-FFF2-40B4-BE49-F238E27FC236}">
                  <a16:creationId xmlns:a16="http://schemas.microsoft.com/office/drawing/2014/main" xmlns="" id="{155D682E-4E11-4BC8-8C68-831EAC6CC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6">
              <a:extLst>
                <a:ext uri="{FF2B5EF4-FFF2-40B4-BE49-F238E27FC236}">
                  <a16:creationId xmlns:a16="http://schemas.microsoft.com/office/drawing/2014/main" xmlns="" id="{F8D448DE-943B-4DE3-B2D5-1A76F71D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7">
              <a:extLst>
                <a:ext uri="{FF2B5EF4-FFF2-40B4-BE49-F238E27FC236}">
                  <a16:creationId xmlns:a16="http://schemas.microsoft.com/office/drawing/2014/main" xmlns="" id="{A9739B25-C271-45DA-A0F5-FBAAFC9B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08">
              <a:extLst>
                <a:ext uri="{FF2B5EF4-FFF2-40B4-BE49-F238E27FC236}">
                  <a16:creationId xmlns:a16="http://schemas.microsoft.com/office/drawing/2014/main" xmlns="" id="{83DB6946-B9B0-4C36-8735-E7D2F38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0F785EA6-6FB3-4692-B638-299F3AD59000}"/>
              </a:ext>
            </a:extLst>
          </p:cNvPr>
          <p:cNvGrpSpPr/>
          <p:nvPr/>
        </p:nvGrpSpPr>
        <p:grpSpPr>
          <a:xfrm>
            <a:off x="5513801" y="5532598"/>
            <a:ext cx="513992" cy="508314"/>
            <a:chOff x="2598738" y="1919288"/>
            <a:chExt cx="287338" cy="284163"/>
          </a:xfrm>
          <a:solidFill>
            <a:schemeClr val="accent2"/>
          </a:solidFill>
        </p:grpSpPr>
        <p:sp>
          <p:nvSpPr>
            <p:cNvPr id="92" name="Freeform 505">
              <a:extLst>
                <a:ext uri="{FF2B5EF4-FFF2-40B4-BE49-F238E27FC236}">
                  <a16:creationId xmlns:a16="http://schemas.microsoft.com/office/drawing/2014/main" xmlns="" id="{CB51141A-9990-423C-AA8A-1BEDAF19E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6">
              <a:extLst>
                <a:ext uri="{FF2B5EF4-FFF2-40B4-BE49-F238E27FC236}">
                  <a16:creationId xmlns:a16="http://schemas.microsoft.com/office/drawing/2014/main" xmlns="" id="{AB3FC116-BB62-4D5B-92D5-8C976F9B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07">
              <a:extLst>
                <a:ext uri="{FF2B5EF4-FFF2-40B4-BE49-F238E27FC236}">
                  <a16:creationId xmlns:a16="http://schemas.microsoft.com/office/drawing/2014/main" xmlns="" id="{8E4E89E3-C76D-4DBE-8073-7A064CBDF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8">
              <a:extLst>
                <a:ext uri="{FF2B5EF4-FFF2-40B4-BE49-F238E27FC236}">
                  <a16:creationId xmlns:a16="http://schemas.microsoft.com/office/drawing/2014/main" xmlns="" id="{C0A4B3BD-3B14-4599-9638-52318C34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2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8D812F3-81D5-4972-B8E6-F8534FFB3573}"/>
              </a:ext>
            </a:extLst>
          </p:cNvPr>
          <p:cNvGrpSpPr/>
          <p:nvPr/>
        </p:nvGrpSpPr>
        <p:grpSpPr>
          <a:xfrm>
            <a:off x="9365440" y="5618130"/>
            <a:ext cx="2609914" cy="1066864"/>
            <a:chOff x="1815290" y="1862105"/>
            <a:chExt cx="2609914" cy="106686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7CEC4F9-A97D-495B-95CE-5CF85D9BC3B2}"/>
                </a:ext>
              </a:extLst>
            </p:cNvPr>
            <p:cNvSpPr/>
            <p:nvPr/>
          </p:nvSpPr>
          <p:spPr>
            <a:xfrm>
              <a:off x="24248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6C991DF-FD89-4A2B-B677-F56990A2A629}"/>
                </a:ext>
              </a:extLst>
            </p:cNvPr>
            <p:cNvSpPr/>
            <p:nvPr/>
          </p:nvSpPr>
          <p:spPr>
            <a:xfrm>
              <a:off x="30344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E029DF62-C4E9-473E-A8CA-584A20A124F2}"/>
                </a:ext>
              </a:extLst>
            </p:cNvPr>
            <p:cNvSpPr/>
            <p:nvPr/>
          </p:nvSpPr>
          <p:spPr>
            <a:xfrm>
              <a:off x="36440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8A2B2E1-4184-4630-8E80-38540FA71912}"/>
                </a:ext>
              </a:extLst>
            </p:cNvPr>
            <p:cNvSpPr/>
            <p:nvPr/>
          </p:nvSpPr>
          <p:spPr>
            <a:xfrm>
              <a:off x="42536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C0969DCA-7EFA-4BB4-B5A7-8BDC5D963A0F}"/>
                </a:ext>
              </a:extLst>
            </p:cNvPr>
            <p:cNvSpPr/>
            <p:nvPr/>
          </p:nvSpPr>
          <p:spPr>
            <a:xfrm>
              <a:off x="24248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7BAC60E-0115-40E6-B711-F75EBDDC38A3}"/>
                </a:ext>
              </a:extLst>
            </p:cNvPr>
            <p:cNvSpPr/>
            <p:nvPr/>
          </p:nvSpPr>
          <p:spPr>
            <a:xfrm>
              <a:off x="30344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74E1703-3A4F-497E-BD1D-CBC2EB2FC13B}"/>
                </a:ext>
              </a:extLst>
            </p:cNvPr>
            <p:cNvSpPr/>
            <p:nvPr/>
          </p:nvSpPr>
          <p:spPr>
            <a:xfrm>
              <a:off x="36440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515E3AD-B354-4574-88AF-C3BD3665050E}"/>
                </a:ext>
              </a:extLst>
            </p:cNvPr>
            <p:cNvSpPr/>
            <p:nvPr/>
          </p:nvSpPr>
          <p:spPr>
            <a:xfrm>
              <a:off x="42536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4DB8B36-D33A-4C22-893C-72C5A6121D5E}"/>
                </a:ext>
              </a:extLst>
            </p:cNvPr>
            <p:cNvSpPr/>
            <p:nvPr/>
          </p:nvSpPr>
          <p:spPr>
            <a:xfrm>
              <a:off x="24248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1E4196A4-5814-44E5-9A1E-D7AE2A7679DA}"/>
                </a:ext>
              </a:extLst>
            </p:cNvPr>
            <p:cNvSpPr/>
            <p:nvPr/>
          </p:nvSpPr>
          <p:spPr>
            <a:xfrm>
              <a:off x="30344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8677B29-41F9-4288-8F6F-9CF5AA21B05F}"/>
                </a:ext>
              </a:extLst>
            </p:cNvPr>
            <p:cNvSpPr/>
            <p:nvPr/>
          </p:nvSpPr>
          <p:spPr>
            <a:xfrm>
              <a:off x="36440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CD59FB4-8B17-4280-ABA0-CF5808C703FE}"/>
                </a:ext>
              </a:extLst>
            </p:cNvPr>
            <p:cNvSpPr/>
            <p:nvPr/>
          </p:nvSpPr>
          <p:spPr>
            <a:xfrm>
              <a:off x="42536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28373C5-7149-495E-B528-84E34E60BC34}"/>
                </a:ext>
              </a:extLst>
            </p:cNvPr>
            <p:cNvSpPr/>
            <p:nvPr/>
          </p:nvSpPr>
          <p:spPr>
            <a:xfrm>
              <a:off x="1815290" y="186210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15070C3-34E6-4F3A-969B-CB49CA631C89}"/>
                </a:ext>
              </a:extLst>
            </p:cNvPr>
            <p:cNvSpPr/>
            <p:nvPr/>
          </p:nvSpPr>
          <p:spPr>
            <a:xfrm>
              <a:off x="1815290" y="2309780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62AC2485-F18A-4487-86A5-3FF49E82D00A}"/>
                </a:ext>
              </a:extLst>
            </p:cNvPr>
            <p:cNvSpPr/>
            <p:nvPr/>
          </p:nvSpPr>
          <p:spPr>
            <a:xfrm>
              <a:off x="1815290" y="2757455"/>
              <a:ext cx="171514" cy="1715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7FE93BDA-2C02-49CD-9BD5-60993A084C84}"/>
              </a:ext>
            </a:extLst>
          </p:cNvPr>
          <p:cNvSpPr/>
          <p:nvPr/>
        </p:nvSpPr>
        <p:spPr>
          <a:xfrm>
            <a:off x="0" y="4729053"/>
            <a:ext cx="12192000" cy="1244802"/>
          </a:xfrm>
          <a:prstGeom prst="flowChartProcess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C577D3CD-0834-4F02-8492-5C41D73D860A}"/>
              </a:ext>
            </a:extLst>
          </p:cNvPr>
          <p:cNvSpPr txBox="1">
            <a:spLocks/>
          </p:cNvSpPr>
          <p:nvPr/>
        </p:nvSpPr>
        <p:spPr>
          <a:xfrm>
            <a:off x="482601" y="241300"/>
            <a:ext cx="11226800" cy="6093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Chức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năng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chính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9FF07DC-EFE9-4563-A1B7-E4D546383A07}"/>
              </a:ext>
            </a:extLst>
          </p:cNvPr>
          <p:cNvSpPr/>
          <p:nvPr/>
        </p:nvSpPr>
        <p:spPr>
          <a:xfrm>
            <a:off x="11709400" y="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DCA76D0-89F1-494D-8FFB-8C502050824A}"/>
              </a:ext>
            </a:extLst>
          </p:cNvPr>
          <p:cNvSpPr/>
          <p:nvPr/>
        </p:nvSpPr>
        <p:spPr>
          <a:xfrm>
            <a:off x="0" y="6375400"/>
            <a:ext cx="482600" cy="4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4F98B0-9BD8-45EF-A8D5-0727CA5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0299-E5FC-4D0E-80FD-6D86FCBA10E6}" type="slidenum">
              <a:rPr lang="en-US" smtClean="0"/>
              <a:t>9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CC7C302-370C-4B10-A395-9BF1524EBB61}"/>
              </a:ext>
            </a:extLst>
          </p:cNvPr>
          <p:cNvSpPr/>
          <p:nvPr/>
        </p:nvSpPr>
        <p:spPr>
          <a:xfrm>
            <a:off x="12453257" y="1028700"/>
            <a:ext cx="1161143" cy="529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xmlns="" id="{B41F31F3-8548-47D4-8F1E-91FF4830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9518"/>
              </p:ext>
            </p:extLst>
          </p:nvPr>
        </p:nvGraphicFramePr>
        <p:xfrm>
          <a:off x="482600" y="1081141"/>
          <a:ext cx="5473700" cy="383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8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94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9615">
                <a:tc rowSpan="9"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latin typeface="+mn-lt"/>
                        </a:rPr>
                        <a:t>Organization/</a:t>
                      </a:r>
                    </a:p>
                    <a:p>
                      <a:pPr algn="ctr"/>
                      <a:r>
                        <a:rPr lang="en-US" sz="1400" b="0" baseline="0" dirty="0" err="1" smtClean="0">
                          <a:latin typeface="+mn-lt"/>
                        </a:rPr>
                        <a:t>Goverment</a:t>
                      </a:r>
                      <a:endParaRPr lang="en-US" sz="1400" b="0" baseline="0" dirty="0">
                        <a:latin typeface="+mn-lt"/>
                      </a:endParaRPr>
                    </a:p>
                  </a:txBody>
                  <a:tcPr marL="97793" marR="97793" marT="48897" marB="48897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sách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nhưng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phân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bổ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họ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các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từ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thiện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chiến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dịch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gây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cuộc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gây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Phân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bổ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tiền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Smartcontract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Update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thông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tin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lên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mạng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publish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Update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thông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tin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lên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mạng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publish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615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7793" marR="97793" marT="48897" marB="48897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xmlns="" id="{36C0BFED-177A-42E4-944F-73CF55A93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4313"/>
              </p:ext>
            </p:extLst>
          </p:nvPr>
        </p:nvGraphicFramePr>
        <p:xfrm>
          <a:off x="6235697" y="1081141"/>
          <a:ext cx="5483432" cy="336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6983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Donator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/ User</a:t>
                      </a:r>
                      <a:endParaRPr lang="en-US" sz="1400" b="0" baseline="30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Donate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69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Đấu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chuyển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tiền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vào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khi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đâu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giá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thành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công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Smart contract (</a:t>
                      </a:r>
                      <a:r>
                        <a:rPr lang="en-US" sz="13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blockchain</a:t>
                      </a: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53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Xem</a:t>
                      </a:r>
                      <a:r>
                        <a:rPr lang="en-US" sz="13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lịch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sử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hoạt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động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homeless fund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Web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901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9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Homeless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7967" marR="97967" marT="48984" marB="48984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Thanh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toán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khi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mua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nhu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yếu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phẩm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tại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cửa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hang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theo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hạn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mức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của</a:t>
                      </a:r>
                      <a:r>
                        <a:rPr lang="en-US" sz="13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3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quỹ</a:t>
                      </a:r>
                      <a:endParaRPr 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 / Card</a:t>
                      </a:r>
                      <a:endParaRPr 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7967" marR="97967" marT="48984" marB="4898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9187AD8-2A6A-4041-8B97-580E1E510652}"/>
              </a:ext>
            </a:extLst>
          </p:cNvPr>
          <p:cNvSpPr/>
          <p:nvPr/>
        </p:nvSpPr>
        <p:spPr>
          <a:xfrm>
            <a:off x="1085694" y="4589604"/>
            <a:ext cx="1493908" cy="1523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83344B25-44B3-44D0-8481-F580D9653D61}"/>
              </a:ext>
            </a:extLst>
          </p:cNvPr>
          <p:cNvSpPr/>
          <p:nvPr/>
        </p:nvSpPr>
        <p:spPr>
          <a:xfrm>
            <a:off x="2579602" y="4589604"/>
            <a:ext cx="116611" cy="139449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xmlns="" id="{82937153-44FC-46B1-B500-BC6094E3F4FA}"/>
              </a:ext>
            </a:extLst>
          </p:cNvPr>
          <p:cNvSpPr/>
          <p:nvPr/>
        </p:nvSpPr>
        <p:spPr>
          <a:xfrm flipV="1">
            <a:off x="2579602" y="5973855"/>
            <a:ext cx="116611" cy="139449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819BF58-E988-4933-8C51-431C8C72C749}"/>
              </a:ext>
            </a:extLst>
          </p:cNvPr>
          <p:cNvSpPr/>
          <p:nvPr/>
        </p:nvSpPr>
        <p:spPr>
          <a:xfrm>
            <a:off x="2840859" y="5089843"/>
            <a:ext cx="826544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Hiện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tại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một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số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chỉ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mock/demo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để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hỗ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trợ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chức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năng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chính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donate, auction,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và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phân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bổ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homeless fund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Freeform 4456">
            <a:extLst>
              <a:ext uri="{FF2B5EF4-FFF2-40B4-BE49-F238E27FC236}">
                <a16:creationId xmlns:a16="http://schemas.microsoft.com/office/drawing/2014/main" xmlns="" id="{50E26D2B-E2BF-4998-99D1-8C1BAE45CBFE}"/>
              </a:ext>
            </a:extLst>
          </p:cNvPr>
          <p:cNvSpPr>
            <a:spLocks noEditPoints="1"/>
          </p:cNvSpPr>
          <p:nvPr/>
        </p:nvSpPr>
        <p:spPr bwMode="auto">
          <a:xfrm>
            <a:off x="1572935" y="5089846"/>
            <a:ext cx="519426" cy="523218"/>
          </a:xfrm>
          <a:custGeom>
            <a:avLst/>
            <a:gdLst>
              <a:gd name="T0" fmla="*/ 248 w 688"/>
              <a:gd name="T1" fmla="*/ 567 h 688"/>
              <a:gd name="T2" fmla="*/ 240 w 688"/>
              <a:gd name="T3" fmla="*/ 560 h 688"/>
              <a:gd name="T4" fmla="*/ 240 w 688"/>
              <a:gd name="T5" fmla="*/ 548 h 688"/>
              <a:gd name="T6" fmla="*/ 248 w 688"/>
              <a:gd name="T7" fmla="*/ 539 h 688"/>
              <a:gd name="T8" fmla="*/ 328 w 688"/>
              <a:gd name="T9" fmla="*/ 300 h 688"/>
              <a:gd name="T10" fmla="*/ 275 w 688"/>
              <a:gd name="T11" fmla="*/ 296 h 688"/>
              <a:gd name="T12" fmla="*/ 270 w 688"/>
              <a:gd name="T13" fmla="*/ 288 h 688"/>
              <a:gd name="T14" fmla="*/ 272 w 688"/>
              <a:gd name="T15" fmla="*/ 276 h 688"/>
              <a:gd name="T16" fmla="*/ 280 w 688"/>
              <a:gd name="T17" fmla="*/ 270 h 688"/>
              <a:gd name="T18" fmla="*/ 350 w 688"/>
              <a:gd name="T19" fmla="*/ 271 h 688"/>
              <a:gd name="T20" fmla="*/ 357 w 688"/>
              <a:gd name="T21" fmla="*/ 278 h 688"/>
              <a:gd name="T22" fmla="*/ 433 w 688"/>
              <a:gd name="T23" fmla="*/ 538 h 688"/>
              <a:gd name="T24" fmla="*/ 444 w 688"/>
              <a:gd name="T25" fmla="*/ 544 h 688"/>
              <a:gd name="T26" fmla="*/ 448 w 688"/>
              <a:gd name="T27" fmla="*/ 553 h 688"/>
              <a:gd name="T28" fmla="*/ 444 w 688"/>
              <a:gd name="T29" fmla="*/ 564 h 688"/>
              <a:gd name="T30" fmla="*/ 433 w 688"/>
              <a:gd name="T31" fmla="*/ 568 h 688"/>
              <a:gd name="T32" fmla="*/ 346 w 688"/>
              <a:gd name="T33" fmla="*/ 125 h 688"/>
              <a:gd name="T34" fmla="*/ 358 w 688"/>
              <a:gd name="T35" fmla="*/ 143 h 688"/>
              <a:gd name="T36" fmla="*/ 353 w 688"/>
              <a:gd name="T37" fmla="*/ 166 h 688"/>
              <a:gd name="T38" fmla="*/ 335 w 688"/>
              <a:gd name="T39" fmla="*/ 179 h 688"/>
              <a:gd name="T40" fmla="*/ 312 w 688"/>
              <a:gd name="T41" fmla="*/ 174 h 688"/>
              <a:gd name="T42" fmla="*/ 300 w 688"/>
              <a:gd name="T43" fmla="*/ 155 h 688"/>
              <a:gd name="T44" fmla="*/ 304 w 688"/>
              <a:gd name="T45" fmla="*/ 133 h 688"/>
              <a:gd name="T46" fmla="*/ 323 w 688"/>
              <a:gd name="T47" fmla="*/ 120 h 688"/>
              <a:gd name="T48" fmla="*/ 308 w 688"/>
              <a:gd name="T49" fmla="*/ 2 h 688"/>
              <a:gd name="T50" fmla="*/ 242 w 688"/>
              <a:gd name="T51" fmla="*/ 16 h 688"/>
              <a:gd name="T52" fmla="*/ 180 w 688"/>
              <a:gd name="T53" fmla="*/ 42 h 688"/>
              <a:gd name="T54" fmla="*/ 125 w 688"/>
              <a:gd name="T55" fmla="*/ 79 h 688"/>
              <a:gd name="T56" fmla="*/ 78 w 688"/>
              <a:gd name="T57" fmla="*/ 126 h 688"/>
              <a:gd name="T58" fmla="*/ 42 w 688"/>
              <a:gd name="T59" fmla="*/ 181 h 688"/>
              <a:gd name="T60" fmla="*/ 15 w 688"/>
              <a:gd name="T61" fmla="*/ 242 h 688"/>
              <a:gd name="T62" fmla="*/ 1 w 688"/>
              <a:gd name="T63" fmla="*/ 309 h 688"/>
              <a:gd name="T64" fmla="*/ 1 w 688"/>
              <a:gd name="T65" fmla="*/ 379 h 688"/>
              <a:gd name="T66" fmla="*/ 15 w 688"/>
              <a:gd name="T67" fmla="*/ 446 h 688"/>
              <a:gd name="T68" fmla="*/ 42 w 688"/>
              <a:gd name="T69" fmla="*/ 508 h 688"/>
              <a:gd name="T70" fmla="*/ 78 w 688"/>
              <a:gd name="T71" fmla="*/ 563 h 688"/>
              <a:gd name="T72" fmla="*/ 125 w 688"/>
              <a:gd name="T73" fmla="*/ 610 h 688"/>
              <a:gd name="T74" fmla="*/ 180 w 688"/>
              <a:gd name="T75" fmla="*/ 646 h 688"/>
              <a:gd name="T76" fmla="*/ 242 w 688"/>
              <a:gd name="T77" fmla="*/ 673 h 688"/>
              <a:gd name="T78" fmla="*/ 308 w 688"/>
              <a:gd name="T79" fmla="*/ 686 h 688"/>
              <a:gd name="T80" fmla="*/ 379 w 688"/>
              <a:gd name="T81" fmla="*/ 686 h 688"/>
              <a:gd name="T82" fmla="*/ 446 w 688"/>
              <a:gd name="T83" fmla="*/ 673 h 688"/>
              <a:gd name="T84" fmla="*/ 507 w 688"/>
              <a:gd name="T85" fmla="*/ 646 h 688"/>
              <a:gd name="T86" fmla="*/ 563 w 688"/>
              <a:gd name="T87" fmla="*/ 610 h 688"/>
              <a:gd name="T88" fmla="*/ 609 w 688"/>
              <a:gd name="T89" fmla="*/ 563 h 688"/>
              <a:gd name="T90" fmla="*/ 646 w 688"/>
              <a:gd name="T91" fmla="*/ 508 h 688"/>
              <a:gd name="T92" fmla="*/ 672 w 688"/>
              <a:gd name="T93" fmla="*/ 446 h 688"/>
              <a:gd name="T94" fmla="*/ 686 w 688"/>
              <a:gd name="T95" fmla="*/ 379 h 688"/>
              <a:gd name="T96" fmla="*/ 686 w 688"/>
              <a:gd name="T97" fmla="*/ 309 h 688"/>
              <a:gd name="T98" fmla="*/ 672 w 688"/>
              <a:gd name="T99" fmla="*/ 242 h 688"/>
              <a:gd name="T100" fmla="*/ 646 w 688"/>
              <a:gd name="T101" fmla="*/ 181 h 688"/>
              <a:gd name="T102" fmla="*/ 609 w 688"/>
              <a:gd name="T103" fmla="*/ 126 h 688"/>
              <a:gd name="T104" fmla="*/ 563 w 688"/>
              <a:gd name="T105" fmla="*/ 79 h 688"/>
              <a:gd name="T106" fmla="*/ 507 w 688"/>
              <a:gd name="T107" fmla="*/ 42 h 688"/>
              <a:gd name="T108" fmla="*/ 446 w 688"/>
              <a:gd name="T109" fmla="*/ 16 h 688"/>
              <a:gd name="T110" fmla="*/ 379 w 688"/>
              <a:gd name="T111" fmla="*/ 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8" h="688">
                <a:moveTo>
                  <a:pt x="433" y="568"/>
                </a:moveTo>
                <a:lnTo>
                  <a:pt x="254" y="568"/>
                </a:lnTo>
                <a:lnTo>
                  <a:pt x="250" y="568"/>
                </a:lnTo>
                <a:lnTo>
                  <a:pt x="248" y="567"/>
                </a:lnTo>
                <a:lnTo>
                  <a:pt x="245" y="566"/>
                </a:lnTo>
                <a:lnTo>
                  <a:pt x="243" y="564"/>
                </a:lnTo>
                <a:lnTo>
                  <a:pt x="242" y="562"/>
                </a:lnTo>
                <a:lnTo>
                  <a:pt x="240" y="560"/>
                </a:lnTo>
                <a:lnTo>
                  <a:pt x="240" y="556"/>
                </a:lnTo>
                <a:lnTo>
                  <a:pt x="239" y="553"/>
                </a:lnTo>
                <a:lnTo>
                  <a:pt x="240" y="551"/>
                </a:lnTo>
                <a:lnTo>
                  <a:pt x="240" y="548"/>
                </a:lnTo>
                <a:lnTo>
                  <a:pt x="242" y="546"/>
                </a:lnTo>
                <a:lnTo>
                  <a:pt x="243" y="544"/>
                </a:lnTo>
                <a:lnTo>
                  <a:pt x="245" y="541"/>
                </a:lnTo>
                <a:lnTo>
                  <a:pt x="248" y="539"/>
                </a:lnTo>
                <a:lnTo>
                  <a:pt x="250" y="539"/>
                </a:lnTo>
                <a:lnTo>
                  <a:pt x="254" y="538"/>
                </a:lnTo>
                <a:lnTo>
                  <a:pt x="328" y="538"/>
                </a:lnTo>
                <a:lnTo>
                  <a:pt x="328" y="300"/>
                </a:lnTo>
                <a:lnTo>
                  <a:pt x="283" y="300"/>
                </a:lnTo>
                <a:lnTo>
                  <a:pt x="280" y="299"/>
                </a:lnTo>
                <a:lnTo>
                  <a:pt x="278" y="299"/>
                </a:lnTo>
                <a:lnTo>
                  <a:pt x="275" y="296"/>
                </a:lnTo>
                <a:lnTo>
                  <a:pt x="273" y="295"/>
                </a:lnTo>
                <a:lnTo>
                  <a:pt x="272" y="293"/>
                </a:lnTo>
                <a:lnTo>
                  <a:pt x="270" y="290"/>
                </a:lnTo>
                <a:lnTo>
                  <a:pt x="270" y="288"/>
                </a:lnTo>
                <a:lnTo>
                  <a:pt x="269" y="285"/>
                </a:lnTo>
                <a:lnTo>
                  <a:pt x="270" y="281"/>
                </a:lnTo>
                <a:lnTo>
                  <a:pt x="270" y="278"/>
                </a:lnTo>
                <a:lnTo>
                  <a:pt x="272" y="276"/>
                </a:lnTo>
                <a:lnTo>
                  <a:pt x="273" y="274"/>
                </a:lnTo>
                <a:lnTo>
                  <a:pt x="275" y="272"/>
                </a:lnTo>
                <a:lnTo>
                  <a:pt x="278" y="271"/>
                </a:lnTo>
                <a:lnTo>
                  <a:pt x="280" y="270"/>
                </a:lnTo>
                <a:lnTo>
                  <a:pt x="283" y="270"/>
                </a:lnTo>
                <a:lnTo>
                  <a:pt x="343" y="270"/>
                </a:lnTo>
                <a:lnTo>
                  <a:pt x="347" y="270"/>
                </a:lnTo>
                <a:lnTo>
                  <a:pt x="350" y="271"/>
                </a:lnTo>
                <a:lnTo>
                  <a:pt x="352" y="272"/>
                </a:lnTo>
                <a:lnTo>
                  <a:pt x="354" y="274"/>
                </a:lnTo>
                <a:lnTo>
                  <a:pt x="356" y="276"/>
                </a:lnTo>
                <a:lnTo>
                  <a:pt x="357" y="278"/>
                </a:lnTo>
                <a:lnTo>
                  <a:pt x="358" y="281"/>
                </a:lnTo>
                <a:lnTo>
                  <a:pt x="358" y="285"/>
                </a:lnTo>
                <a:lnTo>
                  <a:pt x="358" y="538"/>
                </a:lnTo>
                <a:lnTo>
                  <a:pt x="433" y="538"/>
                </a:lnTo>
                <a:lnTo>
                  <a:pt x="437" y="539"/>
                </a:lnTo>
                <a:lnTo>
                  <a:pt x="439" y="539"/>
                </a:lnTo>
                <a:lnTo>
                  <a:pt x="442" y="541"/>
                </a:lnTo>
                <a:lnTo>
                  <a:pt x="444" y="544"/>
                </a:lnTo>
                <a:lnTo>
                  <a:pt x="446" y="546"/>
                </a:lnTo>
                <a:lnTo>
                  <a:pt x="447" y="548"/>
                </a:lnTo>
                <a:lnTo>
                  <a:pt x="448" y="551"/>
                </a:lnTo>
                <a:lnTo>
                  <a:pt x="448" y="553"/>
                </a:lnTo>
                <a:lnTo>
                  <a:pt x="448" y="556"/>
                </a:lnTo>
                <a:lnTo>
                  <a:pt x="447" y="560"/>
                </a:lnTo>
                <a:lnTo>
                  <a:pt x="446" y="562"/>
                </a:lnTo>
                <a:lnTo>
                  <a:pt x="444" y="564"/>
                </a:lnTo>
                <a:lnTo>
                  <a:pt x="442" y="566"/>
                </a:lnTo>
                <a:lnTo>
                  <a:pt x="439" y="567"/>
                </a:lnTo>
                <a:lnTo>
                  <a:pt x="437" y="568"/>
                </a:lnTo>
                <a:lnTo>
                  <a:pt x="433" y="568"/>
                </a:lnTo>
                <a:close/>
                <a:moveTo>
                  <a:pt x="328" y="120"/>
                </a:moveTo>
                <a:lnTo>
                  <a:pt x="335" y="120"/>
                </a:lnTo>
                <a:lnTo>
                  <a:pt x="340" y="122"/>
                </a:lnTo>
                <a:lnTo>
                  <a:pt x="346" y="125"/>
                </a:lnTo>
                <a:lnTo>
                  <a:pt x="350" y="128"/>
                </a:lnTo>
                <a:lnTo>
                  <a:pt x="353" y="133"/>
                </a:lnTo>
                <a:lnTo>
                  <a:pt x="356" y="138"/>
                </a:lnTo>
                <a:lnTo>
                  <a:pt x="358" y="143"/>
                </a:lnTo>
                <a:lnTo>
                  <a:pt x="358" y="150"/>
                </a:lnTo>
                <a:lnTo>
                  <a:pt x="358" y="155"/>
                </a:lnTo>
                <a:lnTo>
                  <a:pt x="356" y="162"/>
                </a:lnTo>
                <a:lnTo>
                  <a:pt x="353" y="166"/>
                </a:lnTo>
                <a:lnTo>
                  <a:pt x="350" y="171"/>
                </a:lnTo>
                <a:lnTo>
                  <a:pt x="346" y="174"/>
                </a:lnTo>
                <a:lnTo>
                  <a:pt x="340" y="178"/>
                </a:lnTo>
                <a:lnTo>
                  <a:pt x="335" y="179"/>
                </a:lnTo>
                <a:lnTo>
                  <a:pt x="328" y="180"/>
                </a:lnTo>
                <a:lnTo>
                  <a:pt x="323" y="179"/>
                </a:lnTo>
                <a:lnTo>
                  <a:pt x="317" y="178"/>
                </a:lnTo>
                <a:lnTo>
                  <a:pt x="312" y="174"/>
                </a:lnTo>
                <a:lnTo>
                  <a:pt x="307" y="171"/>
                </a:lnTo>
                <a:lnTo>
                  <a:pt x="304" y="166"/>
                </a:lnTo>
                <a:lnTo>
                  <a:pt x="301" y="162"/>
                </a:lnTo>
                <a:lnTo>
                  <a:pt x="300" y="155"/>
                </a:lnTo>
                <a:lnTo>
                  <a:pt x="298" y="150"/>
                </a:lnTo>
                <a:lnTo>
                  <a:pt x="300" y="143"/>
                </a:lnTo>
                <a:lnTo>
                  <a:pt x="301" y="138"/>
                </a:lnTo>
                <a:lnTo>
                  <a:pt x="304" y="133"/>
                </a:lnTo>
                <a:lnTo>
                  <a:pt x="307" y="128"/>
                </a:lnTo>
                <a:lnTo>
                  <a:pt x="312" y="125"/>
                </a:lnTo>
                <a:lnTo>
                  <a:pt x="317" y="122"/>
                </a:lnTo>
                <a:lnTo>
                  <a:pt x="323" y="120"/>
                </a:lnTo>
                <a:lnTo>
                  <a:pt x="328" y="120"/>
                </a:lnTo>
                <a:close/>
                <a:moveTo>
                  <a:pt x="343" y="0"/>
                </a:moveTo>
                <a:lnTo>
                  <a:pt x="326" y="0"/>
                </a:lnTo>
                <a:lnTo>
                  <a:pt x="308" y="2"/>
                </a:lnTo>
                <a:lnTo>
                  <a:pt x="291" y="4"/>
                </a:lnTo>
                <a:lnTo>
                  <a:pt x="274" y="8"/>
                </a:lnTo>
                <a:lnTo>
                  <a:pt x="258" y="11"/>
                </a:lnTo>
                <a:lnTo>
                  <a:pt x="242" y="16"/>
                </a:lnTo>
                <a:lnTo>
                  <a:pt x="226" y="21"/>
                </a:lnTo>
                <a:lnTo>
                  <a:pt x="210" y="28"/>
                </a:lnTo>
                <a:lnTo>
                  <a:pt x="195" y="34"/>
                </a:lnTo>
                <a:lnTo>
                  <a:pt x="180" y="42"/>
                </a:lnTo>
                <a:lnTo>
                  <a:pt x="166" y="50"/>
                </a:lnTo>
                <a:lnTo>
                  <a:pt x="152" y="59"/>
                </a:lnTo>
                <a:lnTo>
                  <a:pt x="138" y="69"/>
                </a:lnTo>
                <a:lnTo>
                  <a:pt x="125" y="79"/>
                </a:lnTo>
                <a:lnTo>
                  <a:pt x="112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39"/>
                </a:lnTo>
                <a:lnTo>
                  <a:pt x="59" y="152"/>
                </a:lnTo>
                <a:lnTo>
                  <a:pt x="49" y="166"/>
                </a:lnTo>
                <a:lnTo>
                  <a:pt x="42" y="181"/>
                </a:lnTo>
                <a:lnTo>
                  <a:pt x="33" y="196"/>
                </a:lnTo>
                <a:lnTo>
                  <a:pt x="27" y="211"/>
                </a:lnTo>
                <a:lnTo>
                  <a:pt x="20" y="227"/>
                </a:lnTo>
                <a:lnTo>
                  <a:pt x="15" y="242"/>
                </a:lnTo>
                <a:lnTo>
                  <a:pt x="11" y="259"/>
                </a:lnTo>
                <a:lnTo>
                  <a:pt x="6" y="275"/>
                </a:lnTo>
                <a:lnTo>
                  <a:pt x="3" y="292"/>
                </a:lnTo>
                <a:lnTo>
                  <a:pt x="1" y="309"/>
                </a:lnTo>
                <a:lnTo>
                  <a:pt x="0" y="326"/>
                </a:lnTo>
                <a:lnTo>
                  <a:pt x="0" y="345"/>
                </a:lnTo>
                <a:lnTo>
                  <a:pt x="0" y="362"/>
                </a:lnTo>
                <a:lnTo>
                  <a:pt x="1" y="379"/>
                </a:lnTo>
                <a:lnTo>
                  <a:pt x="3" y="396"/>
                </a:lnTo>
                <a:lnTo>
                  <a:pt x="6" y="413"/>
                </a:lnTo>
                <a:lnTo>
                  <a:pt x="11" y="430"/>
                </a:lnTo>
                <a:lnTo>
                  <a:pt x="15" y="446"/>
                </a:lnTo>
                <a:lnTo>
                  <a:pt x="20" y="462"/>
                </a:lnTo>
                <a:lnTo>
                  <a:pt x="27" y="478"/>
                </a:lnTo>
                <a:lnTo>
                  <a:pt x="33" y="493"/>
                </a:lnTo>
                <a:lnTo>
                  <a:pt x="42" y="508"/>
                </a:lnTo>
                <a:lnTo>
                  <a:pt x="49" y="522"/>
                </a:lnTo>
                <a:lnTo>
                  <a:pt x="59" y="536"/>
                </a:lnTo>
                <a:lnTo>
                  <a:pt x="68" y="550"/>
                </a:lnTo>
                <a:lnTo>
                  <a:pt x="78" y="563"/>
                </a:lnTo>
                <a:lnTo>
                  <a:pt x="89" y="576"/>
                </a:lnTo>
                <a:lnTo>
                  <a:pt x="101" y="587"/>
                </a:lnTo>
                <a:lnTo>
                  <a:pt x="112" y="598"/>
                </a:lnTo>
                <a:lnTo>
                  <a:pt x="125" y="610"/>
                </a:lnTo>
                <a:lnTo>
                  <a:pt x="138" y="620"/>
                </a:lnTo>
                <a:lnTo>
                  <a:pt x="152" y="629"/>
                </a:lnTo>
                <a:lnTo>
                  <a:pt x="166" y="638"/>
                </a:lnTo>
                <a:lnTo>
                  <a:pt x="180" y="646"/>
                </a:lnTo>
                <a:lnTo>
                  <a:pt x="195" y="654"/>
                </a:lnTo>
                <a:lnTo>
                  <a:pt x="210" y="661"/>
                </a:lnTo>
                <a:lnTo>
                  <a:pt x="226" y="667"/>
                </a:lnTo>
                <a:lnTo>
                  <a:pt x="242" y="673"/>
                </a:lnTo>
                <a:lnTo>
                  <a:pt x="258" y="677"/>
                </a:lnTo>
                <a:lnTo>
                  <a:pt x="274" y="681"/>
                </a:lnTo>
                <a:lnTo>
                  <a:pt x="291" y="684"/>
                </a:lnTo>
                <a:lnTo>
                  <a:pt x="308" y="686"/>
                </a:lnTo>
                <a:lnTo>
                  <a:pt x="326" y="688"/>
                </a:lnTo>
                <a:lnTo>
                  <a:pt x="343" y="688"/>
                </a:lnTo>
                <a:lnTo>
                  <a:pt x="362" y="688"/>
                </a:lnTo>
                <a:lnTo>
                  <a:pt x="379" y="686"/>
                </a:lnTo>
                <a:lnTo>
                  <a:pt x="396" y="684"/>
                </a:lnTo>
                <a:lnTo>
                  <a:pt x="413" y="681"/>
                </a:lnTo>
                <a:lnTo>
                  <a:pt x="429" y="677"/>
                </a:lnTo>
                <a:lnTo>
                  <a:pt x="446" y="673"/>
                </a:lnTo>
                <a:lnTo>
                  <a:pt x="462" y="667"/>
                </a:lnTo>
                <a:lnTo>
                  <a:pt x="477" y="661"/>
                </a:lnTo>
                <a:lnTo>
                  <a:pt x="492" y="654"/>
                </a:lnTo>
                <a:lnTo>
                  <a:pt x="507" y="646"/>
                </a:lnTo>
                <a:lnTo>
                  <a:pt x="522" y="638"/>
                </a:lnTo>
                <a:lnTo>
                  <a:pt x="536" y="629"/>
                </a:lnTo>
                <a:lnTo>
                  <a:pt x="549" y="620"/>
                </a:lnTo>
                <a:lnTo>
                  <a:pt x="563" y="610"/>
                </a:lnTo>
                <a:lnTo>
                  <a:pt x="575" y="598"/>
                </a:lnTo>
                <a:lnTo>
                  <a:pt x="586" y="587"/>
                </a:lnTo>
                <a:lnTo>
                  <a:pt x="598" y="576"/>
                </a:lnTo>
                <a:lnTo>
                  <a:pt x="609" y="563"/>
                </a:lnTo>
                <a:lnTo>
                  <a:pt x="619" y="550"/>
                </a:lnTo>
                <a:lnTo>
                  <a:pt x="629" y="536"/>
                </a:lnTo>
                <a:lnTo>
                  <a:pt x="638" y="522"/>
                </a:lnTo>
                <a:lnTo>
                  <a:pt x="646" y="508"/>
                </a:lnTo>
                <a:lnTo>
                  <a:pt x="654" y="493"/>
                </a:lnTo>
                <a:lnTo>
                  <a:pt x="660" y="478"/>
                </a:lnTo>
                <a:lnTo>
                  <a:pt x="667" y="462"/>
                </a:lnTo>
                <a:lnTo>
                  <a:pt x="672" y="446"/>
                </a:lnTo>
                <a:lnTo>
                  <a:pt x="676" y="430"/>
                </a:lnTo>
                <a:lnTo>
                  <a:pt x="680" y="413"/>
                </a:lnTo>
                <a:lnTo>
                  <a:pt x="684" y="396"/>
                </a:lnTo>
                <a:lnTo>
                  <a:pt x="686" y="379"/>
                </a:lnTo>
                <a:lnTo>
                  <a:pt x="687" y="362"/>
                </a:lnTo>
                <a:lnTo>
                  <a:pt x="688" y="345"/>
                </a:lnTo>
                <a:lnTo>
                  <a:pt x="687" y="326"/>
                </a:lnTo>
                <a:lnTo>
                  <a:pt x="686" y="309"/>
                </a:lnTo>
                <a:lnTo>
                  <a:pt x="684" y="292"/>
                </a:lnTo>
                <a:lnTo>
                  <a:pt x="680" y="275"/>
                </a:lnTo>
                <a:lnTo>
                  <a:pt x="676" y="259"/>
                </a:lnTo>
                <a:lnTo>
                  <a:pt x="672" y="242"/>
                </a:lnTo>
                <a:lnTo>
                  <a:pt x="667" y="227"/>
                </a:lnTo>
                <a:lnTo>
                  <a:pt x="660" y="211"/>
                </a:lnTo>
                <a:lnTo>
                  <a:pt x="654" y="196"/>
                </a:lnTo>
                <a:lnTo>
                  <a:pt x="646" y="181"/>
                </a:lnTo>
                <a:lnTo>
                  <a:pt x="638" y="166"/>
                </a:lnTo>
                <a:lnTo>
                  <a:pt x="629" y="152"/>
                </a:lnTo>
                <a:lnTo>
                  <a:pt x="619" y="139"/>
                </a:lnTo>
                <a:lnTo>
                  <a:pt x="609" y="126"/>
                </a:lnTo>
                <a:lnTo>
                  <a:pt x="598" y="113"/>
                </a:lnTo>
                <a:lnTo>
                  <a:pt x="586" y="102"/>
                </a:lnTo>
                <a:lnTo>
                  <a:pt x="575" y="90"/>
                </a:lnTo>
                <a:lnTo>
                  <a:pt x="563" y="79"/>
                </a:lnTo>
                <a:lnTo>
                  <a:pt x="549" y="69"/>
                </a:lnTo>
                <a:lnTo>
                  <a:pt x="536" y="59"/>
                </a:lnTo>
                <a:lnTo>
                  <a:pt x="522" y="50"/>
                </a:lnTo>
                <a:lnTo>
                  <a:pt x="507" y="42"/>
                </a:lnTo>
                <a:lnTo>
                  <a:pt x="492" y="34"/>
                </a:lnTo>
                <a:lnTo>
                  <a:pt x="477" y="28"/>
                </a:lnTo>
                <a:lnTo>
                  <a:pt x="462" y="21"/>
                </a:lnTo>
                <a:lnTo>
                  <a:pt x="446" y="16"/>
                </a:lnTo>
                <a:lnTo>
                  <a:pt x="429" y="11"/>
                </a:lnTo>
                <a:lnTo>
                  <a:pt x="413" y="8"/>
                </a:lnTo>
                <a:lnTo>
                  <a:pt x="396" y="4"/>
                </a:lnTo>
                <a:lnTo>
                  <a:pt x="379" y="2"/>
                </a:lnTo>
                <a:lnTo>
                  <a:pt x="362" y="0"/>
                </a:lnTo>
                <a:lnTo>
                  <a:pt x="3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988</Words>
  <Application>Microsoft Office PowerPoint</Application>
  <PresentationFormat>Widescreen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Century Gothic</vt:lpstr>
      <vt:lpstr>Open Sans</vt:lpstr>
      <vt:lpstr>Open Sans Light</vt:lpstr>
      <vt:lpstr>Segoe UI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Truong Nguyen</cp:lastModifiedBy>
  <cp:revision>92</cp:revision>
  <dcterms:created xsi:type="dcterms:W3CDTF">2019-08-12T03:41:56Z</dcterms:created>
  <dcterms:modified xsi:type="dcterms:W3CDTF">2019-12-25T14:31:22Z</dcterms:modified>
</cp:coreProperties>
</file>