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62E-9DC4-40CF-A700-42489FC31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86FB1-BD57-4624-A6F7-E5E8A15E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5893-3939-46B9-B7DC-5DA9356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FCAF-109A-4758-AF21-BE28FCCF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B27A-3050-4FB5-AEF6-800FCC20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40BB-3CE5-44A2-9A02-A7E38D87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9B03B-12B3-44F1-862C-89800364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5835-A66C-4179-8943-6340ECB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F7EB-D04F-409D-8418-D8796889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3B00-4BA4-4014-A851-201867E8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5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897E9-B6B0-4CE6-AA50-33E96899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9AD87-D15F-4B77-AF69-4C74C80B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FCC-1CF6-4261-B1D6-BA8F9467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6619-D8F6-456B-8D5D-49679CCE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3BF7-5BC7-439A-8241-C06CC71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DE62-EF6E-4877-B974-F4F5A7D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01A7-6D41-48DA-9604-4E26D177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6372-5970-4F01-9A5B-E7149A5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B090-B770-450D-B4BA-AAC09CD5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9E4F-C6A1-416A-8F89-0723F8F5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1B7B-CCB3-491E-A51A-B27F6729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5E43-0229-4A61-8798-0EA06D64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8E72-11ED-4F9E-942A-4727A585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1813-EA57-4045-B620-61BFE09A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CF90-E933-40BB-B5FE-17FDE399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D011-015E-4F67-A368-2BDE951D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5D6B-6A97-4759-8544-A6FB0372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48CE-57FB-4C95-AE64-C84D09E8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E09F-A3DB-43C7-9250-41C9B7B5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4A024-CC17-4B76-AD76-8C79A39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7973-FCD1-42E6-AD66-39128424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9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78E8-CA12-4707-8A2B-8F8F0979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6ABA-616B-4E30-8AE3-1E2DE6CF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956D-C0FD-4E2F-B9D5-ABDF5DD0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70C40-8E6B-4829-A21B-C81836AFB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560F3-DC9C-4A32-B836-1D9BAFB7D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2C96C-6172-4515-8752-42D76D6E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DB4E4-0CD5-486E-92E7-97912293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22381-EDC7-42BA-A3C2-D1AB4E66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68EB-061F-4375-8BCD-A1EEB855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81793-1CAA-4CFE-A869-4D0B643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AF67-268E-4AC1-81FC-0654F129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478C4-E4C7-4128-99BE-B3C1FA0D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F4F36-A084-4376-A780-B12356F7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61200-3157-404F-89FE-1D58071B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D820-4748-4240-9247-D505CE1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860E-83A8-48B1-BE80-5AD38D18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5957-D17E-4C7D-A624-350FADD3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9C1AF-AF19-4827-9F5F-83B23106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F5D8-3A17-4941-A1A6-34909BA1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854D-C66C-4CB8-A090-0B34F44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3909-BA86-4063-A286-653346AE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3E6-FD07-4B8D-BEC2-77EDEE4E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A4719-0C20-42ED-B6F1-7348A5FF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E5C18-34A7-4E84-A949-6610C3494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B7F8-C95D-4FA8-9D0D-43F6706B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980DB-9CC4-4956-AF33-8E078040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0AFCA-6C89-43A9-8D9D-42B3E58F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9662-657F-4B3A-A2EA-5BCD2BE5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3118-C1C9-4D19-8279-86421DE5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022A-C841-4D15-BEB1-71371185B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8FB5-0A00-48C4-AC8F-78FF3968CB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E7F8-F024-4F41-A2C1-BC833A530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2D40-3DD7-4166-AB1C-DDA63F8D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0CD2-FEA9-4A90-8F4B-C0742FE9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B77309-31E5-4DA7-A5E0-91A67855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F8C8BA-6A37-4006-BF1E-331EAE3AFA81}"/>
              </a:ext>
            </a:extLst>
          </p:cNvPr>
          <p:cNvSpPr/>
          <p:nvPr/>
        </p:nvSpPr>
        <p:spPr>
          <a:xfrm>
            <a:off x="2772008" y="1674674"/>
            <a:ext cx="6647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Project</a:t>
            </a:r>
          </a:p>
          <a:p>
            <a:pPr algn="ctr"/>
            <a:r>
              <a:rPr lang="vi-VN" sz="540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Piano tapping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00B5-9DE9-4BDE-9580-F68029E3DA66}"/>
              </a:ext>
            </a:extLst>
          </p:cNvPr>
          <p:cNvSpPr txBox="1"/>
          <p:nvPr/>
        </p:nvSpPr>
        <p:spPr>
          <a:xfrm>
            <a:off x="3773825" y="3412067"/>
            <a:ext cx="464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Thành viên: Trần Quốc Trường - SE173295</a:t>
            </a:r>
          </a:p>
        </p:txBody>
      </p:sp>
    </p:spTree>
    <p:extLst>
      <p:ext uri="{BB962C8B-B14F-4D97-AF65-F5344CB8AC3E}">
        <p14:creationId xmlns:p14="http://schemas.microsoft.com/office/powerpoint/2010/main" val="18647230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D6510A-748E-4E55-ABAE-B53A8246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375D2C-8AB0-4AEE-AD5A-65E442AF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84" y="0"/>
            <a:ext cx="661071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7ADF58-A9EF-44ED-8576-4FD27FB8C553}"/>
              </a:ext>
            </a:extLst>
          </p:cNvPr>
          <p:cNvSpPr/>
          <p:nvPr/>
        </p:nvSpPr>
        <p:spPr>
          <a:xfrm>
            <a:off x="0" y="2967335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nhạc</a:t>
            </a:r>
            <a:endParaRPr lang="en-US" sz="5400" b="0" cap="none" spc="0" dirty="0">
              <a:ln w="0"/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88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1D4E4-BEA7-4DB1-AEE1-9BF23C5F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F8D17-AE75-4748-B1C7-0A687888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84" y="0"/>
            <a:ext cx="66107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C67AFA-5235-49E3-AD26-514AD9D8C468}"/>
              </a:ext>
            </a:extLst>
          </p:cNvPr>
          <p:cNvSpPr/>
          <p:nvPr/>
        </p:nvSpPr>
        <p:spPr>
          <a:xfrm>
            <a:off x="11091" y="2967335"/>
            <a:ext cx="410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độ khó</a:t>
            </a:r>
            <a:endParaRPr lang="en-US" sz="5400" b="0" cap="none" spc="0" dirty="0">
              <a:ln w="0"/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6292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25ECF6-D4AD-4551-B0D1-036A2612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F520A-4D00-4349-B2CE-7FC45D8D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93" y="0"/>
            <a:ext cx="661071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43B47-42AC-4EBD-BEEC-A433A9679D35}"/>
              </a:ext>
            </a:extLst>
          </p:cNvPr>
          <p:cNvSpPr txBox="1"/>
          <p:nvPr/>
        </p:nvSpPr>
        <p:spPr>
          <a:xfrm>
            <a:off x="0" y="1095375"/>
            <a:ext cx="54959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Cách chơi:</a:t>
            </a:r>
          </a:p>
          <a:p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  Các nút điều khiển: </a:t>
            </a:r>
          </a:p>
          <a:p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+D,F,J,K tương ứng với các ô tròn.</a:t>
            </a:r>
          </a:p>
          <a:p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+Nút “P”: để kết thúc trò chơi.</a:t>
            </a:r>
          </a:p>
          <a:p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	+Nút “Esc”: bật Menu (ngoài ra còn có thể 	   nhấp vào chữ “MENU” để bật Menu.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Luật:</a:t>
            </a:r>
          </a:p>
          <a:p>
            <a:pPr lvl="2"/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+Bấm D, F, J, K tương ứng với những chấm đỏ rơi xuống.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E81D07-4F0A-4C77-B03B-65AD0393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84" y="0"/>
            <a:ext cx="6610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9957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25ECF6-D4AD-4551-B0D1-036A2612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43B47-42AC-4EBD-BEEC-A433A9679D35}"/>
              </a:ext>
            </a:extLst>
          </p:cNvPr>
          <p:cNvSpPr txBox="1"/>
          <p:nvPr/>
        </p:nvSpPr>
        <p:spPr>
          <a:xfrm>
            <a:off x="0" y="1095375"/>
            <a:ext cx="54959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Cơ chế tính điểm: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101: là số điểm.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10: là số chuỗi bấm được.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Với mỗi 1 lần bấm đúng là được 10 điểm.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Với mỗi 10 chuỗi thì sẽ được cộng thêm 1 điểm. (tối đa 5 điểm)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3EB5C-9915-4038-9BB3-08862F63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84" y="0"/>
            <a:ext cx="6610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5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1D4E4-BEA7-4DB1-AEE1-9BF23C5F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C67AFA-5235-49E3-AD26-514AD9D8C468}"/>
              </a:ext>
            </a:extLst>
          </p:cNvPr>
          <p:cNvSpPr/>
          <p:nvPr/>
        </p:nvSpPr>
        <p:spPr>
          <a:xfrm>
            <a:off x="11091" y="2551837"/>
            <a:ext cx="39934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 kết thúc </a:t>
            </a:r>
          </a:p>
          <a:p>
            <a:pPr algn="ctr"/>
            <a:r>
              <a:rPr lang="vi-VN" sz="54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trò chơi</a:t>
            </a:r>
            <a:endParaRPr lang="en-US" sz="5400" b="0" cap="none" spc="0" dirty="0">
              <a:ln w="0"/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BA81C-DADF-425F-89F9-61597633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93" y="0"/>
            <a:ext cx="6610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5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25ECF6-D4AD-4551-B0D1-036A2612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43B47-42AC-4EBD-BEEC-A433A9679D35}"/>
              </a:ext>
            </a:extLst>
          </p:cNvPr>
          <p:cNvSpPr txBox="1"/>
          <p:nvPr/>
        </p:nvSpPr>
        <p:spPr>
          <a:xfrm>
            <a:off x="0" y="1095375"/>
            <a:ext cx="5495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Các tính năng trong Menu: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RESUME: chơi tiếp.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PLAY AGAIN: chơi lại từ đầu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MENU: trở về giao diện chọn bài.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QUIT: thoát.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6331D-77A3-4470-B1A8-5F93C301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63" y="0"/>
            <a:ext cx="6610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508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B77309-31E5-4DA7-A5E0-91A67855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F8C8BA-6A37-4006-BF1E-331EAE3AFA81}"/>
              </a:ext>
            </a:extLst>
          </p:cNvPr>
          <p:cNvSpPr/>
          <p:nvPr/>
        </p:nvSpPr>
        <p:spPr>
          <a:xfrm>
            <a:off x="2060381" y="2505670"/>
            <a:ext cx="8071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FOR WATCHING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00B5-9DE9-4BDE-9580-F68029E3DA66}"/>
              </a:ext>
            </a:extLst>
          </p:cNvPr>
          <p:cNvSpPr txBox="1"/>
          <p:nvPr/>
        </p:nvSpPr>
        <p:spPr>
          <a:xfrm>
            <a:off x="3773825" y="3412067"/>
            <a:ext cx="464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Thành viên: Trần Quốc Trường - SE173295</a:t>
            </a:r>
          </a:p>
        </p:txBody>
      </p:sp>
    </p:spTree>
    <p:extLst>
      <p:ext uri="{BB962C8B-B14F-4D97-AF65-F5344CB8AC3E}">
        <p14:creationId xmlns:p14="http://schemas.microsoft.com/office/powerpoint/2010/main" val="1696500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TRUONG</dc:creator>
  <cp:lastModifiedBy>TRAN TRUONG</cp:lastModifiedBy>
  <cp:revision>6</cp:revision>
  <dcterms:created xsi:type="dcterms:W3CDTF">2022-01-31T13:41:23Z</dcterms:created>
  <dcterms:modified xsi:type="dcterms:W3CDTF">2022-01-31T14:30:54Z</dcterms:modified>
</cp:coreProperties>
</file>