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745" r:id="rId3"/>
    <p:sldMasterId id="2147483757" r:id="rId4"/>
    <p:sldMasterId id="2147483770" r:id="rId5"/>
    <p:sldMasterId id="2147483782" r:id="rId6"/>
    <p:sldMasterId id="2147483795" r:id="rId7"/>
    <p:sldMasterId id="2147483808" r:id="rId8"/>
  </p:sldMasterIdLst>
  <p:notesMasterIdLst>
    <p:notesMasterId r:id="rId41"/>
  </p:notesMasterIdLst>
  <p:handoutMasterIdLst>
    <p:handoutMasterId r:id="rId42"/>
  </p:handoutMasterIdLst>
  <p:sldIdLst>
    <p:sldId id="256" r:id="rId9"/>
    <p:sldId id="307" r:id="rId10"/>
    <p:sldId id="308" r:id="rId11"/>
    <p:sldId id="309" r:id="rId12"/>
    <p:sldId id="284" r:id="rId13"/>
    <p:sldId id="316" r:id="rId14"/>
    <p:sldId id="310" r:id="rId15"/>
    <p:sldId id="312" r:id="rId16"/>
    <p:sldId id="317" r:id="rId17"/>
    <p:sldId id="324" r:id="rId18"/>
    <p:sldId id="318" r:id="rId19"/>
    <p:sldId id="325" r:id="rId20"/>
    <p:sldId id="319" r:id="rId21"/>
    <p:sldId id="320" r:id="rId22"/>
    <p:sldId id="321" r:id="rId23"/>
    <p:sldId id="322" r:id="rId24"/>
    <p:sldId id="313" r:id="rId25"/>
    <p:sldId id="323" r:id="rId26"/>
    <p:sldId id="326" r:id="rId27"/>
    <p:sldId id="315" r:id="rId28"/>
    <p:sldId id="327" r:id="rId29"/>
    <p:sldId id="328" r:id="rId30"/>
    <p:sldId id="329" r:id="rId31"/>
    <p:sldId id="336" r:id="rId32"/>
    <p:sldId id="335" r:id="rId33"/>
    <p:sldId id="331" r:id="rId34"/>
    <p:sldId id="337" r:id="rId35"/>
    <p:sldId id="338" r:id="rId36"/>
    <p:sldId id="339" r:id="rId37"/>
    <p:sldId id="340" r:id="rId38"/>
    <p:sldId id="341" r:id="rId39"/>
    <p:sldId id="342" r:id="rId40"/>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0000"/>
    <a:srgbClr val="FF9900"/>
    <a:srgbClr val="3399FF"/>
    <a:srgbClr val="FF99FF"/>
    <a:srgbClr val="66FFFF"/>
    <a:srgbClr val="66FF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231" autoAdjust="0"/>
  </p:normalViewPr>
  <p:slideViewPr>
    <p:cSldViewPr>
      <p:cViewPr varScale="1">
        <p:scale>
          <a:sx n="85" d="100"/>
          <a:sy n="85" d="100"/>
        </p:scale>
        <p:origin x="1378" y="53"/>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9571732E-D194-4A54-AE50-9EB1672455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effectLst/>
                <a:latin typeface="Arial" charset="0"/>
              </a:defRPr>
            </a:lvl1pPr>
          </a:lstStyle>
          <a:p>
            <a:pPr>
              <a:defRPr/>
            </a:pPr>
            <a:endParaRPr lang="en-US"/>
          </a:p>
        </p:txBody>
      </p:sp>
      <p:sp>
        <p:nvSpPr>
          <p:cNvPr id="268291" name="Rectangle 3">
            <a:extLst>
              <a:ext uri="{FF2B5EF4-FFF2-40B4-BE49-F238E27FC236}">
                <a16:creationId xmlns:a16="http://schemas.microsoft.com/office/drawing/2014/main" id="{5932D238-BB3E-4D61-9696-7EDADC44A694}"/>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ffectLst/>
                <a:latin typeface="Arial" charset="0"/>
              </a:defRPr>
            </a:lvl1pPr>
          </a:lstStyle>
          <a:p>
            <a:pPr>
              <a:defRPr/>
            </a:pPr>
            <a:endParaRPr lang="en-US"/>
          </a:p>
        </p:txBody>
      </p:sp>
      <p:sp>
        <p:nvSpPr>
          <p:cNvPr id="268292" name="Rectangle 4">
            <a:extLst>
              <a:ext uri="{FF2B5EF4-FFF2-40B4-BE49-F238E27FC236}">
                <a16:creationId xmlns:a16="http://schemas.microsoft.com/office/drawing/2014/main" id="{CFB137D7-C60A-48FF-8274-AEFB08F6152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effectLst/>
                <a:latin typeface="Arial" charset="0"/>
              </a:defRPr>
            </a:lvl1pPr>
          </a:lstStyle>
          <a:p>
            <a:pPr>
              <a:defRPr/>
            </a:pPr>
            <a:endParaRPr lang="en-US"/>
          </a:p>
        </p:txBody>
      </p:sp>
      <p:sp>
        <p:nvSpPr>
          <p:cNvPr id="268293" name="Rectangle 5">
            <a:extLst>
              <a:ext uri="{FF2B5EF4-FFF2-40B4-BE49-F238E27FC236}">
                <a16:creationId xmlns:a16="http://schemas.microsoft.com/office/drawing/2014/main" id="{7125AA46-894A-4292-85FB-171B28074CEB}"/>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C5D709D4-1D63-4ABC-BB58-316FC525A9A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CADB456-D497-4BF8-B01D-EB643F0EE4A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effectLst/>
                <a:latin typeface="Arial" charset="0"/>
              </a:defRPr>
            </a:lvl1pPr>
          </a:lstStyle>
          <a:p>
            <a:pPr>
              <a:defRPr/>
            </a:pPr>
            <a:endParaRPr lang="en-US"/>
          </a:p>
        </p:txBody>
      </p:sp>
      <p:sp>
        <p:nvSpPr>
          <p:cNvPr id="54275" name="Rectangle 3">
            <a:extLst>
              <a:ext uri="{FF2B5EF4-FFF2-40B4-BE49-F238E27FC236}">
                <a16:creationId xmlns:a16="http://schemas.microsoft.com/office/drawing/2014/main" id="{023A7E2A-F4EB-4418-942E-1D4175AE730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ffectLst/>
                <a:latin typeface="Arial" charset="0"/>
              </a:defRPr>
            </a:lvl1pPr>
          </a:lstStyle>
          <a:p>
            <a:pPr>
              <a:defRPr/>
            </a:pPr>
            <a:endParaRPr lang="en-US"/>
          </a:p>
        </p:txBody>
      </p:sp>
      <p:sp>
        <p:nvSpPr>
          <p:cNvPr id="5124" name="Rectangle 4">
            <a:extLst>
              <a:ext uri="{FF2B5EF4-FFF2-40B4-BE49-F238E27FC236}">
                <a16:creationId xmlns:a16="http://schemas.microsoft.com/office/drawing/2014/main" id="{64FD55E3-37FF-45C4-95CF-A85615FEAB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a:extLst>
              <a:ext uri="{FF2B5EF4-FFF2-40B4-BE49-F238E27FC236}">
                <a16:creationId xmlns:a16="http://schemas.microsoft.com/office/drawing/2014/main" id="{F3A33B0A-4A66-4048-A1B3-679CD941E1B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a:extLst>
              <a:ext uri="{FF2B5EF4-FFF2-40B4-BE49-F238E27FC236}">
                <a16:creationId xmlns:a16="http://schemas.microsoft.com/office/drawing/2014/main" id="{834C2337-B269-432D-AF00-6BF02AD600E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effectLst/>
                <a:latin typeface="Arial" charset="0"/>
              </a:defRPr>
            </a:lvl1pPr>
          </a:lstStyle>
          <a:p>
            <a:pPr>
              <a:defRPr/>
            </a:pPr>
            <a:endParaRPr lang="en-US"/>
          </a:p>
        </p:txBody>
      </p:sp>
      <p:sp>
        <p:nvSpPr>
          <p:cNvPr id="54279" name="Rectangle 7">
            <a:extLst>
              <a:ext uri="{FF2B5EF4-FFF2-40B4-BE49-F238E27FC236}">
                <a16:creationId xmlns:a16="http://schemas.microsoft.com/office/drawing/2014/main" id="{A2135401-B7D0-462C-B25B-66661DF7785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068D88AF-AF61-436E-8B46-4A070F76F8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840FD2-8E7A-423A-9C77-5FCE6C91A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D35A2C3A-DCCF-4C39-906B-B4441A622046}" type="slidenum">
              <a:rPr lang="en-US" altLang="en-US" sz="1200">
                <a:solidFill>
                  <a:schemeClr val="tx1"/>
                </a:solidFill>
              </a:rPr>
              <a:pPr/>
              <a:t>2</a:t>
            </a:fld>
            <a:endParaRPr lang="en-US" altLang="en-US" sz="1200">
              <a:solidFill>
                <a:schemeClr val="tx1"/>
              </a:solidFill>
            </a:endParaRPr>
          </a:p>
        </p:txBody>
      </p:sp>
      <p:sp>
        <p:nvSpPr>
          <p:cNvPr id="9219" name="Rectangle 2">
            <a:extLst>
              <a:ext uri="{FF2B5EF4-FFF2-40B4-BE49-F238E27FC236}">
                <a16:creationId xmlns:a16="http://schemas.microsoft.com/office/drawing/2014/main" id="{6161816F-F098-4DAD-B4EA-0DEDA8613B6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149E9B6-8A20-4B48-91B0-82B06176C1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217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11</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7504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12</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3895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13</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9473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14</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3353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15</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309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16</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58967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17</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6218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18</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72937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19</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2876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20</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4102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840FD2-8E7A-423A-9C77-5FCE6C91A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D35A2C3A-DCCF-4C39-906B-B4441A622046}" type="slidenum">
              <a:rPr lang="en-US" altLang="en-US" sz="1200">
                <a:solidFill>
                  <a:schemeClr val="tx1"/>
                </a:solidFill>
              </a:rPr>
              <a:pPr/>
              <a:t>3</a:t>
            </a:fld>
            <a:endParaRPr lang="en-US" altLang="en-US" sz="1200">
              <a:solidFill>
                <a:schemeClr val="tx1"/>
              </a:solidFill>
            </a:endParaRPr>
          </a:p>
        </p:txBody>
      </p:sp>
      <p:sp>
        <p:nvSpPr>
          <p:cNvPr id="9219" name="Rectangle 2">
            <a:extLst>
              <a:ext uri="{FF2B5EF4-FFF2-40B4-BE49-F238E27FC236}">
                <a16:creationId xmlns:a16="http://schemas.microsoft.com/office/drawing/2014/main" id="{6161816F-F098-4DAD-B4EA-0DEDA8613B6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149E9B6-8A20-4B48-91B0-82B06176C1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83668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21</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6894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22</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23708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23</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19126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24</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7892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25</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0208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26</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65981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27</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86355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28</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23348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29</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0501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30</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203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840FD2-8E7A-423A-9C77-5FCE6C91A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D35A2C3A-DCCF-4C39-906B-B4441A622046}" type="slidenum">
              <a:rPr lang="en-US" altLang="en-US" sz="1200">
                <a:solidFill>
                  <a:schemeClr val="tx1"/>
                </a:solidFill>
              </a:rPr>
              <a:pPr/>
              <a:t>4</a:t>
            </a:fld>
            <a:endParaRPr lang="en-US" altLang="en-US" sz="1200">
              <a:solidFill>
                <a:schemeClr val="tx1"/>
              </a:solidFill>
            </a:endParaRPr>
          </a:p>
        </p:txBody>
      </p:sp>
      <p:sp>
        <p:nvSpPr>
          <p:cNvPr id="9219" name="Rectangle 2">
            <a:extLst>
              <a:ext uri="{FF2B5EF4-FFF2-40B4-BE49-F238E27FC236}">
                <a16:creationId xmlns:a16="http://schemas.microsoft.com/office/drawing/2014/main" id="{6161816F-F098-4DAD-B4EA-0DEDA8613B6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149E9B6-8A20-4B48-91B0-82B06176C1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36738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31</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3499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5</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6</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1143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7</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6709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8</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385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9</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81601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90A601F-9F56-4F70-9F9D-EFF254635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fld id="{77E21999-5A5E-4FE7-81B5-088456B31237}" type="slidenum">
              <a:rPr lang="en-US" altLang="en-US" sz="1200">
                <a:solidFill>
                  <a:schemeClr val="tx1"/>
                </a:solidFill>
              </a:rPr>
              <a:pPr/>
              <a:t>10</a:t>
            </a:fld>
            <a:endParaRPr lang="en-US" altLang="en-US" sz="1200">
              <a:solidFill>
                <a:schemeClr val="tx1"/>
              </a:solidFill>
            </a:endParaRPr>
          </a:p>
        </p:txBody>
      </p:sp>
      <p:sp>
        <p:nvSpPr>
          <p:cNvPr id="13315" name="Rectangle 2">
            <a:extLst>
              <a:ext uri="{FF2B5EF4-FFF2-40B4-BE49-F238E27FC236}">
                <a16:creationId xmlns:a16="http://schemas.microsoft.com/office/drawing/2014/main" id="{D2A13908-96A2-4CDF-BCEC-68BE4AA888A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EBB771D-1749-43EF-89C4-A27E4AF18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685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92472279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07892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656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0761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1007619" name="Rectangle 3"/>
          <p:cNvSpPr>
            <a:spLocks noGrp="1" noChangeArrowheads="1"/>
          </p:cNvSpPr>
          <p:nvPr>
            <p:ph type="subTitle" idx="1"/>
          </p:nvPr>
        </p:nvSpPr>
        <p:spPr bwMode="auto">
          <a:xfrm>
            <a:off x="727075" y="4170363"/>
            <a:ext cx="8035925" cy="4762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34251512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50721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626418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7807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0274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191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4929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85410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70232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6733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324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57880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41957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CAB53E-B3CD-4EE2-A7D8-8F2F9E6DDD94}"/>
              </a:ext>
            </a:extLst>
          </p:cNvPr>
          <p:cNvSpPr/>
          <p:nvPr/>
        </p:nvSpPr>
        <p:spPr>
          <a:xfrm>
            <a:off x="1023938" y="5180013"/>
            <a:ext cx="2057400" cy="167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5" name="TextBox 4">
            <a:extLst>
              <a:ext uri="{FF2B5EF4-FFF2-40B4-BE49-F238E27FC236}">
                <a16:creationId xmlns:a16="http://schemas.microsoft.com/office/drawing/2014/main" id="{074967DE-5C15-406C-A5F3-10DA06BC9C84}"/>
              </a:ext>
            </a:extLst>
          </p:cNvPr>
          <p:cNvSpPr txBox="1"/>
          <p:nvPr/>
        </p:nvSpPr>
        <p:spPr>
          <a:xfrm>
            <a:off x="685800" y="6242050"/>
            <a:ext cx="2057400" cy="346075"/>
          </a:xfrm>
          <a:prstGeom prst="rect">
            <a:avLst/>
          </a:prstGeom>
          <a:solidFill>
            <a:schemeClr val="bg1"/>
          </a:solidFill>
        </p:spPr>
        <p:txBody>
          <a:bodyPr>
            <a:spAutoFit/>
          </a:bodyPr>
          <a:lstStyle/>
          <a:p>
            <a:pPr>
              <a:defRPr/>
            </a:pPr>
            <a:r>
              <a:rPr lang="en-US" sz="1650" b="1" dirty="0" err="1">
                <a:solidFill>
                  <a:srgbClr val="003399"/>
                </a:solidFill>
                <a:latin typeface="Tahoma" panose="020B0604030504040204" pitchFamily="34" charset="0"/>
                <a:ea typeface="Tahoma" panose="020B0604030504040204" pitchFamily="34" charset="0"/>
                <a:cs typeface="Tahoma" panose="020B0604030504040204" pitchFamily="34" charset="0"/>
              </a:rPr>
              <a:t>fit@hcmus</a:t>
            </a:r>
            <a:endParaRPr lang="en-US" sz="1650" b="1" dirty="0">
              <a:solidFill>
                <a:srgbClr val="003399"/>
              </a:solidFill>
              <a:latin typeface="Tahoma" panose="020B0604030504040204" pitchFamily="34" charset="0"/>
              <a:ea typeface="Tahoma" panose="020B0604030504040204" pitchFamily="34" charset="0"/>
              <a:cs typeface="Tahoma" panose="020B0604030504040204" pitchFamily="34" charset="0"/>
            </a:endParaRPr>
          </a:p>
        </p:txBody>
      </p:sp>
      <p:grpSp>
        <p:nvGrpSpPr>
          <p:cNvPr id="6" name="Group 11">
            <a:extLst>
              <a:ext uri="{FF2B5EF4-FFF2-40B4-BE49-F238E27FC236}">
                <a16:creationId xmlns:a16="http://schemas.microsoft.com/office/drawing/2014/main" id="{C846714D-0B10-40DD-90E5-D7122B8E1B88}"/>
              </a:ext>
            </a:extLst>
          </p:cNvPr>
          <p:cNvGrpSpPr>
            <a:grpSpLocks/>
          </p:cNvGrpSpPr>
          <p:nvPr/>
        </p:nvGrpSpPr>
        <p:grpSpPr bwMode="auto">
          <a:xfrm>
            <a:off x="1219200" y="5268913"/>
            <a:ext cx="1851025" cy="1041400"/>
            <a:chOff x="1229324" y="5269173"/>
            <a:chExt cx="1851547" cy="1041495"/>
          </a:xfrm>
        </p:grpSpPr>
        <p:pic>
          <p:nvPicPr>
            <p:cNvPr id="7" name="Picture 12" descr="A picture containing drawing&#10;&#10;Description automatically generated">
              <a:extLst>
                <a:ext uri="{FF2B5EF4-FFF2-40B4-BE49-F238E27FC236}">
                  <a16:creationId xmlns:a16="http://schemas.microsoft.com/office/drawing/2014/main" id="{D0CFCC21-3CD9-4102-A4AA-BDBD600207B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1695C19-2B60-48CA-B93F-F9FC13D431A1}"/>
                </a:ext>
              </a:extLst>
            </p:cNvPr>
            <p:cNvSpPr/>
            <p:nvPr userDrawn="1"/>
          </p:nvSpPr>
          <p:spPr>
            <a:xfrm>
              <a:off x="1570784" y="5910558"/>
              <a:ext cx="1282723" cy="323165"/>
            </a:xfrm>
            <a:prstGeom prst="rect">
              <a:avLst/>
            </a:prstGeom>
            <a:noFill/>
          </p:spPr>
          <p:txBody>
            <a:bodyPr>
              <a:spAutoFit/>
            </a:bodyPr>
            <a:lstStyle/>
            <a:p>
              <a:pPr algn="ctr">
                <a:defRPr/>
              </a:pPr>
              <a:r>
                <a:rPr lang="en-US" sz="150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pic>
        <p:nvPicPr>
          <p:cNvPr id="9" name="Picture 18" descr="H:\FIT\CDIO\Bao cao\logo-khtn%202009.jpg">
            <a:extLst>
              <a:ext uri="{FF2B5EF4-FFF2-40B4-BE49-F238E27FC236}">
                <a16:creationId xmlns:a16="http://schemas.microsoft.com/office/drawing/2014/main" id="{89661551-F82F-4D6E-9E30-264F8BFB4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5356225"/>
            <a:ext cx="99853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678677"/>
            <a:ext cx="7772400" cy="941695"/>
          </a:xfrm>
        </p:spPr>
        <p:txBody>
          <a:bodyPr/>
          <a:lstStyle>
            <a:lvl1pPr>
              <a:defRPr sz="3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60"/>
            <a:ext cx="6400800" cy="750627"/>
          </a:xfrm>
        </p:spPr>
        <p:txBody>
          <a:bodyPr/>
          <a:lstStyle>
            <a:lvl1pPr marL="0" indent="0" algn="ctr">
              <a:buNone/>
              <a:defRPr sz="2100">
                <a:solidFill>
                  <a:schemeClr val="bg1"/>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6992396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EB26F83E-D588-4A74-A258-ED92363CC43F}"/>
              </a:ext>
            </a:extLst>
          </p:cNvPr>
          <p:cNvGrpSpPr>
            <a:grpSpLocks/>
          </p:cNvGrpSpPr>
          <p:nvPr/>
        </p:nvGrpSpPr>
        <p:grpSpPr bwMode="auto">
          <a:xfrm>
            <a:off x="0" y="58738"/>
            <a:ext cx="1366838" cy="1128712"/>
            <a:chOff x="0" y="2274"/>
            <a:chExt cx="1366546" cy="1128867"/>
          </a:xfrm>
        </p:grpSpPr>
        <p:sp>
          <p:nvSpPr>
            <p:cNvPr id="5" name="Rectangle 4">
              <a:extLst>
                <a:ext uri="{FF2B5EF4-FFF2-40B4-BE49-F238E27FC236}">
                  <a16:creationId xmlns:a16="http://schemas.microsoft.com/office/drawing/2014/main" id="{2C55EF3B-153E-4639-B4D9-960C1C9D045E}"/>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6" name="Group 11">
              <a:extLst>
                <a:ext uri="{FF2B5EF4-FFF2-40B4-BE49-F238E27FC236}">
                  <a16:creationId xmlns:a16="http://schemas.microsoft.com/office/drawing/2014/main" id="{B24496BF-163B-4C2B-9E0E-C6185A8A1842}"/>
                </a:ext>
              </a:extLst>
            </p:cNvPr>
            <p:cNvGrpSpPr>
              <a:grpSpLocks/>
            </p:cNvGrpSpPr>
            <p:nvPr userDrawn="1"/>
          </p:nvGrpSpPr>
          <p:grpSpPr bwMode="auto">
            <a:xfrm>
              <a:off x="251425" y="41058"/>
              <a:ext cx="903016" cy="548953"/>
              <a:chOff x="1229324" y="5269173"/>
              <a:chExt cx="1851547" cy="1113133"/>
            </a:xfrm>
          </p:grpSpPr>
          <p:pic>
            <p:nvPicPr>
              <p:cNvPr id="8" name="Picture 13" descr="A picture containing drawing&#10;&#10;Description automatically generated">
                <a:extLst>
                  <a:ext uri="{FF2B5EF4-FFF2-40B4-BE49-F238E27FC236}">
                    <a16:creationId xmlns:a16="http://schemas.microsoft.com/office/drawing/2014/main" id="{43F84708-D5ED-420D-85B6-F3807FEFE1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44B0E25-CD8C-4535-B466-8EAF1B80E7EB}"/>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7" name="TextBox 12">
              <a:extLst>
                <a:ext uri="{FF2B5EF4-FFF2-40B4-BE49-F238E27FC236}">
                  <a16:creationId xmlns:a16="http://schemas.microsoft.com/office/drawing/2014/main" id="{EFF7D7F6-D4BD-4A8B-BCD7-434E897427D9}"/>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a:xfrm>
            <a:off x="1378425"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10"/>
            <a:ext cx="8229600" cy="4746015"/>
          </a:xfrm>
        </p:spPr>
        <p:txBody>
          <a:bodyPr/>
          <a:lstStyle>
            <a:lvl1pPr>
              <a:buClr>
                <a:schemeClr val="accent6"/>
              </a:buClr>
              <a:defRPr/>
            </a:lvl1pPr>
            <a:lvl2pPr>
              <a:buClr>
                <a:srgbClr val="0F75BD"/>
              </a:buClr>
              <a:defRPr/>
            </a:lvl2pPr>
            <a:lvl3pPr marL="901304" indent="-215504">
              <a:buClr>
                <a:schemeClr val="accent6"/>
              </a:buClr>
              <a:defRPr/>
            </a:lvl3pPr>
            <a:lvl4pPr>
              <a:buClr>
                <a:srgbClr val="0F75BD"/>
              </a:buClr>
              <a:defRPr/>
            </a:lvl4pPr>
            <a:lvl5pPr>
              <a:buClr>
                <a:schemeClr val="accent6"/>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C435CD70-8E88-4172-ADCA-695D26F750AE}"/>
              </a:ext>
            </a:extLst>
          </p:cNvPr>
          <p:cNvSpPr>
            <a:spLocks noGrp="1"/>
          </p:cNvSpPr>
          <p:nvPr>
            <p:ph type="dt" sz="half" idx="10"/>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
        <p:nvSpPr>
          <p:cNvPr id="11" name="Footer Placeholder 4">
            <a:extLst>
              <a:ext uri="{FF2B5EF4-FFF2-40B4-BE49-F238E27FC236}">
                <a16:creationId xmlns:a16="http://schemas.microsoft.com/office/drawing/2014/main" id="{2A1494B8-81ED-45CE-9B35-25B1CBC50AE3}"/>
              </a:ext>
            </a:extLst>
          </p:cNvPr>
          <p:cNvSpPr>
            <a:spLocks noGrp="1"/>
          </p:cNvSpPr>
          <p:nvPr>
            <p:ph type="ftr" sz="quarter" idx="11"/>
          </p:nvPr>
        </p:nvSpPr>
        <p:spPr>
          <a:xfrm>
            <a:off x="3492500" y="6137275"/>
            <a:ext cx="2895600" cy="365125"/>
          </a:xfrm>
        </p:spPr>
        <p:txBody>
          <a:bodyPr/>
          <a:lstStyle>
            <a:lvl1pPr>
              <a:defRPr>
                <a:solidFill>
                  <a:schemeClr val="tx1"/>
                </a:solidFill>
                <a:latin typeface="Arial" pitchFamily="34" charset="0"/>
                <a:cs typeface="Arial" pitchFamily="34" charset="0"/>
              </a:defRPr>
            </a:lvl1pPr>
          </a:lstStyle>
          <a:p>
            <a:pPr>
              <a:defRPr/>
            </a:pPr>
            <a:endParaRPr lang="en-US"/>
          </a:p>
        </p:txBody>
      </p:sp>
      <p:sp>
        <p:nvSpPr>
          <p:cNvPr id="12" name="Slide Number Placeholder 5">
            <a:extLst>
              <a:ext uri="{FF2B5EF4-FFF2-40B4-BE49-F238E27FC236}">
                <a16:creationId xmlns:a16="http://schemas.microsoft.com/office/drawing/2014/main" id="{681CEC9A-CB5D-419B-B4B6-4EFE11750726}"/>
              </a:ext>
            </a:extLst>
          </p:cNvPr>
          <p:cNvSpPr>
            <a:spLocks noGrp="1"/>
          </p:cNvSpPr>
          <p:nvPr>
            <p:ph type="sldNum" sz="quarter" idx="12"/>
          </p:nvPr>
        </p:nvSpPr>
        <p:spPr>
          <a:xfrm>
            <a:off x="7010400" y="6110288"/>
            <a:ext cx="2133600" cy="365125"/>
          </a:xfrm>
        </p:spPr>
        <p:txBody>
          <a:bodyPr/>
          <a:lstStyle>
            <a:lvl1pPr>
              <a:spcBef>
                <a:spcPts val="0"/>
              </a:spcBef>
              <a:spcAft>
                <a:spcPts val="0"/>
              </a:spcAft>
              <a:defRPr>
                <a:solidFill>
                  <a:schemeClr val="tx1"/>
                </a:solidFill>
                <a:latin typeface="Arial" charset="0"/>
                <a:cs typeface="Arial" charset="0"/>
              </a:defRPr>
            </a:lvl1pPr>
          </a:lstStyle>
          <a:p>
            <a:pPr>
              <a:defRPr/>
            </a:pPr>
            <a:fld id="{BDEE773E-6EED-4934-9A58-60052CE1EE1A}" type="slidenum">
              <a:rPr lang="en-US"/>
              <a:pPr>
                <a:defRPr/>
              </a:pPr>
              <a:t>‹#›</a:t>
            </a:fld>
            <a:endParaRPr lang="en-US"/>
          </a:p>
        </p:txBody>
      </p:sp>
    </p:spTree>
    <p:extLst>
      <p:ext uri="{BB962C8B-B14F-4D97-AF65-F5344CB8AC3E}">
        <p14:creationId xmlns:p14="http://schemas.microsoft.com/office/powerpoint/2010/main" val="28670967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39F73-9F09-405D-BF82-8F818766CBDD}"/>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5" name="Group 10">
            <a:extLst>
              <a:ext uri="{FF2B5EF4-FFF2-40B4-BE49-F238E27FC236}">
                <a16:creationId xmlns:a16="http://schemas.microsoft.com/office/drawing/2014/main" id="{1EC8E245-A04C-4F82-90B2-AAE1B547513A}"/>
              </a:ext>
            </a:extLst>
          </p:cNvPr>
          <p:cNvGrpSpPr>
            <a:grpSpLocks/>
          </p:cNvGrpSpPr>
          <p:nvPr/>
        </p:nvGrpSpPr>
        <p:grpSpPr bwMode="auto">
          <a:xfrm>
            <a:off x="0" y="58738"/>
            <a:ext cx="1366838" cy="1128712"/>
            <a:chOff x="0" y="2274"/>
            <a:chExt cx="1366546" cy="1128867"/>
          </a:xfrm>
        </p:grpSpPr>
        <p:sp>
          <p:nvSpPr>
            <p:cNvPr id="6" name="Rectangle 5">
              <a:extLst>
                <a:ext uri="{FF2B5EF4-FFF2-40B4-BE49-F238E27FC236}">
                  <a16:creationId xmlns:a16="http://schemas.microsoft.com/office/drawing/2014/main" id="{FFBAF0A1-FACA-4064-95D2-66E23B52C36B}"/>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7" name="Group 12">
              <a:extLst>
                <a:ext uri="{FF2B5EF4-FFF2-40B4-BE49-F238E27FC236}">
                  <a16:creationId xmlns:a16="http://schemas.microsoft.com/office/drawing/2014/main" id="{EF294F75-915C-4F4E-ACFA-CBF2F7CA7376}"/>
                </a:ext>
              </a:extLst>
            </p:cNvPr>
            <p:cNvGrpSpPr>
              <a:grpSpLocks/>
            </p:cNvGrpSpPr>
            <p:nvPr userDrawn="1"/>
          </p:nvGrpSpPr>
          <p:grpSpPr bwMode="auto">
            <a:xfrm>
              <a:off x="251425" y="41058"/>
              <a:ext cx="903016" cy="548953"/>
              <a:chOff x="1229324" y="5269173"/>
              <a:chExt cx="1851547" cy="1113133"/>
            </a:xfrm>
          </p:grpSpPr>
          <p:pic>
            <p:nvPicPr>
              <p:cNvPr id="9" name="Picture 14" descr="A picture containing drawing&#10;&#10;Description automatically generated">
                <a:extLst>
                  <a:ext uri="{FF2B5EF4-FFF2-40B4-BE49-F238E27FC236}">
                    <a16:creationId xmlns:a16="http://schemas.microsoft.com/office/drawing/2014/main" id="{7FB2232C-FB53-432A-A082-78F1CF4C5E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F39723A-FCE6-4574-A5AC-4B931F6D0043}"/>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8" name="TextBox 13">
              <a:extLst>
                <a:ext uri="{FF2B5EF4-FFF2-40B4-BE49-F238E27FC236}">
                  <a16:creationId xmlns:a16="http://schemas.microsoft.com/office/drawing/2014/main" id="{38128204-A085-4A3C-9365-2D05FABC350E}"/>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11" name="Footer Placeholder 4">
            <a:extLst>
              <a:ext uri="{FF2B5EF4-FFF2-40B4-BE49-F238E27FC236}">
                <a16:creationId xmlns:a16="http://schemas.microsoft.com/office/drawing/2014/main" id="{4CAE08A6-5B03-4C8D-AF48-DA0B5A1D7435}"/>
              </a:ext>
            </a:extLst>
          </p:cNvPr>
          <p:cNvSpPr>
            <a:spLocks noGrp="1"/>
          </p:cNvSpPr>
          <p:nvPr>
            <p:ph type="ftr" sz="quarter" idx="10"/>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59A72DCA-D086-43E6-9DCE-5DCCC0F3BEBC}"/>
              </a:ext>
            </a:extLst>
          </p:cNvPr>
          <p:cNvSpPr>
            <a:spLocks noGrp="1"/>
          </p:cNvSpPr>
          <p:nvPr>
            <p:ph type="sldNum" sz="quarter" idx="11"/>
          </p:nvPr>
        </p:nvSpPr>
        <p:spPr/>
        <p:txBody>
          <a:bodyPr/>
          <a:lstStyle>
            <a:lvl1pPr>
              <a:spcBef>
                <a:spcPts val="0"/>
              </a:spcBef>
              <a:spcAft>
                <a:spcPts val="0"/>
              </a:spcAft>
              <a:defRPr/>
            </a:lvl1pPr>
          </a:lstStyle>
          <a:p>
            <a:pPr>
              <a:defRPr/>
            </a:pPr>
            <a:fld id="{7587779D-85AE-4311-9C14-7CC597610517}" type="slidenum">
              <a:rPr lang="en-US"/>
              <a:pPr>
                <a:defRPr/>
              </a:pPr>
              <a:t>‹#›</a:t>
            </a:fld>
            <a:endParaRPr lang="en-US"/>
          </a:p>
        </p:txBody>
      </p:sp>
      <p:sp>
        <p:nvSpPr>
          <p:cNvPr id="13" name="Date Placeholder 3">
            <a:extLst>
              <a:ext uri="{FF2B5EF4-FFF2-40B4-BE49-F238E27FC236}">
                <a16:creationId xmlns:a16="http://schemas.microsoft.com/office/drawing/2014/main" id="{6DB625A3-2443-417D-81C2-098039A4F3BE}"/>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11027134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AF9483-6D90-4220-826A-E42AF7ED938D}"/>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6" name="Group 10">
            <a:extLst>
              <a:ext uri="{FF2B5EF4-FFF2-40B4-BE49-F238E27FC236}">
                <a16:creationId xmlns:a16="http://schemas.microsoft.com/office/drawing/2014/main" id="{C2FF42E8-D840-4FB5-969A-484026495E77}"/>
              </a:ext>
            </a:extLst>
          </p:cNvPr>
          <p:cNvGrpSpPr>
            <a:grpSpLocks/>
          </p:cNvGrpSpPr>
          <p:nvPr/>
        </p:nvGrpSpPr>
        <p:grpSpPr bwMode="auto">
          <a:xfrm>
            <a:off x="0" y="58738"/>
            <a:ext cx="1366838" cy="1128712"/>
            <a:chOff x="0" y="2274"/>
            <a:chExt cx="1366546" cy="1128867"/>
          </a:xfrm>
        </p:grpSpPr>
        <p:sp>
          <p:nvSpPr>
            <p:cNvPr id="7" name="Rectangle 6">
              <a:extLst>
                <a:ext uri="{FF2B5EF4-FFF2-40B4-BE49-F238E27FC236}">
                  <a16:creationId xmlns:a16="http://schemas.microsoft.com/office/drawing/2014/main" id="{1FFB2ED9-76FD-4A10-9EF0-9A6EB27CACDC}"/>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8" name="Group 12">
              <a:extLst>
                <a:ext uri="{FF2B5EF4-FFF2-40B4-BE49-F238E27FC236}">
                  <a16:creationId xmlns:a16="http://schemas.microsoft.com/office/drawing/2014/main" id="{AD0A1847-DBA9-4DBE-AB6D-E4A89A9B880B}"/>
                </a:ext>
              </a:extLst>
            </p:cNvPr>
            <p:cNvGrpSpPr>
              <a:grpSpLocks/>
            </p:cNvGrpSpPr>
            <p:nvPr userDrawn="1"/>
          </p:nvGrpSpPr>
          <p:grpSpPr bwMode="auto">
            <a:xfrm>
              <a:off x="251425" y="41058"/>
              <a:ext cx="903016" cy="548953"/>
              <a:chOff x="1229324" y="5269173"/>
              <a:chExt cx="1851547" cy="1113133"/>
            </a:xfrm>
          </p:grpSpPr>
          <p:pic>
            <p:nvPicPr>
              <p:cNvPr id="10" name="Picture 14" descr="A picture containing drawing&#10;&#10;Description automatically generated">
                <a:extLst>
                  <a:ext uri="{FF2B5EF4-FFF2-40B4-BE49-F238E27FC236}">
                    <a16:creationId xmlns:a16="http://schemas.microsoft.com/office/drawing/2014/main" id="{4E544801-210B-4506-A5FC-431B83CF11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E187A978-2C84-4F9F-BA9E-3B438FF03795}"/>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9" name="TextBox 13">
              <a:extLst>
                <a:ext uri="{FF2B5EF4-FFF2-40B4-BE49-F238E27FC236}">
                  <a16:creationId xmlns:a16="http://schemas.microsoft.com/office/drawing/2014/main" id="{A0355558-5233-4524-8D5B-764A7D34D4F2}"/>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21DD8C49-D5E9-468C-9600-6DF5CF6EFEF2}"/>
              </a:ext>
            </a:extLst>
          </p:cNvPr>
          <p:cNvSpPr>
            <a:spLocks noGrp="1"/>
          </p:cNvSpPr>
          <p:nvPr>
            <p:ph type="ftr" sz="quarter" idx="10"/>
          </p:nvPr>
        </p:nvSpPr>
        <p:spPr/>
        <p:txBody>
          <a:bodyPr/>
          <a:lstStyle>
            <a:lvl1pPr>
              <a:defRPr/>
            </a:lvl1pPr>
          </a:lstStyle>
          <a:p>
            <a:pPr>
              <a:defRPr/>
            </a:pPr>
            <a:endParaRPr lang="en-US"/>
          </a:p>
        </p:txBody>
      </p:sp>
      <p:sp>
        <p:nvSpPr>
          <p:cNvPr id="13" name="Slide Number Placeholder 5">
            <a:extLst>
              <a:ext uri="{FF2B5EF4-FFF2-40B4-BE49-F238E27FC236}">
                <a16:creationId xmlns:a16="http://schemas.microsoft.com/office/drawing/2014/main" id="{AA942E25-5835-4754-AC55-E68D054976C4}"/>
              </a:ext>
            </a:extLst>
          </p:cNvPr>
          <p:cNvSpPr>
            <a:spLocks noGrp="1"/>
          </p:cNvSpPr>
          <p:nvPr>
            <p:ph type="sldNum" sz="quarter" idx="11"/>
          </p:nvPr>
        </p:nvSpPr>
        <p:spPr/>
        <p:txBody>
          <a:bodyPr/>
          <a:lstStyle>
            <a:lvl1pPr>
              <a:spcBef>
                <a:spcPts val="0"/>
              </a:spcBef>
              <a:spcAft>
                <a:spcPts val="0"/>
              </a:spcAft>
              <a:defRPr/>
            </a:lvl1pPr>
          </a:lstStyle>
          <a:p>
            <a:pPr>
              <a:defRPr/>
            </a:pPr>
            <a:fld id="{8AB13B33-7CD3-47D6-9EB5-F9D9011B29F8}" type="slidenum">
              <a:rPr lang="en-US"/>
              <a:pPr>
                <a:defRPr/>
              </a:pPr>
              <a:t>‹#›</a:t>
            </a:fld>
            <a:endParaRPr lang="en-US"/>
          </a:p>
        </p:txBody>
      </p:sp>
      <p:sp>
        <p:nvSpPr>
          <p:cNvPr id="14" name="Date Placeholder 3">
            <a:extLst>
              <a:ext uri="{FF2B5EF4-FFF2-40B4-BE49-F238E27FC236}">
                <a16:creationId xmlns:a16="http://schemas.microsoft.com/office/drawing/2014/main" id="{30582A80-55AE-4318-8E7F-F6196015BA5F}"/>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11364591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995A6C-9824-4E95-B32F-865078B1BB75}"/>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8" name="Group 10">
            <a:extLst>
              <a:ext uri="{FF2B5EF4-FFF2-40B4-BE49-F238E27FC236}">
                <a16:creationId xmlns:a16="http://schemas.microsoft.com/office/drawing/2014/main" id="{4CADC66F-106D-49AE-B1C0-81B02D7E3A68}"/>
              </a:ext>
            </a:extLst>
          </p:cNvPr>
          <p:cNvGrpSpPr>
            <a:grpSpLocks/>
          </p:cNvGrpSpPr>
          <p:nvPr/>
        </p:nvGrpSpPr>
        <p:grpSpPr bwMode="auto">
          <a:xfrm>
            <a:off x="0" y="58738"/>
            <a:ext cx="1366838" cy="1128712"/>
            <a:chOff x="0" y="2274"/>
            <a:chExt cx="1366546" cy="1128867"/>
          </a:xfrm>
        </p:grpSpPr>
        <p:sp>
          <p:nvSpPr>
            <p:cNvPr id="9" name="Rectangle 8">
              <a:extLst>
                <a:ext uri="{FF2B5EF4-FFF2-40B4-BE49-F238E27FC236}">
                  <a16:creationId xmlns:a16="http://schemas.microsoft.com/office/drawing/2014/main" id="{356EB8AD-89B9-4240-9506-EB15A153FA24}"/>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10" name="Group 12">
              <a:extLst>
                <a:ext uri="{FF2B5EF4-FFF2-40B4-BE49-F238E27FC236}">
                  <a16:creationId xmlns:a16="http://schemas.microsoft.com/office/drawing/2014/main" id="{9CF39EA9-EC5E-4B81-9883-F3DD5E93FAC3}"/>
                </a:ext>
              </a:extLst>
            </p:cNvPr>
            <p:cNvGrpSpPr>
              <a:grpSpLocks/>
            </p:cNvGrpSpPr>
            <p:nvPr userDrawn="1"/>
          </p:nvGrpSpPr>
          <p:grpSpPr bwMode="auto">
            <a:xfrm>
              <a:off x="251425" y="41058"/>
              <a:ext cx="903016" cy="548953"/>
              <a:chOff x="1229324" y="5269173"/>
              <a:chExt cx="1851547" cy="1113133"/>
            </a:xfrm>
          </p:grpSpPr>
          <p:pic>
            <p:nvPicPr>
              <p:cNvPr id="12" name="Picture 14" descr="A picture containing drawing&#10;&#10;Description automatically generated">
                <a:extLst>
                  <a:ext uri="{FF2B5EF4-FFF2-40B4-BE49-F238E27FC236}">
                    <a16:creationId xmlns:a16="http://schemas.microsoft.com/office/drawing/2014/main" id="{5B18CE7B-2EB8-4859-A6ED-4241D286D2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64A96BF8-686B-49B8-86EE-5E6C7B4B8974}"/>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11" name="TextBox 13">
              <a:extLst>
                <a:ext uri="{FF2B5EF4-FFF2-40B4-BE49-F238E27FC236}">
                  <a16:creationId xmlns:a16="http://schemas.microsoft.com/office/drawing/2014/main" id="{3D5B2E21-5635-4D76-B1A8-753B139451D7}"/>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ooter Placeholder 4">
            <a:extLst>
              <a:ext uri="{FF2B5EF4-FFF2-40B4-BE49-F238E27FC236}">
                <a16:creationId xmlns:a16="http://schemas.microsoft.com/office/drawing/2014/main" id="{B07FDA21-99BA-40E9-BE89-8243C7FC5382}"/>
              </a:ext>
            </a:extLst>
          </p:cNvPr>
          <p:cNvSpPr>
            <a:spLocks noGrp="1"/>
          </p:cNvSpPr>
          <p:nvPr>
            <p:ph type="ftr" sz="quarter" idx="10"/>
          </p:nvPr>
        </p:nvSpPr>
        <p:spPr/>
        <p:txBody>
          <a:bodyPr/>
          <a:lstStyle>
            <a:lvl1pPr>
              <a:defRPr/>
            </a:lvl1pPr>
          </a:lstStyle>
          <a:p>
            <a:pPr>
              <a:defRPr/>
            </a:pPr>
            <a:endParaRPr lang="en-US"/>
          </a:p>
        </p:txBody>
      </p:sp>
      <p:sp>
        <p:nvSpPr>
          <p:cNvPr id="15" name="Slide Number Placeholder 5">
            <a:extLst>
              <a:ext uri="{FF2B5EF4-FFF2-40B4-BE49-F238E27FC236}">
                <a16:creationId xmlns:a16="http://schemas.microsoft.com/office/drawing/2014/main" id="{ED57A96E-94AA-4EA9-8418-9A037FD2EBB3}"/>
              </a:ext>
            </a:extLst>
          </p:cNvPr>
          <p:cNvSpPr>
            <a:spLocks noGrp="1"/>
          </p:cNvSpPr>
          <p:nvPr>
            <p:ph type="sldNum" sz="quarter" idx="11"/>
          </p:nvPr>
        </p:nvSpPr>
        <p:spPr/>
        <p:txBody>
          <a:bodyPr/>
          <a:lstStyle>
            <a:lvl1pPr>
              <a:spcBef>
                <a:spcPts val="0"/>
              </a:spcBef>
              <a:spcAft>
                <a:spcPts val="0"/>
              </a:spcAft>
              <a:defRPr/>
            </a:lvl1pPr>
          </a:lstStyle>
          <a:p>
            <a:pPr>
              <a:defRPr/>
            </a:pPr>
            <a:fld id="{9FA40E9B-828F-46F9-AE01-9DB3293CFAE3}" type="slidenum">
              <a:rPr lang="en-US"/>
              <a:pPr>
                <a:defRPr/>
              </a:pPr>
              <a:t>‹#›</a:t>
            </a:fld>
            <a:endParaRPr lang="en-US"/>
          </a:p>
        </p:txBody>
      </p:sp>
      <p:sp>
        <p:nvSpPr>
          <p:cNvPr id="16" name="Date Placeholder 3">
            <a:extLst>
              <a:ext uri="{FF2B5EF4-FFF2-40B4-BE49-F238E27FC236}">
                <a16:creationId xmlns:a16="http://schemas.microsoft.com/office/drawing/2014/main" id="{D5000512-7877-4B41-BB94-2A70C62F07F0}"/>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292170936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6996C1-6280-481B-B80B-BA96C2044D96}"/>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4" name="Group 10">
            <a:extLst>
              <a:ext uri="{FF2B5EF4-FFF2-40B4-BE49-F238E27FC236}">
                <a16:creationId xmlns:a16="http://schemas.microsoft.com/office/drawing/2014/main" id="{28F1B033-BC07-4601-914F-D1ADEE4A3720}"/>
              </a:ext>
            </a:extLst>
          </p:cNvPr>
          <p:cNvGrpSpPr>
            <a:grpSpLocks/>
          </p:cNvGrpSpPr>
          <p:nvPr/>
        </p:nvGrpSpPr>
        <p:grpSpPr bwMode="auto">
          <a:xfrm>
            <a:off x="0" y="58738"/>
            <a:ext cx="1366838" cy="1128712"/>
            <a:chOff x="0" y="2274"/>
            <a:chExt cx="1366546" cy="1128867"/>
          </a:xfrm>
        </p:grpSpPr>
        <p:sp>
          <p:nvSpPr>
            <p:cNvPr id="5" name="Rectangle 4">
              <a:extLst>
                <a:ext uri="{FF2B5EF4-FFF2-40B4-BE49-F238E27FC236}">
                  <a16:creationId xmlns:a16="http://schemas.microsoft.com/office/drawing/2014/main" id="{596E35F9-86D5-4416-8680-E01591797538}"/>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6" name="Group 12">
              <a:extLst>
                <a:ext uri="{FF2B5EF4-FFF2-40B4-BE49-F238E27FC236}">
                  <a16:creationId xmlns:a16="http://schemas.microsoft.com/office/drawing/2014/main" id="{BF202E0A-656D-4E31-8F53-31A1A97A855E}"/>
                </a:ext>
              </a:extLst>
            </p:cNvPr>
            <p:cNvGrpSpPr>
              <a:grpSpLocks/>
            </p:cNvGrpSpPr>
            <p:nvPr userDrawn="1"/>
          </p:nvGrpSpPr>
          <p:grpSpPr bwMode="auto">
            <a:xfrm>
              <a:off x="251425" y="41058"/>
              <a:ext cx="903016" cy="548953"/>
              <a:chOff x="1229324" y="5269173"/>
              <a:chExt cx="1851547" cy="1113133"/>
            </a:xfrm>
          </p:grpSpPr>
          <p:pic>
            <p:nvPicPr>
              <p:cNvPr id="8" name="Picture 14" descr="A picture containing drawing&#10;&#10;Description automatically generated">
                <a:extLst>
                  <a:ext uri="{FF2B5EF4-FFF2-40B4-BE49-F238E27FC236}">
                    <a16:creationId xmlns:a16="http://schemas.microsoft.com/office/drawing/2014/main" id="{A13D2753-7D4E-4E53-9AC1-5FAC9CBA7F8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92961EDF-F127-4167-B1BE-4DE49C47362C}"/>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7" name="TextBox 13">
              <a:extLst>
                <a:ext uri="{FF2B5EF4-FFF2-40B4-BE49-F238E27FC236}">
                  <a16:creationId xmlns:a16="http://schemas.microsoft.com/office/drawing/2014/main" id="{898A2D20-715F-470E-A0A7-0066FB82DD10}"/>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p:txBody>
          <a:bodyPr/>
          <a:lstStyle/>
          <a:p>
            <a:r>
              <a:rPr lang="en-US"/>
              <a:t>Click to edit Master title style</a:t>
            </a:r>
          </a:p>
        </p:txBody>
      </p:sp>
      <p:sp>
        <p:nvSpPr>
          <p:cNvPr id="10" name="Footer Placeholder 4">
            <a:extLst>
              <a:ext uri="{FF2B5EF4-FFF2-40B4-BE49-F238E27FC236}">
                <a16:creationId xmlns:a16="http://schemas.microsoft.com/office/drawing/2014/main" id="{CE159590-4591-4DF4-84E7-F5047429C6FB}"/>
              </a:ext>
            </a:extLst>
          </p:cNvPr>
          <p:cNvSpPr>
            <a:spLocks noGrp="1"/>
          </p:cNvSpPr>
          <p:nvPr>
            <p:ph type="ftr" sz="quarter" idx="10"/>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B76F15CB-23D5-42F1-B271-CF632B33DF9D}"/>
              </a:ext>
            </a:extLst>
          </p:cNvPr>
          <p:cNvSpPr>
            <a:spLocks noGrp="1"/>
          </p:cNvSpPr>
          <p:nvPr>
            <p:ph type="sldNum" sz="quarter" idx="11"/>
          </p:nvPr>
        </p:nvSpPr>
        <p:spPr/>
        <p:txBody>
          <a:bodyPr/>
          <a:lstStyle>
            <a:lvl1pPr>
              <a:spcBef>
                <a:spcPts val="0"/>
              </a:spcBef>
              <a:spcAft>
                <a:spcPts val="0"/>
              </a:spcAft>
              <a:defRPr/>
            </a:lvl1pPr>
          </a:lstStyle>
          <a:p>
            <a:pPr>
              <a:defRPr/>
            </a:pPr>
            <a:fld id="{4CC40CCB-5C90-46B7-BD7E-655FF5E6C194}" type="slidenum">
              <a:rPr lang="en-US"/>
              <a:pPr>
                <a:defRPr/>
              </a:pPr>
              <a:t>‹#›</a:t>
            </a:fld>
            <a:endParaRPr lang="en-US"/>
          </a:p>
        </p:txBody>
      </p:sp>
      <p:sp>
        <p:nvSpPr>
          <p:cNvPr id="12" name="Date Placeholder 3">
            <a:extLst>
              <a:ext uri="{FF2B5EF4-FFF2-40B4-BE49-F238E27FC236}">
                <a16:creationId xmlns:a16="http://schemas.microsoft.com/office/drawing/2014/main" id="{F61A0C90-242C-43FD-AA1B-166740AC432A}"/>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9031283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D0194D-3100-47AB-8C8D-2D94C6126756}"/>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3" name="Group 10">
            <a:extLst>
              <a:ext uri="{FF2B5EF4-FFF2-40B4-BE49-F238E27FC236}">
                <a16:creationId xmlns:a16="http://schemas.microsoft.com/office/drawing/2014/main" id="{6CFE7FDC-37E7-4647-9282-A6FA73188297}"/>
              </a:ext>
            </a:extLst>
          </p:cNvPr>
          <p:cNvGrpSpPr>
            <a:grpSpLocks/>
          </p:cNvGrpSpPr>
          <p:nvPr/>
        </p:nvGrpSpPr>
        <p:grpSpPr bwMode="auto">
          <a:xfrm>
            <a:off x="0" y="58738"/>
            <a:ext cx="1366838" cy="1128712"/>
            <a:chOff x="0" y="2274"/>
            <a:chExt cx="1366546" cy="1128867"/>
          </a:xfrm>
        </p:grpSpPr>
        <p:sp>
          <p:nvSpPr>
            <p:cNvPr id="4" name="Rectangle 3">
              <a:extLst>
                <a:ext uri="{FF2B5EF4-FFF2-40B4-BE49-F238E27FC236}">
                  <a16:creationId xmlns:a16="http://schemas.microsoft.com/office/drawing/2014/main" id="{3A77FB23-C438-4541-AB14-2686133677DF}"/>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5" name="Group 12">
              <a:extLst>
                <a:ext uri="{FF2B5EF4-FFF2-40B4-BE49-F238E27FC236}">
                  <a16:creationId xmlns:a16="http://schemas.microsoft.com/office/drawing/2014/main" id="{6658BC50-DDFA-4753-AB22-D628564C0784}"/>
                </a:ext>
              </a:extLst>
            </p:cNvPr>
            <p:cNvGrpSpPr>
              <a:grpSpLocks/>
            </p:cNvGrpSpPr>
            <p:nvPr userDrawn="1"/>
          </p:nvGrpSpPr>
          <p:grpSpPr bwMode="auto">
            <a:xfrm>
              <a:off x="251425" y="41058"/>
              <a:ext cx="903016" cy="548953"/>
              <a:chOff x="1229324" y="5269173"/>
              <a:chExt cx="1851547" cy="1113133"/>
            </a:xfrm>
          </p:grpSpPr>
          <p:pic>
            <p:nvPicPr>
              <p:cNvPr id="7" name="Picture 14" descr="A picture containing drawing&#10;&#10;Description automatically generated">
                <a:extLst>
                  <a:ext uri="{FF2B5EF4-FFF2-40B4-BE49-F238E27FC236}">
                    <a16:creationId xmlns:a16="http://schemas.microsoft.com/office/drawing/2014/main" id="{8AD7018B-10F3-4267-940F-51B528DA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4B31892-9C7A-456F-869E-48097AC8D4BB}"/>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6" name="TextBox 13">
              <a:extLst>
                <a:ext uri="{FF2B5EF4-FFF2-40B4-BE49-F238E27FC236}">
                  <a16:creationId xmlns:a16="http://schemas.microsoft.com/office/drawing/2014/main" id="{10C6F664-29C9-45AD-B3C9-CAA554E88435}"/>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9" name="Footer Placeholder 4">
            <a:extLst>
              <a:ext uri="{FF2B5EF4-FFF2-40B4-BE49-F238E27FC236}">
                <a16:creationId xmlns:a16="http://schemas.microsoft.com/office/drawing/2014/main" id="{BE1F4EB9-0E7E-42C4-B760-CD7F32363CCE}"/>
              </a:ext>
            </a:extLst>
          </p:cNvPr>
          <p:cNvSpPr>
            <a:spLocks noGrp="1"/>
          </p:cNvSpPr>
          <p:nvPr>
            <p:ph type="ftr" sz="quarter" idx="10"/>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1BC7A565-20FC-4B58-83E2-77587A3ABD5E}"/>
              </a:ext>
            </a:extLst>
          </p:cNvPr>
          <p:cNvSpPr>
            <a:spLocks noGrp="1"/>
          </p:cNvSpPr>
          <p:nvPr>
            <p:ph type="sldNum" sz="quarter" idx="11"/>
          </p:nvPr>
        </p:nvSpPr>
        <p:spPr/>
        <p:txBody>
          <a:bodyPr/>
          <a:lstStyle>
            <a:lvl1pPr>
              <a:spcBef>
                <a:spcPts val="0"/>
              </a:spcBef>
              <a:spcAft>
                <a:spcPts val="0"/>
              </a:spcAft>
              <a:defRPr/>
            </a:lvl1pPr>
          </a:lstStyle>
          <a:p>
            <a:pPr>
              <a:defRPr/>
            </a:pPr>
            <a:fld id="{F2AFD310-066C-4E75-8EBB-3CF452459994}" type="slidenum">
              <a:rPr lang="en-US"/>
              <a:pPr>
                <a:defRPr/>
              </a:pPr>
              <a:t>‹#›</a:t>
            </a:fld>
            <a:endParaRPr lang="en-US"/>
          </a:p>
        </p:txBody>
      </p:sp>
      <p:sp>
        <p:nvSpPr>
          <p:cNvPr id="11" name="Date Placeholder 3">
            <a:extLst>
              <a:ext uri="{FF2B5EF4-FFF2-40B4-BE49-F238E27FC236}">
                <a16:creationId xmlns:a16="http://schemas.microsoft.com/office/drawing/2014/main" id="{26857CBC-104A-4DED-A237-ABE3F17EEC4A}"/>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18603075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299346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AB87F7-F7AF-4BC4-AC1A-A48C50573DE8}"/>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6" name="Group 10">
            <a:extLst>
              <a:ext uri="{FF2B5EF4-FFF2-40B4-BE49-F238E27FC236}">
                <a16:creationId xmlns:a16="http://schemas.microsoft.com/office/drawing/2014/main" id="{7713EE8B-E2AD-4A71-8847-A5FFCE1A6BAB}"/>
              </a:ext>
            </a:extLst>
          </p:cNvPr>
          <p:cNvGrpSpPr>
            <a:grpSpLocks/>
          </p:cNvGrpSpPr>
          <p:nvPr/>
        </p:nvGrpSpPr>
        <p:grpSpPr bwMode="auto">
          <a:xfrm>
            <a:off x="0" y="58738"/>
            <a:ext cx="1366838" cy="1128712"/>
            <a:chOff x="0" y="2274"/>
            <a:chExt cx="1366546" cy="1128867"/>
          </a:xfrm>
        </p:grpSpPr>
        <p:sp>
          <p:nvSpPr>
            <p:cNvPr id="7" name="Rectangle 6">
              <a:extLst>
                <a:ext uri="{FF2B5EF4-FFF2-40B4-BE49-F238E27FC236}">
                  <a16:creationId xmlns:a16="http://schemas.microsoft.com/office/drawing/2014/main" id="{0FB437E7-BF17-4103-B7DA-ABD17DA48883}"/>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8" name="Group 12">
              <a:extLst>
                <a:ext uri="{FF2B5EF4-FFF2-40B4-BE49-F238E27FC236}">
                  <a16:creationId xmlns:a16="http://schemas.microsoft.com/office/drawing/2014/main" id="{C5AB99E1-7D93-4DC2-A1C1-25FF6F370E69}"/>
                </a:ext>
              </a:extLst>
            </p:cNvPr>
            <p:cNvGrpSpPr>
              <a:grpSpLocks/>
            </p:cNvGrpSpPr>
            <p:nvPr userDrawn="1"/>
          </p:nvGrpSpPr>
          <p:grpSpPr bwMode="auto">
            <a:xfrm>
              <a:off x="251425" y="41058"/>
              <a:ext cx="903016" cy="548953"/>
              <a:chOff x="1229324" y="5269173"/>
              <a:chExt cx="1851547" cy="1113133"/>
            </a:xfrm>
          </p:grpSpPr>
          <p:pic>
            <p:nvPicPr>
              <p:cNvPr id="10" name="Picture 14" descr="A picture containing drawing&#10;&#10;Description automatically generated">
                <a:extLst>
                  <a:ext uri="{FF2B5EF4-FFF2-40B4-BE49-F238E27FC236}">
                    <a16:creationId xmlns:a16="http://schemas.microsoft.com/office/drawing/2014/main" id="{69472730-1C58-4E02-BAF0-78ECA8ED85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933622C2-D5F5-47C8-8D3D-6C8555E3A469}"/>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9" name="TextBox 13">
              <a:extLst>
                <a:ext uri="{FF2B5EF4-FFF2-40B4-BE49-F238E27FC236}">
                  <a16:creationId xmlns:a16="http://schemas.microsoft.com/office/drawing/2014/main" id="{DCC46734-153C-4B35-8CF9-C3A02D3C5F21}"/>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Footer Placeholder 4">
            <a:extLst>
              <a:ext uri="{FF2B5EF4-FFF2-40B4-BE49-F238E27FC236}">
                <a16:creationId xmlns:a16="http://schemas.microsoft.com/office/drawing/2014/main" id="{C1ACA1B7-CBB0-44B2-B889-2E704449328A}"/>
              </a:ext>
            </a:extLst>
          </p:cNvPr>
          <p:cNvSpPr>
            <a:spLocks noGrp="1"/>
          </p:cNvSpPr>
          <p:nvPr>
            <p:ph type="ftr" sz="quarter" idx="10"/>
          </p:nvPr>
        </p:nvSpPr>
        <p:spPr/>
        <p:txBody>
          <a:bodyPr/>
          <a:lstStyle>
            <a:lvl1pPr>
              <a:defRPr/>
            </a:lvl1pPr>
          </a:lstStyle>
          <a:p>
            <a:pPr>
              <a:defRPr/>
            </a:pPr>
            <a:endParaRPr lang="en-US"/>
          </a:p>
        </p:txBody>
      </p:sp>
      <p:sp>
        <p:nvSpPr>
          <p:cNvPr id="13" name="Slide Number Placeholder 5">
            <a:extLst>
              <a:ext uri="{FF2B5EF4-FFF2-40B4-BE49-F238E27FC236}">
                <a16:creationId xmlns:a16="http://schemas.microsoft.com/office/drawing/2014/main" id="{C497D10A-F36F-4EFA-8E9F-345E3440B884}"/>
              </a:ext>
            </a:extLst>
          </p:cNvPr>
          <p:cNvSpPr>
            <a:spLocks noGrp="1"/>
          </p:cNvSpPr>
          <p:nvPr>
            <p:ph type="sldNum" sz="quarter" idx="11"/>
          </p:nvPr>
        </p:nvSpPr>
        <p:spPr/>
        <p:txBody>
          <a:bodyPr/>
          <a:lstStyle>
            <a:lvl1pPr>
              <a:spcBef>
                <a:spcPts val="0"/>
              </a:spcBef>
              <a:spcAft>
                <a:spcPts val="0"/>
              </a:spcAft>
              <a:defRPr/>
            </a:lvl1pPr>
          </a:lstStyle>
          <a:p>
            <a:pPr>
              <a:defRPr/>
            </a:pPr>
            <a:fld id="{41082B4E-3448-4EB8-87AA-DE5116D31EDC}" type="slidenum">
              <a:rPr lang="en-US"/>
              <a:pPr>
                <a:defRPr/>
              </a:pPr>
              <a:t>‹#›</a:t>
            </a:fld>
            <a:endParaRPr lang="en-US"/>
          </a:p>
        </p:txBody>
      </p:sp>
      <p:sp>
        <p:nvSpPr>
          <p:cNvPr id="14" name="Date Placeholder 3">
            <a:extLst>
              <a:ext uri="{FF2B5EF4-FFF2-40B4-BE49-F238E27FC236}">
                <a16:creationId xmlns:a16="http://schemas.microsoft.com/office/drawing/2014/main" id="{7F55F1AB-FC5B-4865-8157-050D28DA20CB}"/>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1798687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05523-737C-4BB9-911E-DF793123BB77}"/>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6" name="Group 10">
            <a:extLst>
              <a:ext uri="{FF2B5EF4-FFF2-40B4-BE49-F238E27FC236}">
                <a16:creationId xmlns:a16="http://schemas.microsoft.com/office/drawing/2014/main" id="{1B4CDF57-2E50-42AB-B0A7-8BF2C2FC121D}"/>
              </a:ext>
            </a:extLst>
          </p:cNvPr>
          <p:cNvGrpSpPr>
            <a:grpSpLocks/>
          </p:cNvGrpSpPr>
          <p:nvPr/>
        </p:nvGrpSpPr>
        <p:grpSpPr bwMode="auto">
          <a:xfrm>
            <a:off x="0" y="58738"/>
            <a:ext cx="1366838" cy="1128712"/>
            <a:chOff x="0" y="2274"/>
            <a:chExt cx="1366546" cy="1128867"/>
          </a:xfrm>
        </p:grpSpPr>
        <p:sp>
          <p:nvSpPr>
            <p:cNvPr id="7" name="Rectangle 6">
              <a:extLst>
                <a:ext uri="{FF2B5EF4-FFF2-40B4-BE49-F238E27FC236}">
                  <a16:creationId xmlns:a16="http://schemas.microsoft.com/office/drawing/2014/main" id="{BAE2AD86-3F16-4274-AB3C-4E07619746AD}"/>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8" name="Group 12">
              <a:extLst>
                <a:ext uri="{FF2B5EF4-FFF2-40B4-BE49-F238E27FC236}">
                  <a16:creationId xmlns:a16="http://schemas.microsoft.com/office/drawing/2014/main" id="{371938DA-10C8-44C6-AFAB-4944298DCAFD}"/>
                </a:ext>
              </a:extLst>
            </p:cNvPr>
            <p:cNvGrpSpPr>
              <a:grpSpLocks/>
            </p:cNvGrpSpPr>
            <p:nvPr userDrawn="1"/>
          </p:nvGrpSpPr>
          <p:grpSpPr bwMode="auto">
            <a:xfrm>
              <a:off x="251425" y="41058"/>
              <a:ext cx="903016" cy="548953"/>
              <a:chOff x="1229324" y="5269173"/>
              <a:chExt cx="1851547" cy="1113133"/>
            </a:xfrm>
          </p:grpSpPr>
          <p:pic>
            <p:nvPicPr>
              <p:cNvPr id="10" name="Picture 14" descr="A picture containing drawing&#10;&#10;Description automatically generated">
                <a:extLst>
                  <a:ext uri="{FF2B5EF4-FFF2-40B4-BE49-F238E27FC236}">
                    <a16:creationId xmlns:a16="http://schemas.microsoft.com/office/drawing/2014/main" id="{529BAED1-2312-4DDF-96EB-B50FA6A7CB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90B07231-A32E-417B-B62E-5C2B2E79D688}"/>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9" name="TextBox 13">
              <a:extLst>
                <a:ext uri="{FF2B5EF4-FFF2-40B4-BE49-F238E27FC236}">
                  <a16:creationId xmlns:a16="http://schemas.microsoft.com/office/drawing/2014/main" id="{88C33A72-F5DC-4CD4-92AA-36C77F637DBE}"/>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Footer Placeholder 4">
            <a:extLst>
              <a:ext uri="{FF2B5EF4-FFF2-40B4-BE49-F238E27FC236}">
                <a16:creationId xmlns:a16="http://schemas.microsoft.com/office/drawing/2014/main" id="{8E06418E-6256-4AE5-9607-8770EB100CBA}"/>
              </a:ext>
            </a:extLst>
          </p:cNvPr>
          <p:cNvSpPr>
            <a:spLocks noGrp="1"/>
          </p:cNvSpPr>
          <p:nvPr>
            <p:ph type="ftr" sz="quarter" idx="10"/>
          </p:nvPr>
        </p:nvSpPr>
        <p:spPr/>
        <p:txBody>
          <a:bodyPr/>
          <a:lstStyle>
            <a:lvl1pPr>
              <a:defRPr/>
            </a:lvl1pPr>
          </a:lstStyle>
          <a:p>
            <a:pPr>
              <a:defRPr/>
            </a:pPr>
            <a:endParaRPr lang="en-US"/>
          </a:p>
        </p:txBody>
      </p:sp>
      <p:sp>
        <p:nvSpPr>
          <p:cNvPr id="13" name="Slide Number Placeholder 5">
            <a:extLst>
              <a:ext uri="{FF2B5EF4-FFF2-40B4-BE49-F238E27FC236}">
                <a16:creationId xmlns:a16="http://schemas.microsoft.com/office/drawing/2014/main" id="{A7BAD664-AFFB-4F15-AE2E-58AEA1BF5C29}"/>
              </a:ext>
            </a:extLst>
          </p:cNvPr>
          <p:cNvSpPr>
            <a:spLocks noGrp="1"/>
          </p:cNvSpPr>
          <p:nvPr>
            <p:ph type="sldNum" sz="quarter" idx="11"/>
          </p:nvPr>
        </p:nvSpPr>
        <p:spPr/>
        <p:txBody>
          <a:bodyPr/>
          <a:lstStyle>
            <a:lvl1pPr>
              <a:spcBef>
                <a:spcPts val="0"/>
              </a:spcBef>
              <a:spcAft>
                <a:spcPts val="0"/>
              </a:spcAft>
              <a:defRPr/>
            </a:lvl1pPr>
          </a:lstStyle>
          <a:p>
            <a:pPr>
              <a:defRPr/>
            </a:pPr>
            <a:fld id="{8DC91BF2-91C2-4ED8-B647-28E956175A25}" type="slidenum">
              <a:rPr lang="en-US"/>
              <a:pPr>
                <a:defRPr/>
              </a:pPr>
              <a:t>‹#›</a:t>
            </a:fld>
            <a:endParaRPr lang="en-US">
              <a:solidFill>
                <a:srgbClr val="000000"/>
              </a:solidFill>
            </a:endParaRPr>
          </a:p>
        </p:txBody>
      </p:sp>
      <p:sp>
        <p:nvSpPr>
          <p:cNvPr id="14" name="Date Placeholder 3">
            <a:extLst>
              <a:ext uri="{FF2B5EF4-FFF2-40B4-BE49-F238E27FC236}">
                <a16:creationId xmlns:a16="http://schemas.microsoft.com/office/drawing/2014/main" id="{4C17590E-F2B2-4A45-B567-B45F0C900742}"/>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30057698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69040D-AE70-4E72-B87B-660272E6DF25}"/>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5" name="Group 10">
            <a:extLst>
              <a:ext uri="{FF2B5EF4-FFF2-40B4-BE49-F238E27FC236}">
                <a16:creationId xmlns:a16="http://schemas.microsoft.com/office/drawing/2014/main" id="{06A456B8-9E64-4517-B83C-8BFDA7DF5382}"/>
              </a:ext>
            </a:extLst>
          </p:cNvPr>
          <p:cNvGrpSpPr>
            <a:grpSpLocks/>
          </p:cNvGrpSpPr>
          <p:nvPr/>
        </p:nvGrpSpPr>
        <p:grpSpPr bwMode="auto">
          <a:xfrm>
            <a:off x="0" y="58738"/>
            <a:ext cx="1366838" cy="1128712"/>
            <a:chOff x="0" y="2274"/>
            <a:chExt cx="1366546" cy="1128867"/>
          </a:xfrm>
        </p:grpSpPr>
        <p:sp>
          <p:nvSpPr>
            <p:cNvPr id="6" name="Rectangle 5">
              <a:extLst>
                <a:ext uri="{FF2B5EF4-FFF2-40B4-BE49-F238E27FC236}">
                  <a16:creationId xmlns:a16="http://schemas.microsoft.com/office/drawing/2014/main" id="{3EC34DEC-9782-48D2-9B1B-F95512CBA0F3}"/>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7" name="Group 12">
              <a:extLst>
                <a:ext uri="{FF2B5EF4-FFF2-40B4-BE49-F238E27FC236}">
                  <a16:creationId xmlns:a16="http://schemas.microsoft.com/office/drawing/2014/main" id="{54A10C5A-2902-453A-AC48-A534A0AE4A34}"/>
                </a:ext>
              </a:extLst>
            </p:cNvPr>
            <p:cNvGrpSpPr>
              <a:grpSpLocks/>
            </p:cNvGrpSpPr>
            <p:nvPr userDrawn="1"/>
          </p:nvGrpSpPr>
          <p:grpSpPr bwMode="auto">
            <a:xfrm>
              <a:off x="251425" y="41058"/>
              <a:ext cx="903016" cy="548953"/>
              <a:chOff x="1229324" y="5269173"/>
              <a:chExt cx="1851547" cy="1113133"/>
            </a:xfrm>
          </p:grpSpPr>
          <p:pic>
            <p:nvPicPr>
              <p:cNvPr id="9" name="Picture 14" descr="A picture containing drawing&#10;&#10;Description automatically generated">
                <a:extLst>
                  <a:ext uri="{FF2B5EF4-FFF2-40B4-BE49-F238E27FC236}">
                    <a16:creationId xmlns:a16="http://schemas.microsoft.com/office/drawing/2014/main" id="{8BD25742-2061-4033-9ABC-583A3EC162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B87F6D2-C0BF-4F70-874C-E6227C77BA13}"/>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8" name="TextBox 13">
              <a:extLst>
                <a:ext uri="{FF2B5EF4-FFF2-40B4-BE49-F238E27FC236}">
                  <a16:creationId xmlns:a16="http://schemas.microsoft.com/office/drawing/2014/main" id="{1A992A68-E7EE-4486-81DF-E23EB6E8D1E2}"/>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9645BE07-F42D-49A1-BAF5-10A5372A30B4}"/>
              </a:ext>
            </a:extLst>
          </p:cNvPr>
          <p:cNvSpPr>
            <a:spLocks noGrp="1"/>
          </p:cNvSpPr>
          <p:nvPr>
            <p:ph type="ftr" sz="quarter" idx="10"/>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FA1E2A88-FCC1-4867-8F19-93FBB77CC882}"/>
              </a:ext>
            </a:extLst>
          </p:cNvPr>
          <p:cNvSpPr>
            <a:spLocks noGrp="1"/>
          </p:cNvSpPr>
          <p:nvPr>
            <p:ph type="sldNum" sz="quarter" idx="11"/>
          </p:nvPr>
        </p:nvSpPr>
        <p:spPr/>
        <p:txBody>
          <a:bodyPr/>
          <a:lstStyle>
            <a:lvl1pPr>
              <a:spcBef>
                <a:spcPts val="0"/>
              </a:spcBef>
              <a:spcAft>
                <a:spcPts val="0"/>
              </a:spcAft>
              <a:defRPr/>
            </a:lvl1pPr>
          </a:lstStyle>
          <a:p>
            <a:pPr>
              <a:defRPr/>
            </a:pPr>
            <a:fld id="{EF1BDE34-5796-48F8-9972-6BA257A449E7}" type="slidenum">
              <a:rPr lang="en-US"/>
              <a:pPr>
                <a:defRPr/>
              </a:pPr>
              <a:t>‹#›</a:t>
            </a:fld>
            <a:endParaRPr lang="en-US"/>
          </a:p>
        </p:txBody>
      </p:sp>
      <p:sp>
        <p:nvSpPr>
          <p:cNvPr id="13" name="Date Placeholder 3">
            <a:extLst>
              <a:ext uri="{FF2B5EF4-FFF2-40B4-BE49-F238E27FC236}">
                <a16:creationId xmlns:a16="http://schemas.microsoft.com/office/drawing/2014/main" id="{34A0108F-9806-4188-B5D5-F81E2A5941DC}"/>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7395644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BA9947-9ED7-4392-9840-2A955DE59FA0}"/>
              </a:ext>
            </a:extLst>
          </p:cNvPr>
          <p:cNvSpPr/>
          <p:nvPr/>
        </p:nvSpPr>
        <p:spPr>
          <a:xfrm>
            <a:off x="304801" y="683092"/>
            <a:ext cx="1282723" cy="300082"/>
          </a:xfrm>
          <a:prstGeom prst="rect">
            <a:avLst/>
          </a:prstGeom>
          <a:noFill/>
        </p:spPr>
        <p:txBody>
          <a:bodyPr lIns="68580" tIns="34290" rIns="68580" bIns="34290">
            <a:spAutoFit/>
          </a:bodyPr>
          <a:lstStyle/>
          <a:p>
            <a:pPr algn="ctr">
              <a:defRPr/>
            </a:pPr>
            <a:r>
              <a:rPr lang="en-US" sz="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4.0</a:t>
            </a:r>
          </a:p>
        </p:txBody>
      </p:sp>
      <p:grpSp>
        <p:nvGrpSpPr>
          <p:cNvPr id="5" name="Group 10">
            <a:extLst>
              <a:ext uri="{FF2B5EF4-FFF2-40B4-BE49-F238E27FC236}">
                <a16:creationId xmlns:a16="http://schemas.microsoft.com/office/drawing/2014/main" id="{7CA77216-0D90-49FA-A96B-C9AE632F679F}"/>
              </a:ext>
            </a:extLst>
          </p:cNvPr>
          <p:cNvGrpSpPr>
            <a:grpSpLocks/>
          </p:cNvGrpSpPr>
          <p:nvPr/>
        </p:nvGrpSpPr>
        <p:grpSpPr bwMode="auto">
          <a:xfrm>
            <a:off x="0" y="58738"/>
            <a:ext cx="1366838" cy="1128712"/>
            <a:chOff x="0" y="2274"/>
            <a:chExt cx="1366546" cy="1128867"/>
          </a:xfrm>
        </p:grpSpPr>
        <p:sp>
          <p:nvSpPr>
            <p:cNvPr id="6" name="Rectangle 5">
              <a:extLst>
                <a:ext uri="{FF2B5EF4-FFF2-40B4-BE49-F238E27FC236}">
                  <a16:creationId xmlns:a16="http://schemas.microsoft.com/office/drawing/2014/main" id="{9808C752-B751-4E60-83AA-053B92301996}"/>
                </a:ext>
              </a:extLst>
            </p:cNvPr>
            <p:cNvSpPr/>
            <p:nvPr userDrawn="1"/>
          </p:nvSpPr>
          <p:spPr>
            <a:xfrm>
              <a:off x="0" y="2274"/>
              <a:ext cx="1355435" cy="1128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grpSp>
          <p:nvGrpSpPr>
            <p:cNvPr id="7" name="Group 12">
              <a:extLst>
                <a:ext uri="{FF2B5EF4-FFF2-40B4-BE49-F238E27FC236}">
                  <a16:creationId xmlns:a16="http://schemas.microsoft.com/office/drawing/2014/main" id="{A4149FD6-6955-4447-8414-C24E638E48C0}"/>
                </a:ext>
              </a:extLst>
            </p:cNvPr>
            <p:cNvGrpSpPr>
              <a:grpSpLocks/>
            </p:cNvGrpSpPr>
            <p:nvPr userDrawn="1"/>
          </p:nvGrpSpPr>
          <p:grpSpPr bwMode="auto">
            <a:xfrm>
              <a:off x="251425" y="41058"/>
              <a:ext cx="903016" cy="548953"/>
              <a:chOff x="1229324" y="5269173"/>
              <a:chExt cx="1851547" cy="1113133"/>
            </a:xfrm>
          </p:grpSpPr>
          <p:pic>
            <p:nvPicPr>
              <p:cNvPr id="9" name="Picture 14" descr="A picture containing drawing&#10;&#10;Description automatically generated">
                <a:extLst>
                  <a:ext uri="{FF2B5EF4-FFF2-40B4-BE49-F238E27FC236}">
                    <a16:creationId xmlns:a16="http://schemas.microsoft.com/office/drawing/2014/main" id="{126F25C5-9410-4F90-8865-2302442C0F9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29324" y="5269173"/>
                <a:ext cx="1851547" cy="10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749D71D8-D47C-4DB2-A606-FC9D9576F1DF}"/>
                  </a:ext>
                </a:extLst>
              </p:cNvPr>
              <p:cNvSpPr/>
              <p:nvPr userDrawn="1"/>
            </p:nvSpPr>
            <p:spPr>
              <a:xfrm>
                <a:off x="1673555" y="5867431"/>
                <a:ext cx="1282721" cy="514875"/>
              </a:xfrm>
              <a:prstGeom prst="rect">
                <a:avLst/>
              </a:prstGeom>
              <a:noFill/>
            </p:spPr>
            <p:txBody>
              <a:bodyPr>
                <a:spAutoFit/>
              </a:bodyPr>
              <a:lstStyle/>
              <a:p>
                <a:pPr algn="ctr">
                  <a:defRPr/>
                </a:pPr>
                <a:r>
                  <a:rPr lang="en-US" sz="1050" b="1" dirty="0">
                    <a:ln w="9525">
                      <a:solidFill>
                        <a:schemeClr val="bg1"/>
                      </a:solidFill>
                      <a:prstDash val="solid"/>
                    </a:ln>
                    <a:solidFill>
                      <a:srgbClr val="2F9B9C"/>
                    </a:solidFill>
                    <a:effectLst>
                      <a:outerShdw blurRad="12700" dist="38100" dir="2700000" algn="tl" rotWithShape="0">
                        <a:schemeClr val="accent5">
                          <a:lumMod val="60000"/>
                          <a:lumOff val="40000"/>
                        </a:schemeClr>
                      </a:outerShdw>
                    </a:effectLst>
                  </a:rPr>
                  <a:t>4.0</a:t>
                </a:r>
              </a:p>
            </p:txBody>
          </p:sp>
        </p:grpSp>
        <p:sp>
          <p:nvSpPr>
            <p:cNvPr id="8" name="TextBox 13">
              <a:extLst>
                <a:ext uri="{FF2B5EF4-FFF2-40B4-BE49-F238E27FC236}">
                  <a16:creationId xmlns:a16="http://schemas.microsoft.com/office/drawing/2014/main" id="{22115110-11D3-47A2-8DF3-D22DE31852BB}"/>
                </a:ext>
              </a:extLst>
            </p:cNvPr>
            <p:cNvSpPr txBox="1">
              <a:spLocks noChangeArrowheads="1"/>
            </p:cNvSpPr>
            <p:nvPr userDrawn="1"/>
          </p:nvSpPr>
          <p:spPr bwMode="auto">
            <a:xfrm>
              <a:off x="87294" y="599256"/>
              <a:ext cx="1279252" cy="2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b="1">
                  <a:solidFill>
                    <a:srgbClr val="003399"/>
                  </a:solidFill>
                  <a:latin typeface="Tahoma" panose="020B0604030504040204" pitchFamily="34" charset="0"/>
                  <a:cs typeface="Tahoma" panose="020B0604030504040204" pitchFamily="34" charset="0"/>
                </a:rPr>
                <a:t>fit@hcmus</a:t>
              </a:r>
            </a:p>
          </p:txBody>
        </p:sp>
      </p:grpSp>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CC9235E-CBBF-408E-9FC1-4A5C05D6736A}"/>
              </a:ext>
            </a:extLst>
          </p:cNvPr>
          <p:cNvSpPr>
            <a:spLocks noGrp="1"/>
          </p:cNvSpPr>
          <p:nvPr>
            <p:ph type="ftr" sz="quarter" idx="10"/>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7571F6E5-E2D5-4203-BBED-CF450E176F6C}"/>
              </a:ext>
            </a:extLst>
          </p:cNvPr>
          <p:cNvSpPr>
            <a:spLocks noGrp="1"/>
          </p:cNvSpPr>
          <p:nvPr>
            <p:ph type="sldNum" sz="quarter" idx="11"/>
          </p:nvPr>
        </p:nvSpPr>
        <p:spPr/>
        <p:txBody>
          <a:bodyPr/>
          <a:lstStyle>
            <a:lvl1pPr>
              <a:spcBef>
                <a:spcPts val="0"/>
              </a:spcBef>
              <a:spcAft>
                <a:spcPts val="0"/>
              </a:spcAft>
              <a:defRPr/>
            </a:lvl1pPr>
          </a:lstStyle>
          <a:p>
            <a:pPr>
              <a:defRPr/>
            </a:pPr>
            <a:fld id="{283AA801-2379-4CBE-A688-8EC3B442FC69}" type="slidenum">
              <a:rPr lang="en-US"/>
              <a:pPr>
                <a:defRPr/>
              </a:pPr>
              <a:t>‹#›</a:t>
            </a:fld>
            <a:endParaRPr lang="en-US"/>
          </a:p>
        </p:txBody>
      </p:sp>
      <p:sp>
        <p:nvSpPr>
          <p:cNvPr id="13" name="Date Placeholder 3">
            <a:extLst>
              <a:ext uri="{FF2B5EF4-FFF2-40B4-BE49-F238E27FC236}">
                <a16:creationId xmlns:a16="http://schemas.microsoft.com/office/drawing/2014/main" id="{665CB74D-3F0C-46DC-972E-C2B9475B8F8B}"/>
              </a:ext>
            </a:extLst>
          </p:cNvPr>
          <p:cNvSpPr>
            <a:spLocks noGrp="1"/>
          </p:cNvSpPr>
          <p:nvPr>
            <p:ph type="dt" sz="half" idx="12"/>
          </p:nvPr>
        </p:nvSpPr>
        <p:spPr>
          <a:xfrm>
            <a:off x="8247063" y="6529388"/>
            <a:ext cx="881062" cy="365125"/>
          </a:xfrm>
        </p:spPr>
        <p:txBody>
          <a:bodyPr/>
          <a:lstStyle>
            <a:lvl1pPr>
              <a:defRPr>
                <a:solidFill>
                  <a:schemeClr val="bg1">
                    <a:lumMod val="95000"/>
                  </a:schemeClr>
                </a:solidFill>
                <a:latin typeface="Arial" charset="0"/>
                <a:cs typeface="Arial" charset="0"/>
              </a:defRPr>
            </a:lvl1pPr>
          </a:lstStyle>
          <a:p>
            <a:pPr>
              <a:defRPr/>
            </a:pPr>
            <a:endParaRPr lang="en-US"/>
          </a:p>
        </p:txBody>
      </p:sp>
    </p:spTree>
    <p:extLst>
      <p:ext uri="{BB962C8B-B14F-4D97-AF65-F5344CB8AC3E}">
        <p14:creationId xmlns:p14="http://schemas.microsoft.com/office/powerpoint/2010/main" val="34850447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379384508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69048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6422043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58719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8834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64116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5651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455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88926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72632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33648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00335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able Placeholder 2"/>
          <p:cNvSpPr>
            <a:spLocks noGrp="1"/>
          </p:cNvSpPr>
          <p:nvPr>
            <p:ph type="tbl" idx="1"/>
          </p:nvPr>
        </p:nvSpPr>
        <p:spPr>
          <a:xfrm>
            <a:off x="382588" y="1414463"/>
            <a:ext cx="8380412" cy="2170112"/>
          </a:xfrm>
        </p:spPr>
        <p:txBody>
          <a:bodyPr/>
          <a:lstStyle/>
          <a:p>
            <a:pPr lvl="0"/>
            <a:r>
              <a:rPr lang="en-US" noProof="0"/>
              <a:t>Click icon to add table</a:t>
            </a:r>
          </a:p>
        </p:txBody>
      </p:sp>
    </p:spTree>
    <p:extLst>
      <p:ext uri="{BB962C8B-B14F-4D97-AF65-F5344CB8AC3E}">
        <p14:creationId xmlns:p14="http://schemas.microsoft.com/office/powerpoint/2010/main" val="197246362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247335820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06530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37502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71566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072003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63274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952902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14072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20193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330954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97668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5028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27333582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61403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074109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47738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401129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032365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4557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59376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09554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648904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76009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07493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ext Placeholder 2"/>
          <p:cNvSpPr>
            <a:spLocks noGrp="1"/>
          </p:cNvSpPr>
          <p:nvPr>
            <p:ph type="body" sz="half" idx="1"/>
          </p:nvPr>
        </p:nvSpPr>
        <p:spPr>
          <a:xfrm>
            <a:off x="382588" y="1414463"/>
            <a:ext cx="4113212" cy="2170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64310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41386564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61651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68284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519605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89372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000317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148584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1590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00783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362370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99928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68225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870758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able Placeholder 2"/>
          <p:cNvSpPr>
            <a:spLocks noGrp="1"/>
          </p:cNvSpPr>
          <p:nvPr>
            <p:ph type="tbl" idx="1"/>
          </p:nvPr>
        </p:nvSpPr>
        <p:spPr>
          <a:xfrm>
            <a:off x="382588" y="1414463"/>
            <a:ext cx="8380412" cy="2170112"/>
          </a:xfrm>
        </p:spPr>
        <p:txBody>
          <a:bodyPr/>
          <a:lstStyle/>
          <a:p>
            <a:pPr lvl="0"/>
            <a:r>
              <a:rPr lang="en-US" noProof="0"/>
              <a:t>Click icon to add table</a:t>
            </a:r>
          </a:p>
        </p:txBody>
      </p:sp>
    </p:spTree>
    <p:extLst>
      <p:ext uri="{BB962C8B-B14F-4D97-AF65-F5344CB8AC3E}">
        <p14:creationId xmlns:p14="http://schemas.microsoft.com/office/powerpoint/2010/main" val="15691288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7075" y="1852613"/>
            <a:ext cx="7843838" cy="5302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727075" y="4170363"/>
            <a:ext cx="8035925" cy="476250"/>
          </a:xfrm>
          <a:noFill/>
          <a:ln>
            <a:noFill/>
          </a:ln>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6687364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36414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366894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2588" y="1414463"/>
            <a:ext cx="4113212"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6801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32288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464057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097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80897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99294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367811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436696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38138"/>
            <a:ext cx="2093912" cy="324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2588" y="338138"/>
            <a:ext cx="6134100" cy="324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111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4.png"/><Relationship Id="rId2" Type="http://schemas.openxmlformats.org/officeDocument/2006/relationships/slideLayout" Target="../slideLayouts/slideLayout58.xml"/><Relationship Id="rId16" Type="http://schemas.openxmlformats.org/officeDocument/2006/relationships/image" Target="../media/image3.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2.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image" Target="../media/image4.png"/><Relationship Id="rId2" Type="http://schemas.openxmlformats.org/officeDocument/2006/relationships/slideLayout" Target="../slideLayouts/slideLayout70.xml"/><Relationship Id="rId16" Type="http://schemas.openxmlformats.org/officeDocument/2006/relationships/image" Target="../media/image3.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2.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jpe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6" Type="http://schemas.openxmlformats.org/officeDocument/2006/relationships/image" Target="../media/image4.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3.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EC98860B-992E-42D7-9E0F-33FDE525939B}"/>
              </a:ext>
            </a:extLst>
          </p:cNvPr>
          <p:cNvGrpSpPr>
            <a:grpSpLocks/>
          </p:cNvGrpSpPr>
          <p:nvPr userDrawn="1"/>
        </p:nvGrpSpPr>
        <p:grpSpPr bwMode="auto">
          <a:xfrm>
            <a:off x="0" y="346075"/>
            <a:ext cx="9144000" cy="530225"/>
            <a:chOff x="240" y="2566"/>
            <a:chExt cx="3925" cy="358"/>
          </a:xfrm>
        </p:grpSpPr>
        <p:pic>
          <p:nvPicPr>
            <p:cNvPr id="1030" name="Picture 6">
              <a:extLst>
                <a:ext uri="{FF2B5EF4-FFF2-40B4-BE49-F238E27FC236}">
                  <a16:creationId xmlns:a16="http://schemas.microsoft.com/office/drawing/2014/main" id="{534461D8-FBA5-421B-9C09-D9DB843D9E1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8022C3A1-43F6-4BF9-BF08-6A88381C4825}"/>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sp>
        <p:nvSpPr>
          <p:cNvPr id="1027" name="Rectangle 2">
            <a:extLst>
              <a:ext uri="{FF2B5EF4-FFF2-40B4-BE49-F238E27FC236}">
                <a16:creationId xmlns:a16="http://schemas.microsoft.com/office/drawing/2014/main" id="{8C646448-2055-40CA-95F3-6CF1D5B651D5}"/>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3075" name="Rectangle 3">
            <a:extLst>
              <a:ext uri="{FF2B5EF4-FFF2-40B4-BE49-F238E27FC236}">
                <a16:creationId xmlns:a16="http://schemas.microsoft.com/office/drawing/2014/main" id="{4FE1A799-438A-407D-A86A-BA55CD5F2F45}"/>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4" descr="bullet">
            <a:extLst>
              <a:ext uri="{FF2B5EF4-FFF2-40B4-BE49-F238E27FC236}">
                <a16:creationId xmlns:a16="http://schemas.microsoft.com/office/drawing/2014/main" id="{2752885C-A90C-4836-AE20-9024E59B01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74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txStyles>
    <p:titleStyle>
      <a:lvl1pPr algn="l" rtl="0" eaLnBrk="0" fontAlgn="base" hangingPunct="0">
        <a:lnSpc>
          <a:spcPct val="90000"/>
        </a:lnSpc>
        <a:spcBef>
          <a:spcPct val="0"/>
        </a:spcBef>
        <a:spcAft>
          <a:spcPct val="0"/>
        </a:spcAft>
        <a:defRPr sz="3200" b="1">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Arial" charset="0"/>
        </a:defRPr>
      </a:lvl2pPr>
      <a:lvl3pPr algn="l" rtl="0" eaLnBrk="0" fontAlgn="base" hangingPunct="0">
        <a:lnSpc>
          <a:spcPct val="90000"/>
        </a:lnSpc>
        <a:spcBef>
          <a:spcPct val="0"/>
        </a:spcBef>
        <a:spcAft>
          <a:spcPct val="0"/>
        </a:spcAft>
        <a:defRPr sz="3200" b="1">
          <a:solidFill>
            <a:schemeClr val="accent1"/>
          </a:solidFill>
          <a:latin typeface="Arial" charset="0"/>
        </a:defRPr>
      </a:lvl3pPr>
      <a:lvl4pPr algn="l" rtl="0" eaLnBrk="0" fontAlgn="base" hangingPunct="0">
        <a:lnSpc>
          <a:spcPct val="90000"/>
        </a:lnSpc>
        <a:spcBef>
          <a:spcPct val="0"/>
        </a:spcBef>
        <a:spcAft>
          <a:spcPct val="0"/>
        </a:spcAft>
        <a:defRPr sz="3200" b="1">
          <a:solidFill>
            <a:schemeClr val="accent1"/>
          </a:solidFill>
          <a:latin typeface="Arial" charset="0"/>
        </a:defRPr>
      </a:lvl4pPr>
      <a:lvl5pPr algn="l" rtl="0" eaLnBrk="0" fontAlgn="base" hangingPunct="0">
        <a:lnSpc>
          <a:spcPct val="90000"/>
        </a:lnSpc>
        <a:spcBef>
          <a:spcPct val="0"/>
        </a:spcBef>
        <a:spcAft>
          <a:spcPct val="0"/>
        </a:spcAft>
        <a:defRPr sz="3200" b="1">
          <a:solidFill>
            <a:schemeClr val="accent1"/>
          </a:solidFill>
          <a:latin typeface="Arial" charset="0"/>
        </a:defRPr>
      </a:lvl5pPr>
      <a:lvl6pPr marL="457200" algn="l" rtl="0" fontAlgn="base">
        <a:lnSpc>
          <a:spcPct val="90000"/>
        </a:lnSpc>
        <a:spcBef>
          <a:spcPct val="0"/>
        </a:spcBef>
        <a:spcAft>
          <a:spcPct val="0"/>
        </a:spcAft>
        <a:defRPr sz="3200" b="1">
          <a:solidFill>
            <a:schemeClr val="accent1"/>
          </a:solidFill>
          <a:latin typeface="Arial" charset="0"/>
        </a:defRPr>
      </a:lvl6pPr>
      <a:lvl7pPr marL="914400" algn="l" rtl="0" fontAlgn="base">
        <a:lnSpc>
          <a:spcPct val="90000"/>
        </a:lnSpc>
        <a:spcBef>
          <a:spcPct val="0"/>
        </a:spcBef>
        <a:spcAft>
          <a:spcPct val="0"/>
        </a:spcAft>
        <a:defRPr sz="3200" b="1">
          <a:solidFill>
            <a:schemeClr val="accent1"/>
          </a:solidFill>
          <a:latin typeface="Arial" charset="0"/>
        </a:defRPr>
      </a:lvl7pPr>
      <a:lvl8pPr marL="1371600" algn="l" rtl="0" fontAlgn="base">
        <a:lnSpc>
          <a:spcPct val="90000"/>
        </a:lnSpc>
        <a:spcBef>
          <a:spcPct val="0"/>
        </a:spcBef>
        <a:spcAft>
          <a:spcPct val="0"/>
        </a:spcAft>
        <a:defRPr sz="3200" b="1">
          <a:solidFill>
            <a:schemeClr val="accent1"/>
          </a:solidFill>
          <a:latin typeface="Arial" charset="0"/>
        </a:defRPr>
      </a:lvl8pPr>
      <a:lvl9pPr marL="1828800" algn="l" rtl="0" fontAlgn="base">
        <a:lnSpc>
          <a:spcPct val="90000"/>
        </a:lnSpc>
        <a:spcBef>
          <a:spcPct val="0"/>
        </a:spcBef>
        <a:spcAft>
          <a:spcPct val="0"/>
        </a:spcAft>
        <a:defRPr sz="3200" b="1">
          <a:solidFill>
            <a:schemeClr val="accent1"/>
          </a:solidFill>
          <a:latin typeface="Arial" charset="0"/>
        </a:defRPr>
      </a:lvl9pPr>
    </p:titleStyle>
    <p:bodyStyle>
      <a:lvl1pPr marL="447675" indent="-447675"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800">
          <a:solidFill>
            <a:schemeClr val="tx1"/>
          </a:solidFill>
          <a:effectLst>
            <a:outerShdw blurRad="38100" dist="38100" dir="2700000" algn="tl">
              <a:srgbClr val="000000"/>
            </a:outerShdw>
          </a:effectLst>
          <a:latin typeface="+mn-lt"/>
        </a:defRPr>
      </a:lvl2pPr>
      <a:lvl3pPr marL="1208088" indent="-37306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400">
          <a:solidFill>
            <a:schemeClr val="tx1"/>
          </a:solidFill>
          <a:effectLst>
            <a:outerShdw blurRad="38100" dist="38100" dir="2700000" algn="tl">
              <a:srgbClr val="000000"/>
            </a:outerShdw>
          </a:effectLst>
          <a:latin typeface="+mn-lt"/>
        </a:defRPr>
      </a:lvl3pPr>
      <a:lvl4pPr marL="1544638" indent="-33496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4pPr>
      <a:lvl5pPr marL="1851025" indent="-304800"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5pPr>
      <a:lvl6pPr marL="23082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7654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2226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6798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84021022-3E2E-41BC-A068-83F50563E060}"/>
              </a:ext>
            </a:extLst>
          </p:cNvPr>
          <p:cNvGrpSpPr>
            <a:grpSpLocks/>
          </p:cNvGrpSpPr>
          <p:nvPr userDrawn="1"/>
        </p:nvGrpSpPr>
        <p:grpSpPr bwMode="auto">
          <a:xfrm>
            <a:off x="0" y="346075"/>
            <a:ext cx="9144000" cy="530225"/>
            <a:chOff x="240" y="2566"/>
            <a:chExt cx="3925" cy="358"/>
          </a:xfrm>
        </p:grpSpPr>
        <p:pic>
          <p:nvPicPr>
            <p:cNvPr id="2054" name="Picture 3">
              <a:extLst>
                <a:ext uri="{FF2B5EF4-FFF2-40B4-BE49-F238E27FC236}">
                  <a16:creationId xmlns:a16="http://schemas.microsoft.com/office/drawing/2014/main" id="{BF7D555A-6E87-4F85-AF54-5D972AD4BD8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1006596" name="Rectangle 4">
              <a:extLst>
                <a:ext uri="{FF2B5EF4-FFF2-40B4-BE49-F238E27FC236}">
                  <a16:creationId xmlns:a16="http://schemas.microsoft.com/office/drawing/2014/main" id="{4686B11B-1AC3-4764-ADA1-DC2C386A9250}"/>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sp>
        <p:nvSpPr>
          <p:cNvPr id="2051" name="Rectangle 5">
            <a:extLst>
              <a:ext uri="{FF2B5EF4-FFF2-40B4-BE49-F238E27FC236}">
                <a16:creationId xmlns:a16="http://schemas.microsoft.com/office/drawing/2014/main" id="{889A5C75-81FE-47C7-80E4-7C14B57C1EF2}"/>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pic>
        <p:nvPicPr>
          <p:cNvPr id="2052" name="Picture 6" descr="bullet">
            <a:extLst>
              <a:ext uri="{FF2B5EF4-FFF2-40B4-BE49-F238E27FC236}">
                <a16:creationId xmlns:a16="http://schemas.microsoft.com/office/drawing/2014/main" id="{499E8206-B5E5-4F0C-9C04-B5516AAF2E4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6599" name="AutoShape 7">
            <a:extLst>
              <a:ext uri="{FF2B5EF4-FFF2-40B4-BE49-F238E27FC236}">
                <a16:creationId xmlns:a16="http://schemas.microsoft.com/office/drawing/2014/main" id="{A59A34A2-2B5E-4E3D-B11B-9EFBF13BD04C}"/>
              </a:ext>
            </a:extLst>
          </p:cNvPr>
          <p:cNvSpPr>
            <a:spLocks noChangeArrowheads="1"/>
          </p:cNvSpPr>
          <p:nvPr userDrawn="1"/>
        </p:nvSpPr>
        <p:spPr bwMode="auto">
          <a:xfrm>
            <a:off x="76200" y="1219200"/>
            <a:ext cx="10287000" cy="6858000"/>
          </a:xfrm>
          <a:prstGeom prst="roundRect">
            <a:avLst>
              <a:gd name="adj" fmla="val 16667"/>
            </a:avLst>
          </a:prstGeom>
          <a:solidFill>
            <a:schemeClr val="tx1"/>
          </a:solidFill>
          <a:ln w="9525" algn="ctr">
            <a:noFill/>
            <a:round/>
            <a:headEnd/>
            <a:tailEnd/>
          </a:ln>
          <a:effectLst>
            <a:prstShdw prst="shdw13" dist="53882" dir="13500000">
              <a:schemeClr val="hlink">
                <a:alpha val="50000"/>
              </a:schemeClr>
            </a:prstShdw>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Tree>
  </p:cSld>
  <p:clrMap bg1="dk2" tx1="lt1" bg2="dk1" tx2="lt2" accent1="accent1" accent2="accent2" accent3="accent3" accent4="accent4" accent5="accent5" accent6="accent6" hlink="hlink" folHlink="folHlink"/>
  <p:sldLayoutIdLst>
    <p:sldLayoutId id="2147483744"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fade/>
  </p:transition>
  <p:txStyles>
    <p:titleStyle>
      <a:lvl1pPr algn="l" rtl="0" eaLnBrk="0" fontAlgn="base" hangingPunct="0">
        <a:lnSpc>
          <a:spcPct val="90000"/>
        </a:lnSpc>
        <a:spcBef>
          <a:spcPct val="0"/>
        </a:spcBef>
        <a:spcAft>
          <a:spcPct val="0"/>
        </a:spcAft>
        <a:defRPr sz="3200" b="1">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Arial" charset="0"/>
        </a:defRPr>
      </a:lvl2pPr>
      <a:lvl3pPr algn="l" rtl="0" eaLnBrk="0" fontAlgn="base" hangingPunct="0">
        <a:lnSpc>
          <a:spcPct val="90000"/>
        </a:lnSpc>
        <a:spcBef>
          <a:spcPct val="0"/>
        </a:spcBef>
        <a:spcAft>
          <a:spcPct val="0"/>
        </a:spcAft>
        <a:defRPr sz="3200" b="1">
          <a:solidFill>
            <a:schemeClr val="accent1"/>
          </a:solidFill>
          <a:latin typeface="Arial" charset="0"/>
        </a:defRPr>
      </a:lvl3pPr>
      <a:lvl4pPr algn="l" rtl="0" eaLnBrk="0" fontAlgn="base" hangingPunct="0">
        <a:lnSpc>
          <a:spcPct val="90000"/>
        </a:lnSpc>
        <a:spcBef>
          <a:spcPct val="0"/>
        </a:spcBef>
        <a:spcAft>
          <a:spcPct val="0"/>
        </a:spcAft>
        <a:defRPr sz="3200" b="1">
          <a:solidFill>
            <a:schemeClr val="accent1"/>
          </a:solidFill>
          <a:latin typeface="Arial" charset="0"/>
        </a:defRPr>
      </a:lvl4pPr>
      <a:lvl5pPr algn="l" rtl="0" eaLnBrk="0" fontAlgn="base" hangingPunct="0">
        <a:lnSpc>
          <a:spcPct val="90000"/>
        </a:lnSpc>
        <a:spcBef>
          <a:spcPct val="0"/>
        </a:spcBef>
        <a:spcAft>
          <a:spcPct val="0"/>
        </a:spcAft>
        <a:defRPr sz="3200" b="1">
          <a:solidFill>
            <a:schemeClr val="accent1"/>
          </a:solidFill>
          <a:latin typeface="Arial" charset="0"/>
        </a:defRPr>
      </a:lvl5pPr>
      <a:lvl6pPr marL="457200" algn="l" rtl="0" fontAlgn="base">
        <a:lnSpc>
          <a:spcPct val="90000"/>
        </a:lnSpc>
        <a:spcBef>
          <a:spcPct val="0"/>
        </a:spcBef>
        <a:spcAft>
          <a:spcPct val="0"/>
        </a:spcAft>
        <a:defRPr sz="3200" b="1">
          <a:solidFill>
            <a:schemeClr val="accent1"/>
          </a:solidFill>
          <a:latin typeface="Arial" charset="0"/>
        </a:defRPr>
      </a:lvl6pPr>
      <a:lvl7pPr marL="914400" algn="l" rtl="0" fontAlgn="base">
        <a:lnSpc>
          <a:spcPct val="90000"/>
        </a:lnSpc>
        <a:spcBef>
          <a:spcPct val="0"/>
        </a:spcBef>
        <a:spcAft>
          <a:spcPct val="0"/>
        </a:spcAft>
        <a:defRPr sz="3200" b="1">
          <a:solidFill>
            <a:schemeClr val="accent1"/>
          </a:solidFill>
          <a:latin typeface="Arial" charset="0"/>
        </a:defRPr>
      </a:lvl7pPr>
      <a:lvl8pPr marL="1371600" algn="l" rtl="0" fontAlgn="base">
        <a:lnSpc>
          <a:spcPct val="90000"/>
        </a:lnSpc>
        <a:spcBef>
          <a:spcPct val="0"/>
        </a:spcBef>
        <a:spcAft>
          <a:spcPct val="0"/>
        </a:spcAft>
        <a:defRPr sz="3200" b="1">
          <a:solidFill>
            <a:schemeClr val="accent1"/>
          </a:solidFill>
          <a:latin typeface="Arial" charset="0"/>
        </a:defRPr>
      </a:lvl8pPr>
      <a:lvl9pPr marL="1828800" algn="l" rtl="0" fontAlgn="base">
        <a:lnSpc>
          <a:spcPct val="90000"/>
        </a:lnSpc>
        <a:spcBef>
          <a:spcPct val="0"/>
        </a:spcBef>
        <a:spcAft>
          <a:spcPct val="0"/>
        </a:spcAft>
        <a:defRPr sz="3200" b="1">
          <a:solidFill>
            <a:schemeClr val="accent1"/>
          </a:solidFill>
          <a:latin typeface="Arial" charset="0"/>
        </a:defRPr>
      </a:lvl9pPr>
    </p:titleStyle>
    <p:bodyStyle>
      <a:lvl1pPr marL="447675" indent="-447675"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800">
          <a:solidFill>
            <a:schemeClr val="tx1"/>
          </a:solidFill>
          <a:effectLst>
            <a:outerShdw blurRad="38100" dist="38100" dir="2700000" algn="tl">
              <a:srgbClr val="000000"/>
            </a:outerShdw>
          </a:effectLst>
          <a:latin typeface="+mn-lt"/>
        </a:defRPr>
      </a:lvl2pPr>
      <a:lvl3pPr marL="1208088" indent="-37306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400">
          <a:solidFill>
            <a:schemeClr val="tx1"/>
          </a:solidFill>
          <a:effectLst>
            <a:outerShdw blurRad="38100" dist="38100" dir="2700000" algn="tl">
              <a:srgbClr val="000000"/>
            </a:outerShdw>
          </a:effectLst>
          <a:latin typeface="+mn-lt"/>
        </a:defRPr>
      </a:lvl3pPr>
      <a:lvl4pPr marL="1544638" indent="-334963"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4pPr>
      <a:lvl5pPr marL="1851025" indent="-304800"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5pPr>
      <a:lvl6pPr marL="23082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7654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2226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679825" indent="-304800"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18675D71-0306-464D-B742-CFACFA46438E}"/>
              </a:ext>
            </a:extLst>
          </p:cNvPr>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F01C8BBF-D32F-4410-B07D-EEA313F2ED9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6C3E51DB-4080-4A9E-A22E-0236F24E6B7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0457A0EB-F0C2-49FC-B193-00E018D4F833}"/>
              </a:ext>
            </a:extLst>
          </p:cNvPr>
          <p:cNvSpPr>
            <a:spLocks noGrp="1"/>
          </p:cNvSpPr>
          <p:nvPr>
            <p:ph type="sldNum" sz="quarter" idx="4"/>
          </p:nvPr>
        </p:nvSpPr>
        <p:spPr>
          <a:xfrm>
            <a:off x="8534400" y="6110288"/>
            <a:ext cx="609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50000"/>
              </a:spcBef>
              <a:defRPr sz="900">
                <a:solidFill>
                  <a:srgbClr val="898989"/>
                </a:solidFill>
              </a:defRPr>
            </a:lvl1pPr>
          </a:lstStyle>
          <a:p>
            <a:pPr>
              <a:defRPr/>
            </a:pPr>
            <a:fld id="{741560CF-F0EC-4B42-8E03-D5A9E7CBAA1E}" type="slidenum">
              <a:rPr lang="en-US"/>
              <a:pPr>
                <a:defRPr/>
              </a:pPr>
              <a:t>‹#›</a:t>
            </a:fld>
            <a:endParaRPr lang="en-US"/>
          </a:p>
        </p:txBody>
      </p:sp>
      <p:sp>
        <p:nvSpPr>
          <p:cNvPr id="17" name="Date Placeholder 3">
            <a:extLst>
              <a:ext uri="{FF2B5EF4-FFF2-40B4-BE49-F238E27FC236}">
                <a16:creationId xmlns:a16="http://schemas.microsoft.com/office/drawing/2014/main" id="{B234F6E5-473E-4AD2-88C6-758F1934C633}"/>
              </a:ext>
            </a:extLst>
          </p:cNvPr>
          <p:cNvSpPr>
            <a:spLocks noGrp="1"/>
          </p:cNvSpPr>
          <p:nvPr>
            <p:ph type="dt" sz="half" idx="2"/>
          </p:nvPr>
        </p:nvSpPr>
        <p:spPr>
          <a:xfrm>
            <a:off x="8262938" y="6523038"/>
            <a:ext cx="881062" cy="365125"/>
          </a:xfrm>
          <a:prstGeom prst="rect">
            <a:avLst/>
          </a:prstGeom>
        </p:spPr>
        <p:txBody>
          <a:bodyPr/>
          <a:lstStyle>
            <a:lvl1pPr algn="ctr">
              <a:defRPr sz="900">
                <a:solidFill>
                  <a:schemeClr val="bg1">
                    <a:lumMod val="95000"/>
                  </a:schemeClr>
                </a:solidFill>
                <a:latin typeface="Arial" charset="0"/>
                <a:cs typeface="Arial" charset="0"/>
              </a:defRPr>
            </a:lvl1pPr>
          </a:lstStyle>
          <a:p>
            <a:pPr>
              <a:defRPr/>
            </a:pPr>
            <a:endParaRPr lang="en-US"/>
          </a:p>
        </p:txBody>
      </p:sp>
      <p:grpSp>
        <p:nvGrpSpPr>
          <p:cNvPr id="2055" name="Group 5">
            <a:extLst>
              <a:ext uri="{FF2B5EF4-FFF2-40B4-BE49-F238E27FC236}">
                <a16:creationId xmlns:a16="http://schemas.microsoft.com/office/drawing/2014/main" id="{D6983820-FE30-492E-B7B0-36C116293BDD}"/>
              </a:ext>
            </a:extLst>
          </p:cNvPr>
          <p:cNvGrpSpPr>
            <a:grpSpLocks/>
          </p:cNvGrpSpPr>
          <p:nvPr/>
        </p:nvGrpSpPr>
        <p:grpSpPr bwMode="auto">
          <a:xfrm>
            <a:off x="0" y="346075"/>
            <a:ext cx="9144000" cy="530225"/>
            <a:chOff x="240" y="2566"/>
            <a:chExt cx="3925" cy="358"/>
          </a:xfrm>
        </p:grpSpPr>
        <p:pic>
          <p:nvPicPr>
            <p:cNvPr id="2062" name="Picture 6">
              <a:extLst>
                <a:ext uri="{FF2B5EF4-FFF2-40B4-BE49-F238E27FC236}">
                  <a16:creationId xmlns:a16="http://schemas.microsoft.com/office/drawing/2014/main" id="{03BC9187-EA80-4A2E-AD07-76C7301EE5F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9" name="Rectangle 7">
              <a:extLst>
                <a:ext uri="{FF2B5EF4-FFF2-40B4-BE49-F238E27FC236}">
                  <a16:creationId xmlns:a16="http://schemas.microsoft.com/office/drawing/2014/main" id="{886D4AE7-00DD-414E-BCF2-E73E8BAF53F5}"/>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grpSp>
        <p:nvGrpSpPr>
          <p:cNvPr id="2056" name="Group 5">
            <a:extLst>
              <a:ext uri="{FF2B5EF4-FFF2-40B4-BE49-F238E27FC236}">
                <a16:creationId xmlns:a16="http://schemas.microsoft.com/office/drawing/2014/main" id="{79190FF7-95D2-4A46-AE5E-C03B10F0C1A9}"/>
              </a:ext>
            </a:extLst>
          </p:cNvPr>
          <p:cNvGrpSpPr>
            <a:grpSpLocks/>
          </p:cNvGrpSpPr>
          <p:nvPr/>
        </p:nvGrpSpPr>
        <p:grpSpPr bwMode="auto">
          <a:xfrm>
            <a:off x="0" y="346075"/>
            <a:ext cx="9144000" cy="530225"/>
            <a:chOff x="240" y="2566"/>
            <a:chExt cx="3925" cy="358"/>
          </a:xfrm>
        </p:grpSpPr>
        <p:pic>
          <p:nvPicPr>
            <p:cNvPr id="2060" name="Picture 6">
              <a:extLst>
                <a:ext uri="{FF2B5EF4-FFF2-40B4-BE49-F238E27FC236}">
                  <a16:creationId xmlns:a16="http://schemas.microsoft.com/office/drawing/2014/main" id="{04808F16-8E38-4838-992E-F1DB46A3107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12" name="Rectangle 7">
              <a:extLst>
                <a:ext uri="{FF2B5EF4-FFF2-40B4-BE49-F238E27FC236}">
                  <a16:creationId xmlns:a16="http://schemas.microsoft.com/office/drawing/2014/main" id="{F8FE9FDF-0332-4A33-97ED-D1AB017DFA9F}"/>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grpSp>
        <p:nvGrpSpPr>
          <p:cNvPr id="2057" name="Group 5">
            <a:extLst>
              <a:ext uri="{FF2B5EF4-FFF2-40B4-BE49-F238E27FC236}">
                <a16:creationId xmlns:a16="http://schemas.microsoft.com/office/drawing/2014/main" id="{3C3692CD-9211-40ED-86A5-049D8CD38699}"/>
              </a:ext>
            </a:extLst>
          </p:cNvPr>
          <p:cNvGrpSpPr>
            <a:grpSpLocks/>
          </p:cNvGrpSpPr>
          <p:nvPr/>
        </p:nvGrpSpPr>
        <p:grpSpPr bwMode="auto">
          <a:xfrm>
            <a:off x="0" y="346075"/>
            <a:ext cx="9144000" cy="530225"/>
            <a:chOff x="240" y="2566"/>
            <a:chExt cx="3925" cy="358"/>
          </a:xfrm>
        </p:grpSpPr>
        <p:pic>
          <p:nvPicPr>
            <p:cNvPr id="2058" name="Picture 6">
              <a:extLst>
                <a:ext uri="{FF2B5EF4-FFF2-40B4-BE49-F238E27FC236}">
                  <a16:creationId xmlns:a16="http://schemas.microsoft.com/office/drawing/2014/main" id="{81EEE3A0-F1E5-49A7-98F1-BE47E0D024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15" name="Rectangle 7">
              <a:extLst>
                <a:ext uri="{FF2B5EF4-FFF2-40B4-BE49-F238E27FC236}">
                  <a16:creationId xmlns:a16="http://schemas.microsoft.com/office/drawing/2014/main" id="{CFFEC00B-B059-4D3C-93C1-AFBE8F525F83}"/>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grpSp>
        <p:nvGrpSpPr>
          <p:cNvPr id="16" name="Group 5">
            <a:extLst>
              <a:ext uri="{FF2B5EF4-FFF2-40B4-BE49-F238E27FC236}">
                <a16:creationId xmlns:a16="http://schemas.microsoft.com/office/drawing/2014/main" id="{3446F924-D55A-47E7-85DF-89A7665AB3FF}"/>
              </a:ext>
            </a:extLst>
          </p:cNvPr>
          <p:cNvGrpSpPr>
            <a:grpSpLocks/>
          </p:cNvGrpSpPr>
          <p:nvPr/>
        </p:nvGrpSpPr>
        <p:grpSpPr bwMode="auto">
          <a:xfrm>
            <a:off x="0" y="346075"/>
            <a:ext cx="9144000" cy="530225"/>
            <a:chOff x="240" y="2566"/>
            <a:chExt cx="3925" cy="358"/>
          </a:xfrm>
        </p:grpSpPr>
        <p:pic>
          <p:nvPicPr>
            <p:cNvPr id="18" name="Picture 6">
              <a:extLst>
                <a:ext uri="{FF2B5EF4-FFF2-40B4-BE49-F238E27FC236}">
                  <a16:creationId xmlns:a16="http://schemas.microsoft.com/office/drawing/2014/main" id="{DEE9B978-D71E-4D11-AD39-F7A66120E40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19" name="Rectangle 7">
              <a:extLst>
                <a:ext uri="{FF2B5EF4-FFF2-40B4-BE49-F238E27FC236}">
                  <a16:creationId xmlns:a16="http://schemas.microsoft.com/office/drawing/2014/main" id="{4C3961ED-A0B6-46BD-9250-CD5C088438B7}"/>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grpSp>
        <p:nvGrpSpPr>
          <p:cNvPr id="20" name="Group 5">
            <a:extLst>
              <a:ext uri="{FF2B5EF4-FFF2-40B4-BE49-F238E27FC236}">
                <a16:creationId xmlns:a16="http://schemas.microsoft.com/office/drawing/2014/main" id="{E839F6AE-B0BD-4C57-BF95-D3AB3F7A27CC}"/>
              </a:ext>
            </a:extLst>
          </p:cNvPr>
          <p:cNvGrpSpPr>
            <a:grpSpLocks/>
          </p:cNvGrpSpPr>
          <p:nvPr/>
        </p:nvGrpSpPr>
        <p:grpSpPr bwMode="auto">
          <a:xfrm>
            <a:off x="0" y="346075"/>
            <a:ext cx="9144000" cy="530225"/>
            <a:chOff x="240" y="2566"/>
            <a:chExt cx="3925" cy="358"/>
          </a:xfrm>
        </p:grpSpPr>
        <p:pic>
          <p:nvPicPr>
            <p:cNvPr id="21" name="Picture 6">
              <a:extLst>
                <a:ext uri="{FF2B5EF4-FFF2-40B4-BE49-F238E27FC236}">
                  <a16:creationId xmlns:a16="http://schemas.microsoft.com/office/drawing/2014/main" id="{080E2AC0-8668-47BE-BC10-F559B713FF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22" name="Rectangle 7">
              <a:extLst>
                <a:ext uri="{FF2B5EF4-FFF2-40B4-BE49-F238E27FC236}">
                  <a16:creationId xmlns:a16="http://schemas.microsoft.com/office/drawing/2014/main" id="{45A5B74E-4CD3-452A-9BD1-AAF5C68E5A9A}"/>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grpSp>
        <p:nvGrpSpPr>
          <p:cNvPr id="23" name="Group 5">
            <a:extLst>
              <a:ext uri="{FF2B5EF4-FFF2-40B4-BE49-F238E27FC236}">
                <a16:creationId xmlns:a16="http://schemas.microsoft.com/office/drawing/2014/main" id="{76414318-6FF9-4C11-ADEE-4D8C7BB84940}"/>
              </a:ext>
            </a:extLst>
          </p:cNvPr>
          <p:cNvGrpSpPr>
            <a:grpSpLocks/>
          </p:cNvGrpSpPr>
          <p:nvPr userDrawn="1"/>
        </p:nvGrpSpPr>
        <p:grpSpPr bwMode="auto">
          <a:xfrm>
            <a:off x="0" y="346075"/>
            <a:ext cx="9144000" cy="530225"/>
            <a:chOff x="240" y="2566"/>
            <a:chExt cx="3925" cy="358"/>
          </a:xfrm>
        </p:grpSpPr>
        <p:pic>
          <p:nvPicPr>
            <p:cNvPr id="24" name="Picture 6">
              <a:extLst>
                <a:ext uri="{FF2B5EF4-FFF2-40B4-BE49-F238E27FC236}">
                  <a16:creationId xmlns:a16="http://schemas.microsoft.com/office/drawing/2014/main" id="{05813A52-C645-4FB5-85AB-BD4F64B50F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25" name="Rectangle 7">
              <a:extLst>
                <a:ext uri="{FF2B5EF4-FFF2-40B4-BE49-F238E27FC236}">
                  <a16:creationId xmlns:a16="http://schemas.microsoft.com/office/drawing/2014/main" id="{6F6612DD-A638-4011-B883-3087FF4BA6BA}"/>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spTree>
    <p:extLst>
      <p:ext uri="{BB962C8B-B14F-4D97-AF65-F5344CB8AC3E}">
        <p14:creationId xmlns:p14="http://schemas.microsoft.com/office/powerpoint/2010/main" val="400769857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p:transition>
  <p:txStyles>
    <p:titleStyle>
      <a:lvl1pPr algn="ctr" defTabSz="342900" rtl="0" eaLnBrk="1" fontAlgn="base" hangingPunct="1">
        <a:spcBef>
          <a:spcPct val="0"/>
        </a:spcBef>
        <a:spcAft>
          <a:spcPct val="0"/>
        </a:spcAft>
        <a:defRPr sz="2700" kern="1200">
          <a:solidFill>
            <a:schemeClr val="tx1"/>
          </a:solidFill>
          <a:latin typeface="Arial" pitchFamily="34" charset="0"/>
          <a:ea typeface="MS PGothic" pitchFamily="34" charset="-128"/>
          <a:cs typeface="Arial" pitchFamily="34" charset="0"/>
        </a:defRPr>
      </a:lvl1pPr>
      <a:lvl2pPr algn="ctr" defTabSz="342900" rtl="0" eaLnBrk="1" fontAlgn="base" hangingPunct="1">
        <a:spcBef>
          <a:spcPct val="0"/>
        </a:spcBef>
        <a:spcAft>
          <a:spcPct val="0"/>
        </a:spcAft>
        <a:defRPr sz="2700">
          <a:solidFill>
            <a:schemeClr val="tx1"/>
          </a:solidFill>
          <a:latin typeface="Arial" charset="0"/>
          <a:ea typeface="MS PGothic" pitchFamily="34" charset="-128"/>
          <a:cs typeface="Arial" charset="0"/>
        </a:defRPr>
      </a:lvl2pPr>
      <a:lvl3pPr algn="ctr" defTabSz="342900" rtl="0" eaLnBrk="1" fontAlgn="base" hangingPunct="1">
        <a:spcBef>
          <a:spcPct val="0"/>
        </a:spcBef>
        <a:spcAft>
          <a:spcPct val="0"/>
        </a:spcAft>
        <a:defRPr sz="2700">
          <a:solidFill>
            <a:schemeClr val="tx1"/>
          </a:solidFill>
          <a:latin typeface="Arial" charset="0"/>
          <a:ea typeface="MS PGothic" pitchFamily="34" charset="-128"/>
          <a:cs typeface="Arial" charset="0"/>
        </a:defRPr>
      </a:lvl3pPr>
      <a:lvl4pPr algn="ctr" defTabSz="342900" rtl="0" eaLnBrk="1" fontAlgn="base" hangingPunct="1">
        <a:spcBef>
          <a:spcPct val="0"/>
        </a:spcBef>
        <a:spcAft>
          <a:spcPct val="0"/>
        </a:spcAft>
        <a:defRPr sz="2700">
          <a:solidFill>
            <a:schemeClr val="tx1"/>
          </a:solidFill>
          <a:latin typeface="Arial" charset="0"/>
          <a:ea typeface="MS PGothic" pitchFamily="34" charset="-128"/>
          <a:cs typeface="Arial" charset="0"/>
        </a:defRPr>
      </a:lvl4pPr>
      <a:lvl5pPr algn="ctr" defTabSz="342900" rtl="0" eaLnBrk="1" fontAlgn="base" hangingPunct="1">
        <a:spcBef>
          <a:spcPct val="0"/>
        </a:spcBef>
        <a:spcAft>
          <a:spcPct val="0"/>
        </a:spcAft>
        <a:defRPr sz="2700">
          <a:solidFill>
            <a:schemeClr val="tx1"/>
          </a:solidFill>
          <a:latin typeface="Arial" charset="0"/>
          <a:ea typeface="MS PGothic" pitchFamily="34" charset="-128"/>
          <a:cs typeface="Arial" charset="0"/>
        </a:defRPr>
      </a:lvl5pPr>
      <a:lvl6pPr marL="342900" algn="ctr" defTabSz="342900" rtl="0" eaLnBrk="1" fontAlgn="base" hangingPunct="1">
        <a:spcBef>
          <a:spcPct val="0"/>
        </a:spcBef>
        <a:spcAft>
          <a:spcPct val="0"/>
        </a:spcAft>
        <a:defRPr sz="3300">
          <a:solidFill>
            <a:schemeClr val="tx1"/>
          </a:solidFill>
          <a:latin typeface="Calibri" pitchFamily="34" charset="0"/>
          <a:ea typeface="MS PGothic" pitchFamily="34" charset="-128"/>
        </a:defRPr>
      </a:lvl6pPr>
      <a:lvl7pPr marL="685800" algn="ctr" defTabSz="342900" rtl="0" eaLnBrk="1" fontAlgn="base" hangingPunct="1">
        <a:spcBef>
          <a:spcPct val="0"/>
        </a:spcBef>
        <a:spcAft>
          <a:spcPct val="0"/>
        </a:spcAft>
        <a:defRPr sz="3300">
          <a:solidFill>
            <a:schemeClr val="tx1"/>
          </a:solidFill>
          <a:latin typeface="Calibri" pitchFamily="34" charset="0"/>
          <a:ea typeface="MS PGothic" pitchFamily="34" charset="-128"/>
        </a:defRPr>
      </a:lvl7pPr>
      <a:lvl8pPr marL="1028700" algn="ctr" defTabSz="342900" rtl="0" eaLnBrk="1" fontAlgn="base" hangingPunct="1">
        <a:spcBef>
          <a:spcPct val="0"/>
        </a:spcBef>
        <a:spcAft>
          <a:spcPct val="0"/>
        </a:spcAft>
        <a:defRPr sz="3300">
          <a:solidFill>
            <a:schemeClr val="tx1"/>
          </a:solidFill>
          <a:latin typeface="Calibri" pitchFamily="34" charset="0"/>
          <a:ea typeface="MS PGothic" pitchFamily="34" charset="-128"/>
        </a:defRPr>
      </a:lvl8pPr>
      <a:lvl9pPr marL="1371600" algn="ctr" defTabSz="342900" rtl="0" eaLnBrk="1" fontAlgn="base" hangingPunct="1">
        <a:spcBef>
          <a:spcPct val="0"/>
        </a:spcBef>
        <a:spcAft>
          <a:spcPct val="0"/>
        </a:spcAft>
        <a:defRPr sz="3300">
          <a:solidFill>
            <a:schemeClr val="tx1"/>
          </a:solidFill>
          <a:latin typeface="Calibri" pitchFamily="34" charset="0"/>
          <a:ea typeface="MS PGothic" pitchFamily="34" charset="-128"/>
        </a:defRPr>
      </a:lvl9pPr>
    </p:titleStyle>
    <p:bodyStyle>
      <a:lvl1pPr marL="347663" indent="-347663" algn="l" defTabSz="342900" rtl="0" eaLnBrk="1" fontAlgn="base" hangingPunct="1">
        <a:spcBef>
          <a:spcPct val="20000"/>
        </a:spcBef>
        <a:spcAft>
          <a:spcPct val="0"/>
        </a:spcAft>
        <a:buClr>
          <a:srgbClr val="F7941D"/>
        </a:buClr>
        <a:buFont typeface="Wingdings 2" panose="05020102010507070707" pitchFamily="82" charset="2"/>
        <a:buChar char=""/>
        <a:defRPr sz="2400" kern="1200">
          <a:solidFill>
            <a:schemeClr val="tx1"/>
          </a:solidFill>
          <a:latin typeface="Arial" pitchFamily="34" charset="0"/>
          <a:ea typeface="MS PGothic" pitchFamily="34" charset="-128"/>
          <a:cs typeface="Arial" pitchFamily="34" charset="0"/>
        </a:defRPr>
      </a:lvl1pPr>
      <a:lvl2pPr marL="644525" indent="-301625" algn="l" defTabSz="342900" rtl="0" eaLnBrk="1" fontAlgn="base" hangingPunct="1">
        <a:spcBef>
          <a:spcPct val="20000"/>
        </a:spcBef>
        <a:spcAft>
          <a:spcPct val="0"/>
        </a:spcAft>
        <a:buClr>
          <a:srgbClr val="0F75BD"/>
        </a:buClr>
        <a:buFont typeface="Wingdings" panose="05000000000000000000" pitchFamily="2" charset="2"/>
        <a:buChar char=""/>
        <a:defRPr sz="2100" kern="1200">
          <a:solidFill>
            <a:schemeClr val="tx1"/>
          </a:solidFill>
          <a:latin typeface="Arial" pitchFamily="34" charset="0"/>
          <a:ea typeface="MS PGothic" pitchFamily="34" charset="-128"/>
          <a:cs typeface="Arial" pitchFamily="34" charset="0"/>
        </a:defRPr>
      </a:lvl2pPr>
      <a:lvl3pPr marL="858838" indent="-173038" algn="l" defTabSz="342900" rtl="0" eaLnBrk="1" fontAlgn="base" hangingPunct="1">
        <a:spcBef>
          <a:spcPct val="20000"/>
        </a:spcBef>
        <a:spcAft>
          <a:spcPct val="0"/>
        </a:spcAft>
        <a:buClr>
          <a:srgbClr val="F7941D"/>
        </a:buClr>
        <a:buFont typeface="Wingdings 2" panose="05020102010507070707" pitchFamily="82" charset="2"/>
        <a:buChar char=""/>
        <a:defRPr kern="1200">
          <a:solidFill>
            <a:schemeClr val="tx1"/>
          </a:solidFill>
          <a:latin typeface="Arial" pitchFamily="34" charset="0"/>
          <a:ea typeface="MS PGothic" pitchFamily="34" charset="-128"/>
          <a:cs typeface="Arial" pitchFamily="34" charset="0"/>
        </a:defRPr>
      </a:lvl3pPr>
      <a:lvl4pPr marL="1196975" indent="-168275" algn="l" defTabSz="342900" rtl="0" eaLnBrk="1" fontAlgn="base" hangingPunct="1">
        <a:spcBef>
          <a:spcPct val="20000"/>
        </a:spcBef>
        <a:spcAft>
          <a:spcPct val="0"/>
        </a:spcAft>
        <a:buClr>
          <a:srgbClr val="0F75BD"/>
        </a:buClr>
        <a:buFont typeface="Wingdings" panose="05000000000000000000" pitchFamily="2" charset="2"/>
        <a:buChar char="§"/>
        <a:defRPr sz="1500" kern="1200">
          <a:solidFill>
            <a:schemeClr val="tx1"/>
          </a:solidFill>
          <a:latin typeface="Arial" pitchFamily="34" charset="0"/>
          <a:ea typeface="MS PGothic" pitchFamily="34" charset="-128"/>
          <a:cs typeface="Arial" pitchFamily="34" charset="0"/>
        </a:defRPr>
      </a:lvl4pPr>
      <a:lvl5pPr marL="1544638" indent="-173038" algn="l" defTabSz="342900" rtl="0" eaLnBrk="1" fontAlgn="base" hangingPunct="1">
        <a:spcBef>
          <a:spcPct val="20000"/>
        </a:spcBef>
        <a:spcAft>
          <a:spcPct val="0"/>
        </a:spcAft>
        <a:buClr>
          <a:srgbClr val="F7941D"/>
        </a:buClr>
        <a:buFont typeface="Arial" panose="020B0604020202020204" pitchFamily="34" charset="0"/>
        <a:buChar char="•"/>
        <a:defRPr sz="1500" kern="1200">
          <a:solidFill>
            <a:schemeClr val="tx1"/>
          </a:solidFill>
          <a:latin typeface="Arial" pitchFamily="34" charset="0"/>
          <a:ea typeface="MS PGothic" pitchFamily="34" charset="-128"/>
          <a:cs typeface="Arial"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A0F28696-B8C1-44DF-8155-F8BE02DCC889}"/>
              </a:ext>
            </a:extLst>
          </p:cNvPr>
          <p:cNvGrpSpPr>
            <a:grpSpLocks/>
          </p:cNvGrpSpPr>
          <p:nvPr/>
        </p:nvGrpSpPr>
        <p:grpSpPr bwMode="auto">
          <a:xfrm>
            <a:off x="0" y="346075"/>
            <a:ext cx="9144000" cy="530225"/>
            <a:chOff x="240" y="2566"/>
            <a:chExt cx="3925" cy="358"/>
          </a:xfrm>
        </p:grpSpPr>
        <p:pic>
          <p:nvPicPr>
            <p:cNvPr id="1030" name="Picture 6">
              <a:extLst>
                <a:ext uri="{FF2B5EF4-FFF2-40B4-BE49-F238E27FC236}">
                  <a16:creationId xmlns:a16="http://schemas.microsoft.com/office/drawing/2014/main" id="{D8CD589C-1A4C-4EB2-88BD-B2C96733CD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E756035D-AD49-4E95-BFA9-877564556285}"/>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sp>
        <p:nvSpPr>
          <p:cNvPr id="1027" name="Rectangle 2">
            <a:extLst>
              <a:ext uri="{FF2B5EF4-FFF2-40B4-BE49-F238E27FC236}">
                <a16:creationId xmlns:a16="http://schemas.microsoft.com/office/drawing/2014/main" id="{500D0D89-47AA-43D1-B856-D3385D6C0CD2}"/>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3075" name="Rectangle 3">
            <a:extLst>
              <a:ext uri="{FF2B5EF4-FFF2-40B4-BE49-F238E27FC236}">
                <a16:creationId xmlns:a16="http://schemas.microsoft.com/office/drawing/2014/main" id="{1B514B39-1EC5-4A5E-BE5E-737A4A464E8E}"/>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4" descr="bullet">
            <a:extLst>
              <a:ext uri="{FF2B5EF4-FFF2-40B4-BE49-F238E27FC236}">
                <a16:creationId xmlns:a16="http://schemas.microsoft.com/office/drawing/2014/main" id="{59620ACE-7F67-43D3-84F4-A1C9B189B3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000514"/>
      </p:ext>
    </p:extLst>
  </p:cSld>
  <p:clrMap bg1="dk2" tx1="lt1" bg2="dk1"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ransition>
    <p:fade/>
  </p:transition>
  <p:hf hdr="0" ftr="0" dt="0"/>
  <p:txStyles>
    <p:titleStyle>
      <a:lvl1pPr algn="l" rtl="0" eaLnBrk="1" fontAlgn="base" hangingPunct="1">
        <a:lnSpc>
          <a:spcPct val="90000"/>
        </a:lnSpc>
        <a:spcBef>
          <a:spcPct val="0"/>
        </a:spcBef>
        <a:spcAft>
          <a:spcPct val="0"/>
        </a:spcAft>
        <a:defRPr sz="3200" b="1">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charset="0"/>
        </a:defRPr>
      </a:lvl2pPr>
      <a:lvl3pPr algn="l" rtl="0" eaLnBrk="1" fontAlgn="base" hangingPunct="1">
        <a:lnSpc>
          <a:spcPct val="90000"/>
        </a:lnSpc>
        <a:spcBef>
          <a:spcPct val="0"/>
        </a:spcBef>
        <a:spcAft>
          <a:spcPct val="0"/>
        </a:spcAft>
        <a:defRPr sz="3200" b="1">
          <a:solidFill>
            <a:schemeClr val="accent1"/>
          </a:solidFill>
          <a:latin typeface="Arial" charset="0"/>
        </a:defRPr>
      </a:lvl3pPr>
      <a:lvl4pPr algn="l" rtl="0" eaLnBrk="1" fontAlgn="base" hangingPunct="1">
        <a:lnSpc>
          <a:spcPct val="90000"/>
        </a:lnSpc>
        <a:spcBef>
          <a:spcPct val="0"/>
        </a:spcBef>
        <a:spcAft>
          <a:spcPct val="0"/>
        </a:spcAft>
        <a:defRPr sz="3200" b="1">
          <a:solidFill>
            <a:schemeClr val="accent1"/>
          </a:solidFill>
          <a:latin typeface="Arial" charset="0"/>
        </a:defRPr>
      </a:lvl4pPr>
      <a:lvl5pPr algn="l" rtl="0" eaLnBrk="1" fontAlgn="base" hangingPunct="1">
        <a:lnSpc>
          <a:spcPct val="90000"/>
        </a:lnSpc>
        <a:spcBef>
          <a:spcPct val="0"/>
        </a:spcBef>
        <a:spcAft>
          <a:spcPct val="0"/>
        </a:spcAft>
        <a:defRPr sz="3200" b="1">
          <a:solidFill>
            <a:schemeClr val="accent1"/>
          </a:solidFill>
          <a:latin typeface="Arial" charset="0"/>
        </a:defRPr>
      </a:lvl5pPr>
      <a:lvl6pPr marL="457200" algn="l" rtl="0" eaLnBrk="1" fontAlgn="base" hangingPunct="1">
        <a:lnSpc>
          <a:spcPct val="90000"/>
        </a:lnSpc>
        <a:spcBef>
          <a:spcPct val="0"/>
        </a:spcBef>
        <a:spcAft>
          <a:spcPct val="0"/>
        </a:spcAft>
        <a:defRPr sz="3200" b="1">
          <a:solidFill>
            <a:schemeClr val="accent1"/>
          </a:solidFill>
          <a:latin typeface="Arial" charset="0"/>
        </a:defRPr>
      </a:lvl6pPr>
      <a:lvl7pPr marL="914400" algn="l" rtl="0" eaLnBrk="1" fontAlgn="base" hangingPunct="1">
        <a:lnSpc>
          <a:spcPct val="90000"/>
        </a:lnSpc>
        <a:spcBef>
          <a:spcPct val="0"/>
        </a:spcBef>
        <a:spcAft>
          <a:spcPct val="0"/>
        </a:spcAft>
        <a:defRPr sz="3200" b="1">
          <a:solidFill>
            <a:schemeClr val="accent1"/>
          </a:solidFill>
          <a:latin typeface="Arial" charset="0"/>
        </a:defRPr>
      </a:lvl7pPr>
      <a:lvl8pPr marL="1371600" algn="l" rtl="0" eaLnBrk="1" fontAlgn="base" hangingPunct="1">
        <a:lnSpc>
          <a:spcPct val="90000"/>
        </a:lnSpc>
        <a:spcBef>
          <a:spcPct val="0"/>
        </a:spcBef>
        <a:spcAft>
          <a:spcPct val="0"/>
        </a:spcAft>
        <a:defRPr sz="3200" b="1">
          <a:solidFill>
            <a:schemeClr val="accent1"/>
          </a:solidFill>
          <a:latin typeface="Arial" charset="0"/>
        </a:defRPr>
      </a:lvl8pPr>
      <a:lvl9pPr marL="1828800" algn="l" rtl="0" eaLnBrk="1" fontAlgn="base" hangingPunct="1">
        <a:lnSpc>
          <a:spcPct val="90000"/>
        </a:lnSpc>
        <a:spcBef>
          <a:spcPct val="0"/>
        </a:spcBef>
        <a:spcAft>
          <a:spcPct val="0"/>
        </a:spcAft>
        <a:defRPr sz="3200" b="1">
          <a:solidFill>
            <a:schemeClr val="accent1"/>
          </a:solidFill>
          <a:latin typeface="Arial"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anose="05020102010507070707" pitchFamily="18" charset="2"/>
        <a:buBlip>
          <a:blip r:embed="rId17"/>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Font typeface="Wingdings 2" panose="05020102010507070707" pitchFamily="18" charset="2"/>
        <a:buBlip>
          <a:blip r:embed="rId17"/>
        </a:buBlip>
        <a:defRPr sz="28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Font typeface="Wingdings 2" panose="05020102010507070707" pitchFamily="18" charset="2"/>
        <a:buBlip>
          <a:blip r:embed="rId17"/>
        </a:buBlip>
        <a:defRPr sz="24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Font typeface="Wingdings 2" panose="05020102010507070707" pitchFamily="18" charset="2"/>
        <a:buBlip>
          <a:blip r:embed="rId17"/>
        </a:buBlip>
        <a:defRPr sz="2000">
          <a:solidFill>
            <a:schemeClr val="tx1"/>
          </a:solidFill>
          <a:effectLst>
            <a:outerShdw blurRad="38100" dist="38100" dir="2700000" algn="tl">
              <a:srgbClr val="000000"/>
            </a:outerShdw>
          </a:effectLst>
          <a:latin typeface="+mn-lt"/>
        </a:defRPr>
      </a:lvl4pPr>
      <a:lvl5pPr marL="1851025" indent="-304800" algn="l" rtl="0" eaLnBrk="1" fontAlgn="base" hangingPunct="1">
        <a:lnSpc>
          <a:spcPct val="90000"/>
        </a:lnSpc>
        <a:spcBef>
          <a:spcPct val="30000"/>
        </a:spcBef>
        <a:spcAft>
          <a:spcPct val="0"/>
        </a:spcAft>
        <a:buClr>
          <a:schemeClr val="tx2"/>
        </a:buClr>
        <a:buFont typeface="Wingdings 2" panose="05020102010507070707" pitchFamily="18" charset="2"/>
        <a:buBlip>
          <a:blip r:embed="rId17"/>
        </a:buBlip>
        <a:defRPr sz="2000">
          <a:solidFill>
            <a:schemeClr val="tx1"/>
          </a:solidFill>
          <a:effectLst>
            <a:outerShdw blurRad="38100" dist="38100" dir="2700000" algn="tl">
              <a:srgbClr val="000000"/>
            </a:outerShdw>
          </a:effectLst>
          <a:latin typeface="+mn-lt"/>
        </a:defRPr>
      </a:lvl5pPr>
      <a:lvl6pPr marL="23082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6pPr>
      <a:lvl7pPr marL="27654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7pPr>
      <a:lvl8pPr marL="32226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8pPr>
      <a:lvl9pPr marL="36798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5BF22351-B5CE-473B-A0FA-996CAE157A41}"/>
              </a:ext>
            </a:extLst>
          </p:cNvPr>
          <p:cNvGrpSpPr>
            <a:grpSpLocks/>
          </p:cNvGrpSpPr>
          <p:nvPr/>
        </p:nvGrpSpPr>
        <p:grpSpPr bwMode="auto">
          <a:xfrm>
            <a:off x="0" y="346075"/>
            <a:ext cx="9144000" cy="530225"/>
            <a:chOff x="240" y="2566"/>
            <a:chExt cx="3925" cy="358"/>
          </a:xfrm>
        </p:grpSpPr>
        <p:pic>
          <p:nvPicPr>
            <p:cNvPr id="1030" name="Picture 6">
              <a:extLst>
                <a:ext uri="{FF2B5EF4-FFF2-40B4-BE49-F238E27FC236}">
                  <a16:creationId xmlns:a16="http://schemas.microsoft.com/office/drawing/2014/main" id="{C1FCC38A-033D-452D-B55D-93D7340313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C8314C8E-C16C-44AB-99D1-653011174598}"/>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b="1" i="1">
                <a:solidFill>
                  <a:schemeClr val="tx1"/>
                </a:solidFill>
                <a:effectLst>
                  <a:outerShdw blurRad="38100" dist="38100" dir="2700000" algn="tl">
                    <a:srgbClr val="000000"/>
                  </a:outerShdw>
                </a:effectLst>
                <a:latin typeface="Arial" charset="0"/>
                <a:cs typeface="Arial" charset="0"/>
              </a:endParaRPr>
            </a:p>
          </p:txBody>
        </p:sp>
      </p:grpSp>
      <p:sp>
        <p:nvSpPr>
          <p:cNvPr id="1027" name="Rectangle 2">
            <a:extLst>
              <a:ext uri="{FF2B5EF4-FFF2-40B4-BE49-F238E27FC236}">
                <a16:creationId xmlns:a16="http://schemas.microsoft.com/office/drawing/2014/main" id="{9CCB1BB0-9810-4B2E-BE5A-4E6321415CEE}"/>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3075" name="Rectangle 3">
            <a:extLst>
              <a:ext uri="{FF2B5EF4-FFF2-40B4-BE49-F238E27FC236}">
                <a16:creationId xmlns:a16="http://schemas.microsoft.com/office/drawing/2014/main" id="{A52A07FB-EFCE-4D85-9CAC-4848664938EB}"/>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4" descr="bullet">
            <a:extLst>
              <a:ext uri="{FF2B5EF4-FFF2-40B4-BE49-F238E27FC236}">
                <a16:creationId xmlns:a16="http://schemas.microsoft.com/office/drawing/2014/main" id="{E6D24F4A-3D7B-4ACE-A06F-DCB2227185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311919"/>
      </p:ext>
    </p:extLst>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fade/>
  </p:transition>
  <p:hf hdr="0" ftr="0" dt="0"/>
  <p:txStyles>
    <p:titleStyle>
      <a:lvl1pPr algn="l" rtl="0" eaLnBrk="1" fontAlgn="base" hangingPunct="1">
        <a:lnSpc>
          <a:spcPct val="90000"/>
        </a:lnSpc>
        <a:spcBef>
          <a:spcPct val="0"/>
        </a:spcBef>
        <a:spcAft>
          <a:spcPct val="0"/>
        </a:spcAft>
        <a:defRPr sz="3200" b="1">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charset="0"/>
        </a:defRPr>
      </a:lvl2pPr>
      <a:lvl3pPr algn="l" rtl="0" eaLnBrk="1" fontAlgn="base" hangingPunct="1">
        <a:lnSpc>
          <a:spcPct val="90000"/>
        </a:lnSpc>
        <a:spcBef>
          <a:spcPct val="0"/>
        </a:spcBef>
        <a:spcAft>
          <a:spcPct val="0"/>
        </a:spcAft>
        <a:defRPr sz="3200" b="1">
          <a:solidFill>
            <a:schemeClr val="accent1"/>
          </a:solidFill>
          <a:latin typeface="Arial" charset="0"/>
        </a:defRPr>
      </a:lvl3pPr>
      <a:lvl4pPr algn="l" rtl="0" eaLnBrk="1" fontAlgn="base" hangingPunct="1">
        <a:lnSpc>
          <a:spcPct val="90000"/>
        </a:lnSpc>
        <a:spcBef>
          <a:spcPct val="0"/>
        </a:spcBef>
        <a:spcAft>
          <a:spcPct val="0"/>
        </a:spcAft>
        <a:defRPr sz="3200" b="1">
          <a:solidFill>
            <a:schemeClr val="accent1"/>
          </a:solidFill>
          <a:latin typeface="Arial" charset="0"/>
        </a:defRPr>
      </a:lvl4pPr>
      <a:lvl5pPr algn="l" rtl="0" eaLnBrk="1" fontAlgn="base" hangingPunct="1">
        <a:lnSpc>
          <a:spcPct val="90000"/>
        </a:lnSpc>
        <a:spcBef>
          <a:spcPct val="0"/>
        </a:spcBef>
        <a:spcAft>
          <a:spcPct val="0"/>
        </a:spcAft>
        <a:defRPr sz="3200" b="1">
          <a:solidFill>
            <a:schemeClr val="accent1"/>
          </a:solidFill>
          <a:latin typeface="Arial" charset="0"/>
        </a:defRPr>
      </a:lvl5pPr>
      <a:lvl6pPr marL="457200" algn="l" rtl="0" eaLnBrk="1" fontAlgn="base" hangingPunct="1">
        <a:lnSpc>
          <a:spcPct val="90000"/>
        </a:lnSpc>
        <a:spcBef>
          <a:spcPct val="0"/>
        </a:spcBef>
        <a:spcAft>
          <a:spcPct val="0"/>
        </a:spcAft>
        <a:defRPr sz="3200" b="1">
          <a:solidFill>
            <a:schemeClr val="accent1"/>
          </a:solidFill>
          <a:latin typeface="Arial" charset="0"/>
        </a:defRPr>
      </a:lvl6pPr>
      <a:lvl7pPr marL="914400" algn="l" rtl="0" eaLnBrk="1" fontAlgn="base" hangingPunct="1">
        <a:lnSpc>
          <a:spcPct val="90000"/>
        </a:lnSpc>
        <a:spcBef>
          <a:spcPct val="0"/>
        </a:spcBef>
        <a:spcAft>
          <a:spcPct val="0"/>
        </a:spcAft>
        <a:defRPr sz="3200" b="1">
          <a:solidFill>
            <a:schemeClr val="accent1"/>
          </a:solidFill>
          <a:latin typeface="Arial" charset="0"/>
        </a:defRPr>
      </a:lvl7pPr>
      <a:lvl8pPr marL="1371600" algn="l" rtl="0" eaLnBrk="1" fontAlgn="base" hangingPunct="1">
        <a:lnSpc>
          <a:spcPct val="90000"/>
        </a:lnSpc>
        <a:spcBef>
          <a:spcPct val="0"/>
        </a:spcBef>
        <a:spcAft>
          <a:spcPct val="0"/>
        </a:spcAft>
        <a:defRPr sz="3200" b="1">
          <a:solidFill>
            <a:schemeClr val="accent1"/>
          </a:solidFill>
          <a:latin typeface="Arial" charset="0"/>
        </a:defRPr>
      </a:lvl8pPr>
      <a:lvl9pPr marL="1828800" algn="l" rtl="0" eaLnBrk="1" fontAlgn="base" hangingPunct="1">
        <a:lnSpc>
          <a:spcPct val="90000"/>
        </a:lnSpc>
        <a:spcBef>
          <a:spcPct val="0"/>
        </a:spcBef>
        <a:spcAft>
          <a:spcPct val="0"/>
        </a:spcAft>
        <a:defRPr sz="3200" b="1">
          <a:solidFill>
            <a:schemeClr val="accent1"/>
          </a:solidFill>
          <a:latin typeface="Arial"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8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4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000">
          <a:solidFill>
            <a:schemeClr val="tx1"/>
          </a:solidFill>
          <a:effectLst>
            <a:outerShdw blurRad="38100" dist="38100" dir="2700000" algn="tl">
              <a:srgbClr val="000000"/>
            </a:outerShdw>
          </a:effectLst>
          <a:latin typeface="+mn-lt"/>
        </a:defRPr>
      </a:lvl4pPr>
      <a:lvl5pPr marL="1851025" indent="-304800"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000">
          <a:solidFill>
            <a:schemeClr val="tx1"/>
          </a:solidFill>
          <a:effectLst>
            <a:outerShdw blurRad="38100" dist="38100" dir="2700000" algn="tl">
              <a:srgbClr val="000000"/>
            </a:outerShdw>
          </a:effectLst>
          <a:latin typeface="+mn-lt"/>
        </a:defRPr>
      </a:lvl5pPr>
      <a:lvl6pPr marL="23082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7654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2226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6798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03A4E5F0-89AB-4957-BB78-A079280CF435}"/>
              </a:ext>
            </a:extLst>
          </p:cNvPr>
          <p:cNvGrpSpPr>
            <a:grpSpLocks/>
          </p:cNvGrpSpPr>
          <p:nvPr/>
        </p:nvGrpSpPr>
        <p:grpSpPr bwMode="auto">
          <a:xfrm>
            <a:off x="0" y="346075"/>
            <a:ext cx="9144000" cy="530225"/>
            <a:chOff x="240" y="2566"/>
            <a:chExt cx="3925" cy="358"/>
          </a:xfrm>
        </p:grpSpPr>
        <p:pic>
          <p:nvPicPr>
            <p:cNvPr id="1030" name="Picture 6">
              <a:extLst>
                <a:ext uri="{FF2B5EF4-FFF2-40B4-BE49-F238E27FC236}">
                  <a16:creationId xmlns:a16="http://schemas.microsoft.com/office/drawing/2014/main" id="{3E5BFAA8-CC4B-40AF-8BF5-0F082399A86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C66CA41D-7930-43DA-A104-3C9E87E05B95}"/>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sp>
        <p:nvSpPr>
          <p:cNvPr id="1027" name="Rectangle 2">
            <a:extLst>
              <a:ext uri="{FF2B5EF4-FFF2-40B4-BE49-F238E27FC236}">
                <a16:creationId xmlns:a16="http://schemas.microsoft.com/office/drawing/2014/main" id="{98C5CC70-15ED-4487-8B75-3C147ECC46A4}"/>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3075" name="Rectangle 3">
            <a:extLst>
              <a:ext uri="{FF2B5EF4-FFF2-40B4-BE49-F238E27FC236}">
                <a16:creationId xmlns:a16="http://schemas.microsoft.com/office/drawing/2014/main" id="{4CB0E1E9-163D-49BE-A91C-D8828F7112BB}"/>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4" descr="bullet">
            <a:extLst>
              <a:ext uri="{FF2B5EF4-FFF2-40B4-BE49-F238E27FC236}">
                <a16:creationId xmlns:a16="http://schemas.microsoft.com/office/drawing/2014/main" id="{F6D57894-774D-4A5C-A6A9-128A3E04F9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258163"/>
      </p:ext>
    </p:extLst>
  </p:cSld>
  <p:clrMap bg1="dk2" tx1="lt1" bg2="dk1"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ransition>
    <p:fade/>
  </p:transition>
  <p:hf hdr="0" ftr="0" dt="0"/>
  <p:txStyles>
    <p:titleStyle>
      <a:lvl1pPr algn="l" rtl="0" eaLnBrk="1" fontAlgn="base" hangingPunct="1">
        <a:lnSpc>
          <a:spcPct val="90000"/>
        </a:lnSpc>
        <a:spcBef>
          <a:spcPct val="0"/>
        </a:spcBef>
        <a:spcAft>
          <a:spcPct val="0"/>
        </a:spcAft>
        <a:defRPr sz="3200" b="1">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charset="0"/>
        </a:defRPr>
      </a:lvl2pPr>
      <a:lvl3pPr algn="l" rtl="0" eaLnBrk="1" fontAlgn="base" hangingPunct="1">
        <a:lnSpc>
          <a:spcPct val="90000"/>
        </a:lnSpc>
        <a:spcBef>
          <a:spcPct val="0"/>
        </a:spcBef>
        <a:spcAft>
          <a:spcPct val="0"/>
        </a:spcAft>
        <a:defRPr sz="3200" b="1">
          <a:solidFill>
            <a:schemeClr val="accent1"/>
          </a:solidFill>
          <a:latin typeface="Arial" charset="0"/>
        </a:defRPr>
      </a:lvl3pPr>
      <a:lvl4pPr algn="l" rtl="0" eaLnBrk="1" fontAlgn="base" hangingPunct="1">
        <a:lnSpc>
          <a:spcPct val="90000"/>
        </a:lnSpc>
        <a:spcBef>
          <a:spcPct val="0"/>
        </a:spcBef>
        <a:spcAft>
          <a:spcPct val="0"/>
        </a:spcAft>
        <a:defRPr sz="3200" b="1">
          <a:solidFill>
            <a:schemeClr val="accent1"/>
          </a:solidFill>
          <a:latin typeface="Arial" charset="0"/>
        </a:defRPr>
      </a:lvl4pPr>
      <a:lvl5pPr algn="l" rtl="0" eaLnBrk="1" fontAlgn="base" hangingPunct="1">
        <a:lnSpc>
          <a:spcPct val="90000"/>
        </a:lnSpc>
        <a:spcBef>
          <a:spcPct val="0"/>
        </a:spcBef>
        <a:spcAft>
          <a:spcPct val="0"/>
        </a:spcAft>
        <a:defRPr sz="3200" b="1">
          <a:solidFill>
            <a:schemeClr val="accent1"/>
          </a:solidFill>
          <a:latin typeface="Arial" charset="0"/>
        </a:defRPr>
      </a:lvl5pPr>
      <a:lvl6pPr marL="457200" algn="l" rtl="0" eaLnBrk="1" fontAlgn="base" hangingPunct="1">
        <a:lnSpc>
          <a:spcPct val="90000"/>
        </a:lnSpc>
        <a:spcBef>
          <a:spcPct val="0"/>
        </a:spcBef>
        <a:spcAft>
          <a:spcPct val="0"/>
        </a:spcAft>
        <a:defRPr sz="3200" b="1">
          <a:solidFill>
            <a:schemeClr val="accent1"/>
          </a:solidFill>
          <a:latin typeface="Arial" charset="0"/>
        </a:defRPr>
      </a:lvl6pPr>
      <a:lvl7pPr marL="914400" algn="l" rtl="0" eaLnBrk="1" fontAlgn="base" hangingPunct="1">
        <a:lnSpc>
          <a:spcPct val="90000"/>
        </a:lnSpc>
        <a:spcBef>
          <a:spcPct val="0"/>
        </a:spcBef>
        <a:spcAft>
          <a:spcPct val="0"/>
        </a:spcAft>
        <a:defRPr sz="3200" b="1">
          <a:solidFill>
            <a:schemeClr val="accent1"/>
          </a:solidFill>
          <a:latin typeface="Arial" charset="0"/>
        </a:defRPr>
      </a:lvl7pPr>
      <a:lvl8pPr marL="1371600" algn="l" rtl="0" eaLnBrk="1" fontAlgn="base" hangingPunct="1">
        <a:lnSpc>
          <a:spcPct val="90000"/>
        </a:lnSpc>
        <a:spcBef>
          <a:spcPct val="0"/>
        </a:spcBef>
        <a:spcAft>
          <a:spcPct val="0"/>
        </a:spcAft>
        <a:defRPr sz="3200" b="1">
          <a:solidFill>
            <a:schemeClr val="accent1"/>
          </a:solidFill>
          <a:latin typeface="Arial" charset="0"/>
        </a:defRPr>
      </a:lvl8pPr>
      <a:lvl9pPr marL="1828800" algn="l" rtl="0" eaLnBrk="1" fontAlgn="base" hangingPunct="1">
        <a:lnSpc>
          <a:spcPct val="90000"/>
        </a:lnSpc>
        <a:spcBef>
          <a:spcPct val="0"/>
        </a:spcBef>
        <a:spcAft>
          <a:spcPct val="0"/>
        </a:spcAft>
        <a:defRPr sz="3200" b="1">
          <a:solidFill>
            <a:schemeClr val="accent1"/>
          </a:solidFill>
          <a:latin typeface="Arial"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8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4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000">
          <a:solidFill>
            <a:schemeClr val="tx1"/>
          </a:solidFill>
          <a:effectLst>
            <a:outerShdw blurRad="38100" dist="38100" dir="2700000" algn="tl">
              <a:srgbClr val="000000"/>
            </a:outerShdw>
          </a:effectLst>
          <a:latin typeface="+mn-lt"/>
        </a:defRPr>
      </a:lvl4pPr>
      <a:lvl5pPr marL="1851025" indent="-304800"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000">
          <a:solidFill>
            <a:schemeClr val="tx1"/>
          </a:solidFill>
          <a:effectLst>
            <a:outerShdw blurRad="38100" dist="38100" dir="2700000" algn="tl">
              <a:srgbClr val="000000"/>
            </a:outerShdw>
          </a:effectLst>
          <a:latin typeface="+mn-lt"/>
        </a:defRPr>
      </a:lvl5pPr>
      <a:lvl6pPr marL="23082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6pPr>
      <a:lvl7pPr marL="27654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7pPr>
      <a:lvl8pPr marL="32226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8pPr>
      <a:lvl9pPr marL="36798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3074" name="Group 5">
            <a:extLst>
              <a:ext uri="{FF2B5EF4-FFF2-40B4-BE49-F238E27FC236}">
                <a16:creationId xmlns:a16="http://schemas.microsoft.com/office/drawing/2014/main" id="{B2633E25-2FA9-4531-BB20-92F181F8A337}"/>
              </a:ext>
            </a:extLst>
          </p:cNvPr>
          <p:cNvGrpSpPr>
            <a:grpSpLocks/>
          </p:cNvGrpSpPr>
          <p:nvPr/>
        </p:nvGrpSpPr>
        <p:grpSpPr bwMode="auto">
          <a:xfrm>
            <a:off x="0" y="346075"/>
            <a:ext cx="9144000" cy="530225"/>
            <a:chOff x="240" y="2566"/>
            <a:chExt cx="3925" cy="358"/>
          </a:xfrm>
        </p:grpSpPr>
        <p:pic>
          <p:nvPicPr>
            <p:cNvPr id="3078" name="Picture 6">
              <a:extLst>
                <a:ext uri="{FF2B5EF4-FFF2-40B4-BE49-F238E27FC236}">
                  <a16:creationId xmlns:a16="http://schemas.microsoft.com/office/drawing/2014/main" id="{7B4C617A-F6E7-4977-AA85-22F341B3B4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0723C010-9949-4577-8C61-84869DE4F819}"/>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sp>
        <p:nvSpPr>
          <p:cNvPr id="3075" name="Rectangle 2">
            <a:extLst>
              <a:ext uri="{FF2B5EF4-FFF2-40B4-BE49-F238E27FC236}">
                <a16:creationId xmlns:a16="http://schemas.microsoft.com/office/drawing/2014/main" id="{8396E5F8-794F-4FDE-869B-1C1D551F473B}"/>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2" name="Rectangle 3">
            <a:extLst>
              <a:ext uri="{FF2B5EF4-FFF2-40B4-BE49-F238E27FC236}">
                <a16:creationId xmlns:a16="http://schemas.microsoft.com/office/drawing/2014/main" id="{5172523C-50E5-46A1-B392-10D64FBC651D}"/>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7" name="Picture 4" descr="bullet">
            <a:extLst>
              <a:ext uri="{FF2B5EF4-FFF2-40B4-BE49-F238E27FC236}">
                <a16:creationId xmlns:a16="http://schemas.microsoft.com/office/drawing/2014/main" id="{2562A189-14CB-4E89-A5D0-B1A0212FE8D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208580"/>
      </p:ext>
    </p:extLst>
  </p:cSld>
  <p:clrMap bg1="dk2" tx1="lt1" bg2="dk1"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ransition>
    <p:fade/>
  </p:transition>
  <p:hf hdr="0" ftr="0" dt="0"/>
  <p:txStyles>
    <p:titleStyle>
      <a:lvl1pPr algn="l" rtl="0" eaLnBrk="1" fontAlgn="base" hangingPunct="1">
        <a:lnSpc>
          <a:spcPct val="90000"/>
        </a:lnSpc>
        <a:spcBef>
          <a:spcPct val="0"/>
        </a:spcBef>
        <a:spcAft>
          <a:spcPct val="0"/>
        </a:spcAft>
        <a:defRPr sz="3200" b="1">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charset="0"/>
        </a:defRPr>
      </a:lvl2pPr>
      <a:lvl3pPr algn="l" rtl="0" eaLnBrk="1" fontAlgn="base" hangingPunct="1">
        <a:lnSpc>
          <a:spcPct val="90000"/>
        </a:lnSpc>
        <a:spcBef>
          <a:spcPct val="0"/>
        </a:spcBef>
        <a:spcAft>
          <a:spcPct val="0"/>
        </a:spcAft>
        <a:defRPr sz="3200" b="1">
          <a:solidFill>
            <a:schemeClr val="accent1"/>
          </a:solidFill>
          <a:latin typeface="Arial" charset="0"/>
        </a:defRPr>
      </a:lvl3pPr>
      <a:lvl4pPr algn="l" rtl="0" eaLnBrk="1" fontAlgn="base" hangingPunct="1">
        <a:lnSpc>
          <a:spcPct val="90000"/>
        </a:lnSpc>
        <a:spcBef>
          <a:spcPct val="0"/>
        </a:spcBef>
        <a:spcAft>
          <a:spcPct val="0"/>
        </a:spcAft>
        <a:defRPr sz="3200" b="1">
          <a:solidFill>
            <a:schemeClr val="accent1"/>
          </a:solidFill>
          <a:latin typeface="Arial" charset="0"/>
        </a:defRPr>
      </a:lvl4pPr>
      <a:lvl5pPr algn="l" rtl="0" eaLnBrk="1" fontAlgn="base" hangingPunct="1">
        <a:lnSpc>
          <a:spcPct val="90000"/>
        </a:lnSpc>
        <a:spcBef>
          <a:spcPct val="0"/>
        </a:spcBef>
        <a:spcAft>
          <a:spcPct val="0"/>
        </a:spcAft>
        <a:defRPr sz="3200" b="1">
          <a:solidFill>
            <a:schemeClr val="accent1"/>
          </a:solidFill>
          <a:latin typeface="Arial" charset="0"/>
        </a:defRPr>
      </a:lvl5pPr>
      <a:lvl6pPr marL="457200" algn="l" rtl="0" eaLnBrk="1" fontAlgn="base" hangingPunct="1">
        <a:lnSpc>
          <a:spcPct val="90000"/>
        </a:lnSpc>
        <a:spcBef>
          <a:spcPct val="0"/>
        </a:spcBef>
        <a:spcAft>
          <a:spcPct val="0"/>
        </a:spcAft>
        <a:defRPr sz="3200" b="1">
          <a:solidFill>
            <a:schemeClr val="accent1"/>
          </a:solidFill>
          <a:latin typeface="Arial" charset="0"/>
        </a:defRPr>
      </a:lvl6pPr>
      <a:lvl7pPr marL="914400" algn="l" rtl="0" eaLnBrk="1" fontAlgn="base" hangingPunct="1">
        <a:lnSpc>
          <a:spcPct val="90000"/>
        </a:lnSpc>
        <a:spcBef>
          <a:spcPct val="0"/>
        </a:spcBef>
        <a:spcAft>
          <a:spcPct val="0"/>
        </a:spcAft>
        <a:defRPr sz="3200" b="1">
          <a:solidFill>
            <a:schemeClr val="accent1"/>
          </a:solidFill>
          <a:latin typeface="Arial" charset="0"/>
        </a:defRPr>
      </a:lvl7pPr>
      <a:lvl8pPr marL="1371600" algn="l" rtl="0" eaLnBrk="1" fontAlgn="base" hangingPunct="1">
        <a:lnSpc>
          <a:spcPct val="90000"/>
        </a:lnSpc>
        <a:spcBef>
          <a:spcPct val="0"/>
        </a:spcBef>
        <a:spcAft>
          <a:spcPct val="0"/>
        </a:spcAft>
        <a:defRPr sz="3200" b="1">
          <a:solidFill>
            <a:schemeClr val="accent1"/>
          </a:solidFill>
          <a:latin typeface="Arial" charset="0"/>
        </a:defRPr>
      </a:lvl8pPr>
      <a:lvl9pPr marL="1828800" algn="l" rtl="0" eaLnBrk="1" fontAlgn="base" hangingPunct="1">
        <a:lnSpc>
          <a:spcPct val="90000"/>
        </a:lnSpc>
        <a:spcBef>
          <a:spcPct val="0"/>
        </a:spcBef>
        <a:spcAft>
          <a:spcPct val="0"/>
        </a:spcAft>
        <a:defRPr sz="3200" b="1">
          <a:solidFill>
            <a:schemeClr val="accent1"/>
          </a:solidFill>
          <a:latin typeface="Arial"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8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4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000">
          <a:solidFill>
            <a:schemeClr val="tx1"/>
          </a:solidFill>
          <a:effectLst>
            <a:outerShdw blurRad="38100" dist="38100" dir="2700000" algn="tl">
              <a:srgbClr val="000000"/>
            </a:outerShdw>
          </a:effectLst>
          <a:latin typeface="+mn-lt"/>
        </a:defRPr>
      </a:lvl4pPr>
      <a:lvl5pPr marL="1851025" indent="-304800" algn="l" rtl="0" eaLnBrk="1" fontAlgn="base" hangingPunct="1">
        <a:lnSpc>
          <a:spcPct val="90000"/>
        </a:lnSpc>
        <a:spcBef>
          <a:spcPct val="30000"/>
        </a:spcBef>
        <a:spcAft>
          <a:spcPct val="0"/>
        </a:spcAft>
        <a:buClr>
          <a:schemeClr val="tx2"/>
        </a:buClr>
        <a:buFont typeface="Wingdings 2" panose="05020102010507070707" pitchFamily="82" charset="2"/>
        <a:buBlip>
          <a:blip r:embed="rId17"/>
        </a:buBlip>
        <a:defRPr sz="2000">
          <a:solidFill>
            <a:schemeClr val="tx1"/>
          </a:solidFill>
          <a:effectLst>
            <a:outerShdw blurRad="38100" dist="38100" dir="2700000" algn="tl">
              <a:srgbClr val="000000"/>
            </a:outerShdw>
          </a:effectLst>
          <a:latin typeface="+mn-lt"/>
        </a:defRPr>
      </a:lvl5pPr>
      <a:lvl6pPr marL="23082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6pPr>
      <a:lvl7pPr marL="27654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7pPr>
      <a:lvl8pPr marL="32226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8pPr>
      <a:lvl9pPr marL="3679825" indent="-304800" algn="l" rtl="0" eaLnBrk="1" fontAlgn="base" hangingPunct="1">
        <a:lnSpc>
          <a:spcPct val="90000"/>
        </a:lnSpc>
        <a:spcBef>
          <a:spcPct val="30000"/>
        </a:spcBef>
        <a:spcAft>
          <a:spcPct val="0"/>
        </a:spcAft>
        <a:buClr>
          <a:schemeClr val="tx2"/>
        </a:buClr>
        <a:buFont typeface="Wingdings 2" pitchFamily="18"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5">
            <a:extLst>
              <a:ext uri="{FF2B5EF4-FFF2-40B4-BE49-F238E27FC236}">
                <a16:creationId xmlns:a16="http://schemas.microsoft.com/office/drawing/2014/main" id="{431B9DAD-F4DB-487F-90EA-5880F187DC88}"/>
              </a:ext>
            </a:extLst>
          </p:cNvPr>
          <p:cNvGrpSpPr>
            <a:grpSpLocks/>
          </p:cNvGrpSpPr>
          <p:nvPr/>
        </p:nvGrpSpPr>
        <p:grpSpPr bwMode="auto">
          <a:xfrm>
            <a:off x="0" y="346075"/>
            <a:ext cx="9144000" cy="530225"/>
            <a:chOff x="240" y="2566"/>
            <a:chExt cx="3925" cy="358"/>
          </a:xfrm>
        </p:grpSpPr>
        <p:pic>
          <p:nvPicPr>
            <p:cNvPr id="4102" name="Picture 6">
              <a:extLst>
                <a:ext uri="{FF2B5EF4-FFF2-40B4-BE49-F238E27FC236}">
                  <a16:creationId xmlns:a16="http://schemas.microsoft.com/office/drawing/2014/main" id="{77F8D8BD-D54D-4D62-BFA3-789532CEE3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 y="2566"/>
              <a:ext cx="392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med" len="lg"/>
                </a14:hiddenLine>
              </a:ext>
            </a:extLst>
          </p:spPr>
        </p:pic>
        <p:sp>
          <p:nvSpPr>
            <p:cNvPr id="3079" name="Rectangle 7">
              <a:extLst>
                <a:ext uri="{FF2B5EF4-FFF2-40B4-BE49-F238E27FC236}">
                  <a16:creationId xmlns:a16="http://schemas.microsoft.com/office/drawing/2014/main" id="{E599B3DE-B0A1-4F92-BAE0-716430401966}"/>
                </a:ext>
              </a:extLst>
            </p:cNvPr>
            <p:cNvSpPr>
              <a:spLocks noChangeArrowheads="1"/>
            </p:cNvSpPr>
            <p:nvPr/>
          </p:nvSpPr>
          <p:spPr bwMode="auto">
            <a:xfrm>
              <a:off x="384" y="2625"/>
              <a:ext cx="118" cy="237"/>
            </a:xfrm>
            <a:prstGeom prst="rect">
              <a:avLst/>
            </a:prstGeom>
            <a:noFill/>
            <a:ln w="12700" algn="ctr">
              <a:noFill/>
              <a:miter lim="800000"/>
              <a:headEnd/>
              <a:tailEnd type="none" w="med" len="lg"/>
            </a:ln>
            <a:effectLst/>
          </p:spPr>
          <p:txBody>
            <a:bodyPr anchor="ctr">
              <a:spAutoFit/>
            </a:bodyPr>
            <a:lstStyle/>
            <a:p>
              <a:pPr>
                <a:lnSpc>
                  <a:spcPct val="85000"/>
                </a:lnSpc>
                <a:defRPr/>
              </a:pPr>
              <a:endParaRPr lang="en-US" sz="2000" b="1" i="1">
                <a:effectLst>
                  <a:outerShdw blurRad="38100" dist="38100" dir="2700000" algn="tl">
                    <a:srgbClr val="000000"/>
                  </a:outerShdw>
                </a:effectLst>
                <a:latin typeface="Arial" charset="0"/>
                <a:cs typeface="Arial" charset="0"/>
              </a:endParaRPr>
            </a:p>
          </p:txBody>
        </p:sp>
      </p:grpSp>
      <p:sp>
        <p:nvSpPr>
          <p:cNvPr id="4099" name="Rectangle 2">
            <a:extLst>
              <a:ext uri="{FF2B5EF4-FFF2-40B4-BE49-F238E27FC236}">
                <a16:creationId xmlns:a16="http://schemas.microsoft.com/office/drawing/2014/main" id="{931B55EA-EB4D-4BC4-A996-74878FF8E546}"/>
              </a:ext>
            </a:extLst>
          </p:cNvPr>
          <p:cNvSpPr>
            <a:spLocks noGrp="1" noChangeArrowheads="1"/>
          </p:cNvSpPr>
          <p:nvPr>
            <p:ph type="title"/>
          </p:nvPr>
        </p:nvSpPr>
        <p:spPr bwMode="auto">
          <a:xfrm>
            <a:off x="382588" y="338138"/>
            <a:ext cx="8380412" cy="530225"/>
          </a:xfrm>
          <a:prstGeom prst="rect">
            <a:avLst/>
          </a:prstGeom>
          <a:noFill/>
          <a:ln>
            <a:noFill/>
          </a:ln>
          <a:effectLst>
            <a:outerShdw dist="17961" dir="2700000" algn="ctr" rotWithShape="0">
              <a:schemeClr val="bg2">
                <a:alpha val="74001"/>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Title Slide</a:t>
            </a:r>
          </a:p>
        </p:txBody>
      </p:sp>
      <p:sp>
        <p:nvSpPr>
          <p:cNvPr id="2" name="Rectangle 3">
            <a:extLst>
              <a:ext uri="{FF2B5EF4-FFF2-40B4-BE49-F238E27FC236}">
                <a16:creationId xmlns:a16="http://schemas.microsoft.com/office/drawing/2014/main" id="{F29A1F57-DE44-4B66-A498-FCF9177FF45A}"/>
              </a:ext>
            </a:extLst>
          </p:cNvPr>
          <p:cNvSpPr>
            <a:spLocks noGrp="1" noChangeArrowheads="1"/>
          </p:cNvSpPr>
          <p:nvPr>
            <p:ph type="body" idx="1"/>
          </p:nvPr>
        </p:nvSpPr>
        <p:spPr bwMode="auto">
          <a:xfrm>
            <a:off x="382588" y="1414463"/>
            <a:ext cx="8380412" cy="2170112"/>
          </a:xfrm>
          <a:prstGeom prst="rect">
            <a:avLst/>
          </a:prstGeom>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ln w="9525">
            <a:solidFill>
              <a:srgbClr val="3399FF"/>
            </a:solid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101" name="Picture 4" descr="bullet">
            <a:extLst>
              <a:ext uri="{FF2B5EF4-FFF2-40B4-BE49-F238E27FC236}">
                <a16:creationId xmlns:a16="http://schemas.microsoft.com/office/drawing/2014/main" id="{289D9D20-F236-4D88-B56E-8BAA3FE8C1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6400" y="130175"/>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008810"/>
      </p:ext>
    </p:extLst>
  </p:cSld>
  <p:clrMap bg1="dk2" tx1="lt1" bg2="dk1"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hf hdr="0" ftr="0" dt="0"/>
  <p:txStyles>
    <p:titleStyle>
      <a:lvl1pPr algn="l" rtl="0" eaLnBrk="1" fontAlgn="base" hangingPunct="1">
        <a:lnSpc>
          <a:spcPct val="90000"/>
        </a:lnSpc>
        <a:spcBef>
          <a:spcPct val="0"/>
        </a:spcBef>
        <a:spcAft>
          <a:spcPct val="0"/>
        </a:spcAft>
        <a:defRPr sz="3200" b="1">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charset="0"/>
        </a:defRPr>
      </a:lvl2pPr>
      <a:lvl3pPr algn="l" rtl="0" eaLnBrk="1" fontAlgn="base" hangingPunct="1">
        <a:lnSpc>
          <a:spcPct val="90000"/>
        </a:lnSpc>
        <a:spcBef>
          <a:spcPct val="0"/>
        </a:spcBef>
        <a:spcAft>
          <a:spcPct val="0"/>
        </a:spcAft>
        <a:defRPr sz="3200" b="1">
          <a:solidFill>
            <a:schemeClr val="accent1"/>
          </a:solidFill>
          <a:latin typeface="Arial" charset="0"/>
        </a:defRPr>
      </a:lvl3pPr>
      <a:lvl4pPr algn="l" rtl="0" eaLnBrk="1" fontAlgn="base" hangingPunct="1">
        <a:lnSpc>
          <a:spcPct val="90000"/>
        </a:lnSpc>
        <a:spcBef>
          <a:spcPct val="0"/>
        </a:spcBef>
        <a:spcAft>
          <a:spcPct val="0"/>
        </a:spcAft>
        <a:defRPr sz="3200" b="1">
          <a:solidFill>
            <a:schemeClr val="accent1"/>
          </a:solidFill>
          <a:latin typeface="Arial" charset="0"/>
        </a:defRPr>
      </a:lvl4pPr>
      <a:lvl5pPr algn="l" rtl="0" eaLnBrk="1" fontAlgn="base" hangingPunct="1">
        <a:lnSpc>
          <a:spcPct val="90000"/>
        </a:lnSpc>
        <a:spcBef>
          <a:spcPct val="0"/>
        </a:spcBef>
        <a:spcAft>
          <a:spcPct val="0"/>
        </a:spcAft>
        <a:defRPr sz="3200" b="1">
          <a:solidFill>
            <a:schemeClr val="accent1"/>
          </a:solidFill>
          <a:latin typeface="Arial" charset="0"/>
        </a:defRPr>
      </a:lvl5pPr>
      <a:lvl6pPr marL="457200" algn="l" rtl="0" eaLnBrk="1" fontAlgn="base" hangingPunct="1">
        <a:lnSpc>
          <a:spcPct val="90000"/>
        </a:lnSpc>
        <a:spcBef>
          <a:spcPct val="0"/>
        </a:spcBef>
        <a:spcAft>
          <a:spcPct val="0"/>
        </a:spcAft>
        <a:defRPr sz="3200" b="1">
          <a:solidFill>
            <a:schemeClr val="accent1"/>
          </a:solidFill>
          <a:latin typeface="Arial" charset="0"/>
        </a:defRPr>
      </a:lvl6pPr>
      <a:lvl7pPr marL="914400" algn="l" rtl="0" eaLnBrk="1" fontAlgn="base" hangingPunct="1">
        <a:lnSpc>
          <a:spcPct val="90000"/>
        </a:lnSpc>
        <a:spcBef>
          <a:spcPct val="0"/>
        </a:spcBef>
        <a:spcAft>
          <a:spcPct val="0"/>
        </a:spcAft>
        <a:defRPr sz="3200" b="1">
          <a:solidFill>
            <a:schemeClr val="accent1"/>
          </a:solidFill>
          <a:latin typeface="Arial" charset="0"/>
        </a:defRPr>
      </a:lvl7pPr>
      <a:lvl8pPr marL="1371600" algn="l" rtl="0" eaLnBrk="1" fontAlgn="base" hangingPunct="1">
        <a:lnSpc>
          <a:spcPct val="90000"/>
        </a:lnSpc>
        <a:spcBef>
          <a:spcPct val="0"/>
        </a:spcBef>
        <a:spcAft>
          <a:spcPct val="0"/>
        </a:spcAft>
        <a:defRPr sz="3200" b="1">
          <a:solidFill>
            <a:schemeClr val="accent1"/>
          </a:solidFill>
          <a:latin typeface="Arial" charset="0"/>
        </a:defRPr>
      </a:lvl8pPr>
      <a:lvl9pPr marL="1828800" algn="l" rtl="0" eaLnBrk="1" fontAlgn="base" hangingPunct="1">
        <a:lnSpc>
          <a:spcPct val="90000"/>
        </a:lnSpc>
        <a:spcBef>
          <a:spcPct val="0"/>
        </a:spcBef>
        <a:spcAft>
          <a:spcPct val="0"/>
        </a:spcAft>
        <a:defRPr sz="3200" b="1">
          <a:solidFill>
            <a:schemeClr val="accent1"/>
          </a:solidFill>
          <a:latin typeface="Arial"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800">
          <a:solidFill>
            <a:schemeClr val="tx1"/>
          </a:solidFill>
          <a:effectLst>
            <a:outerShdw blurRad="38100" dist="38100" dir="2700000" algn="tl">
              <a:srgbClr val="000000"/>
            </a:outerShdw>
          </a:effectLst>
          <a:latin typeface="+mn-lt"/>
        </a:defRPr>
      </a:lvl2pPr>
      <a:lvl3pPr marL="1208088" indent="-37306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400">
          <a:solidFill>
            <a:schemeClr val="tx1"/>
          </a:solidFill>
          <a:effectLst>
            <a:outerShdw blurRad="38100" dist="38100" dir="2700000" algn="tl">
              <a:srgbClr val="000000"/>
            </a:outerShdw>
          </a:effectLst>
          <a:latin typeface="+mn-lt"/>
        </a:defRPr>
      </a:lvl3pPr>
      <a:lvl4pPr marL="1544638" indent="-334963"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000">
          <a:solidFill>
            <a:schemeClr val="tx1"/>
          </a:solidFill>
          <a:effectLst>
            <a:outerShdw blurRad="38100" dist="38100" dir="2700000" algn="tl">
              <a:srgbClr val="000000"/>
            </a:outerShdw>
          </a:effectLst>
          <a:latin typeface="+mn-lt"/>
        </a:defRPr>
      </a:lvl4pPr>
      <a:lvl5pPr marL="1851025" indent="-304800" algn="l" rtl="0" eaLnBrk="1" fontAlgn="base" hangingPunct="1">
        <a:lnSpc>
          <a:spcPct val="90000"/>
        </a:lnSpc>
        <a:spcBef>
          <a:spcPct val="30000"/>
        </a:spcBef>
        <a:spcAft>
          <a:spcPct val="0"/>
        </a:spcAft>
        <a:buClr>
          <a:schemeClr val="tx2"/>
        </a:buClr>
        <a:buFont typeface="Wingdings 2" panose="05020102010507070707" pitchFamily="82" charset="2"/>
        <a:buBlip>
          <a:blip r:embed="rId16"/>
        </a:buBlip>
        <a:defRPr sz="2000">
          <a:solidFill>
            <a:schemeClr val="tx1"/>
          </a:solidFill>
          <a:effectLst>
            <a:outerShdw blurRad="38100" dist="38100" dir="2700000" algn="tl">
              <a:srgbClr val="000000"/>
            </a:outerShdw>
          </a:effectLst>
          <a:latin typeface="+mn-lt"/>
        </a:defRPr>
      </a:lvl5pPr>
      <a:lvl6pPr marL="23082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7654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2226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679825" indent="-304800" algn="l" rtl="0" eaLnBrk="1" fontAlgn="base" hangingPunct="1">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rc4-encryption-algorithm" TargetMode="External"/><Relationship Id="rId2" Type="http://schemas.openxmlformats.org/officeDocument/2006/relationships/notesSlide" Target="../notesSlides/notesSlide18.xml"/><Relationship Id="rId1" Type="http://schemas.openxmlformats.org/officeDocument/2006/relationships/slideLayout" Target="../slideLayouts/slideLayout24.xml"/><Relationship Id="rId5" Type="http://schemas.openxmlformats.org/officeDocument/2006/relationships/hyperlink" Target="https://en.wikipedia.org/wiki/Fluhrer,_Mantin_and_Shamir_attack" TargetMode="External"/><Relationship Id="rId4" Type="http://schemas.openxmlformats.org/officeDocument/2006/relationships/hyperlink" Target="https://etutorials.org/Networking/802.11+security.+wi-fi+protected+access+and+802.11i/Part+II+The+Design+of+Wi-Fi+Security/Chapter+6.+How+IEEE+802.11+WEP+Works+and+Why+It+Does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a:extLst>
              <a:ext uri="{FF2B5EF4-FFF2-40B4-BE49-F238E27FC236}">
                <a16:creationId xmlns:a16="http://schemas.microsoft.com/office/drawing/2014/main" id="{80E6FDB6-08BB-4E2E-905A-C6B61D3B88A8}"/>
              </a:ext>
            </a:extLst>
          </p:cNvPr>
          <p:cNvSpPr>
            <a:spLocks noChangeArrowheads="1"/>
          </p:cNvSpPr>
          <p:nvPr/>
        </p:nvSpPr>
        <p:spPr bwMode="auto">
          <a:xfrm>
            <a:off x="0" y="990600"/>
            <a:ext cx="9144000" cy="2286000"/>
          </a:xfrm>
          <a:prstGeom prst="rect">
            <a:avLst/>
          </a:prstGeom>
          <a:gradFill rotWithShape="1">
            <a:gsLst>
              <a:gs pos="0">
                <a:srgbClr val="3399FF">
                  <a:alpha val="50000"/>
                </a:srgbClr>
              </a:gs>
              <a:gs pos="100000">
                <a:srgbClr val="3399FF">
                  <a:gamma/>
                  <a:tint val="0"/>
                  <a:invGamma/>
                  <a:alpha val="0"/>
                </a:srgbClr>
              </a:gs>
            </a:gsLst>
            <a:lin ang="0" scaled="1"/>
          </a:gra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7171" name="Rectangle 2">
            <a:extLst>
              <a:ext uri="{FF2B5EF4-FFF2-40B4-BE49-F238E27FC236}">
                <a16:creationId xmlns:a16="http://schemas.microsoft.com/office/drawing/2014/main" id="{69F5544E-F83C-4A8A-A8D4-5B581BC2CFD0}"/>
              </a:ext>
            </a:extLst>
          </p:cNvPr>
          <p:cNvSpPr>
            <a:spLocks noGrp="1" noChangeArrowheads="1"/>
          </p:cNvSpPr>
          <p:nvPr>
            <p:ph type="ctrTitle"/>
          </p:nvPr>
        </p:nvSpPr>
        <p:spPr>
          <a:xfrm>
            <a:off x="381000" y="1263650"/>
            <a:ext cx="8416925" cy="2012950"/>
          </a:xfrm>
        </p:spPr>
        <p:txBody>
          <a:bodyPr/>
          <a:lstStyle/>
          <a:p>
            <a:pPr eaLnBrk="1" hangingPunct="1"/>
            <a:r>
              <a:rPr lang="en-US" altLang="en-US" sz="2800" i="1">
                <a:latin typeface="Times New Roman" panose="02020603050405020304" pitchFamily="18" charset="0"/>
                <a:cs typeface="Times New Roman" panose="02020603050405020304" pitchFamily="18" charset="0"/>
              </a:rPr>
              <a:t>Đề tài</a:t>
            </a: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WEP, WPA &amp;WPA2</a:t>
            </a:r>
            <a:br>
              <a:rPr lang="en-US" altLang="en-US" sz="4000">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a:t>
            </a:r>
            <a:r>
              <a:rPr lang="en-US" b="0" i="0">
                <a:effectLst/>
                <a:latin typeface="Times New Roman" panose="02020603050405020304" pitchFamily="18" charset="0"/>
                <a:cs typeface="Times New Roman" panose="02020603050405020304" pitchFamily="18" charset="0"/>
              </a:rPr>
              <a:t>Wired Equivalent Privacy </a:t>
            </a:r>
            <a:r>
              <a:rPr lang="en-US" altLang="en-US" b="0">
                <a:latin typeface="Times New Roman" panose="02020603050405020304" pitchFamily="18" charset="0"/>
                <a:cs typeface="Times New Roman" panose="02020603050405020304" pitchFamily="18" charset="0"/>
              </a:rPr>
              <a:t>&amp;</a:t>
            </a:r>
            <a:r>
              <a:rPr lang="en-US" b="0" i="0">
                <a:effectLst/>
                <a:latin typeface="Times New Roman" panose="02020603050405020304" pitchFamily="18" charset="0"/>
                <a:cs typeface="Times New Roman" panose="02020603050405020304" pitchFamily="18" charset="0"/>
              </a:rPr>
              <a:t>Wi-Fi Protected Access</a:t>
            </a:r>
            <a:r>
              <a:rPr lang="en-US" altLang="en-US">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219139" name="Rectangle 3">
            <a:extLst>
              <a:ext uri="{FF2B5EF4-FFF2-40B4-BE49-F238E27FC236}">
                <a16:creationId xmlns:a16="http://schemas.microsoft.com/office/drawing/2014/main" id="{91E58DAD-294A-46A9-80FC-BC061AD6D882}"/>
              </a:ext>
            </a:extLst>
          </p:cNvPr>
          <p:cNvSpPr>
            <a:spLocks noGrp="1" noChangeArrowheads="1"/>
          </p:cNvSpPr>
          <p:nvPr>
            <p:ph type="subTitle" idx="1"/>
          </p:nvPr>
        </p:nvSpPr>
        <p:spPr>
          <a:xfrm>
            <a:off x="914400" y="3429000"/>
            <a:ext cx="8035925" cy="757237"/>
          </a:xfrm>
        </p:spPr>
        <p:txBody>
          <a:bodyPr/>
          <a:lstStyle/>
          <a:p>
            <a:pPr algn="r" eaLnBrk="1" hangingPunct="1">
              <a:defRPr/>
            </a:pPr>
            <a:endParaRPr lang="en-US"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5CC256-C9A9-44BA-8359-249BE445B5DB}"/>
              </a:ext>
            </a:extLst>
          </p:cNvPr>
          <p:cNvSpPr/>
          <p:nvPr/>
        </p:nvSpPr>
        <p:spPr>
          <a:xfrm>
            <a:off x="1828800" y="304800"/>
            <a:ext cx="5791200" cy="646331"/>
          </a:xfrm>
          <a:prstGeom prst="rect">
            <a:avLst/>
          </a:prstGeom>
        </p:spPr>
        <p:txBody>
          <a:bodyPr wrap="square">
            <a:spAutoFit/>
          </a:bodyPr>
          <a:lstStyle/>
          <a:p>
            <a:pPr algn="ctr" eaLnBrk="1" hangingPunct="1">
              <a:lnSpc>
                <a:spcPct val="90000"/>
              </a:lnSpc>
              <a:buClr>
                <a:schemeClr val="tx2"/>
              </a:buClr>
              <a:buFont typeface="Wingdings 2" pitchFamily="18" charset="2"/>
              <a:buNone/>
              <a:defRPr/>
            </a:pP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Trường</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Đại</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học</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Khoa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học</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Tự</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nhiên</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ĐHQG-HCM</a:t>
            </a:r>
          </a:p>
          <a:p>
            <a:pPr algn="ctr" eaLnBrk="1" hangingPunct="1">
              <a:lnSpc>
                <a:spcPct val="90000"/>
              </a:lnSpc>
              <a:buClr>
                <a:schemeClr val="tx2"/>
              </a:buClr>
              <a:buFont typeface="Wingdings 2" pitchFamily="18" charset="2"/>
              <a:buNone/>
              <a:defRPr/>
            </a:pP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Khoa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Công</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Nghệ</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Thông</a:t>
            </a:r>
            <a:r>
              <a:rPr lang="en-US"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Tin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WEP Encryption</a:t>
            </a:r>
          </a:p>
        </p:txBody>
      </p:sp>
      <p:sp>
        <p:nvSpPr>
          <p:cNvPr id="8" name="TextBox 7">
            <a:extLst>
              <a:ext uri="{FF2B5EF4-FFF2-40B4-BE49-F238E27FC236}">
                <a16:creationId xmlns:a16="http://schemas.microsoft.com/office/drawing/2014/main" id="{8BEF17F8-226D-F48E-C0E2-ED3FE8D37D23}"/>
              </a:ext>
            </a:extLst>
          </p:cNvPr>
          <p:cNvSpPr txBox="1"/>
          <p:nvPr/>
        </p:nvSpPr>
        <p:spPr>
          <a:xfrm>
            <a:off x="797878" y="1521559"/>
            <a:ext cx="7882097" cy="1421928"/>
          </a:xfrm>
          <a:prstGeom prst="rect">
            <a:avLst/>
          </a:prstGeom>
          <a:noFill/>
        </p:spPr>
        <p:txBody>
          <a:bodyPr wrap="square">
            <a:spAutoFit/>
          </a:bodyPr>
          <a:lstStyle/>
          <a:p>
            <a:pPr marL="627063"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Tuy nhiên, ta nhận thấy rằng nếu sử dụng một khóa không đổi cho RC4 thì chỉ cần một lộ một cặp ciphertext và plaintext thì kẻ tấn công sẽ biết được keystream và giải mã các ciphertex khác.</a:t>
            </a:r>
          </a:p>
        </p:txBody>
      </p:sp>
      <p:sp>
        <p:nvSpPr>
          <p:cNvPr id="5" name="TextBox 4">
            <a:extLst>
              <a:ext uri="{FF2B5EF4-FFF2-40B4-BE49-F238E27FC236}">
                <a16:creationId xmlns:a16="http://schemas.microsoft.com/office/drawing/2014/main" id="{772D79D5-022F-146A-B927-2A92B472691D}"/>
              </a:ext>
            </a:extLst>
          </p:cNvPr>
          <p:cNvSpPr txBox="1"/>
          <p:nvPr/>
        </p:nvSpPr>
        <p:spPr>
          <a:xfrm>
            <a:off x="797877" y="2983668"/>
            <a:ext cx="7882097" cy="1200329"/>
          </a:xfrm>
          <a:prstGeom prst="rect">
            <a:avLst/>
          </a:prstGeom>
          <a:noFill/>
        </p:spPr>
        <p:txBody>
          <a:bodyPr wrap="square">
            <a:spAutoFit/>
          </a:bodyPr>
          <a:lstStyle/>
          <a:p>
            <a:pPr marL="627063"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ea typeface="DengXian" panose="02010600030101010101" pitchFamily="2" charset="-122"/>
                <a:cs typeface="Times New Roman" panose="02020603050405020304" pitchFamily="18" charset="0"/>
              </a:rPr>
              <a:t>Để khắp phục vấn đề trên, giải pháp được đưa ra là sử dụng thêm một thông tin biến đổi để tránh sự trùng lặp.</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marL="169863" algn="ctr" eaLnBrk="1" hangingPunct="1">
              <a:lnSpc>
                <a:spcPct val="90000"/>
              </a:lnSpc>
              <a:spcBef>
                <a:spcPct val="30000"/>
              </a:spcBef>
              <a:buClr>
                <a:srgbClr val="FF9900"/>
              </a:buCl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4289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randombar(horizontal)">
                                      <p:cBhvr>
                                        <p:cTn id="7" dur="250"/>
                                        <p:tgtEl>
                                          <p:spTgt spid="1012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250"/>
                                        <p:tgtEl>
                                          <p:spTgt spid="8"/>
                                        </p:tgtEl>
                                      </p:cBhvr>
                                    </p:animEffect>
                                  </p:childTnLst>
                                </p:cTn>
                              </p:par>
                            </p:childTnLst>
                          </p:cTn>
                        </p:par>
                        <p:par>
                          <p:cTn id="13" fill="hold">
                            <p:stCondLst>
                              <p:cond delay="250"/>
                            </p:stCondLst>
                            <p:childTnLst>
                              <p:par>
                                <p:cTn id="14" presetID="22" presetClass="entr" presetSubtype="1" fill="hold" grpId="0"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P spid="8"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Initialization Vector (IV)</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F13DE03E-3A0A-BF6A-7C60-1FE9A8D9792A}"/>
              </a:ext>
            </a:extLst>
          </p:cNvPr>
          <p:cNvSpPr txBox="1"/>
          <p:nvPr/>
        </p:nvSpPr>
        <p:spPr>
          <a:xfrm>
            <a:off x="1066800" y="1676400"/>
            <a:ext cx="184731" cy="400110"/>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F0EB2B36-7B68-A58A-6F9A-9412170D9DBE}"/>
              </a:ext>
            </a:extLst>
          </p:cNvPr>
          <p:cNvSpPr txBox="1"/>
          <p:nvPr/>
        </p:nvSpPr>
        <p:spPr>
          <a:xfrm>
            <a:off x="838200" y="1456340"/>
            <a:ext cx="8153400" cy="701731"/>
          </a:xfrm>
          <a:prstGeom prst="rect">
            <a:avLst/>
          </a:prstGeom>
          <a:noFill/>
        </p:spPr>
        <p:txBody>
          <a:bodyPr wrap="square">
            <a:spAutoFit/>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ea typeface="DengXian" panose="02010600030101010101" pitchFamily="2" charset="-122"/>
                <a:cs typeface="Times New Roman" panose="02020603050405020304" pitchFamily="18" charset="0"/>
              </a:rPr>
              <a:t>T</a:t>
            </a:r>
            <a:r>
              <a:rPr lang="en-US" sz="2200">
                <a:effectLst/>
                <a:latin typeface="Times New Roman" panose="02020603050405020304" pitchFamily="18" charset="0"/>
                <a:ea typeface="DengXian" panose="02010600030101010101" pitchFamily="2" charset="-122"/>
                <a:cs typeface="Times New Roman" panose="02020603050405020304" pitchFamily="18" charset="0"/>
              </a:rPr>
              <a:t>hay vì chỉ dùng preshared key để làm khóa cho RC4, ta có thể sử dụng kết hợp IV và preshared key</a:t>
            </a:r>
          </a:p>
        </p:txBody>
      </p:sp>
      <p:pic>
        <p:nvPicPr>
          <p:cNvPr id="7" name="Picture 6" descr="Diagram&#10;&#10;Description automatically generated">
            <a:extLst>
              <a:ext uri="{FF2B5EF4-FFF2-40B4-BE49-F238E27FC236}">
                <a16:creationId xmlns:a16="http://schemas.microsoft.com/office/drawing/2014/main" id="{0C0BEEDB-1B0C-4B37-EBE4-295BBE553DCE}"/>
              </a:ext>
            </a:extLst>
          </p:cNvPr>
          <p:cNvPicPr>
            <a:picLocks noChangeAspect="1"/>
          </p:cNvPicPr>
          <p:nvPr/>
        </p:nvPicPr>
        <p:blipFill>
          <a:blip r:embed="rId3"/>
          <a:stretch>
            <a:fillRect/>
          </a:stretch>
        </p:blipFill>
        <p:spPr>
          <a:xfrm>
            <a:off x="1600200" y="2255461"/>
            <a:ext cx="6248400" cy="2667585"/>
          </a:xfrm>
          <a:prstGeom prst="rect">
            <a:avLst/>
          </a:prstGeom>
        </p:spPr>
      </p:pic>
      <p:sp>
        <p:nvSpPr>
          <p:cNvPr id="8" name="TextBox 7">
            <a:extLst>
              <a:ext uri="{FF2B5EF4-FFF2-40B4-BE49-F238E27FC236}">
                <a16:creationId xmlns:a16="http://schemas.microsoft.com/office/drawing/2014/main" id="{92F631C8-5D87-A822-AC1A-36009E2B238A}"/>
              </a:ext>
            </a:extLst>
          </p:cNvPr>
          <p:cNvSpPr txBox="1"/>
          <p:nvPr/>
        </p:nvSpPr>
        <p:spPr>
          <a:xfrm>
            <a:off x="838200" y="5013371"/>
            <a:ext cx="8153400" cy="1006429"/>
          </a:xfrm>
          <a:prstGeom prst="rect">
            <a:avLst/>
          </a:prstGeom>
          <a:noFill/>
        </p:spPr>
        <p:txBody>
          <a:bodyPr wrap="square">
            <a:spAutoFit/>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Bởi vì khóa của RC4 luôn đổi nên dù trong hai gói tin khác nhau có chứa cùng một đoạn thông tin thì cũng sẽ không cho ra một đoạn ciphertex giống nhau.</a:t>
            </a: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99179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wipe(down)">
                                      <p:cBhvr>
                                        <p:cTn id="7" dur="500"/>
                                        <p:tgtEl>
                                          <p:spTgt spid="10127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250"/>
                                        <p:tgtEl>
                                          <p:spTgt spid="6"/>
                                        </p:tgtEl>
                                      </p:cBhvr>
                                    </p:animEffect>
                                  </p:childTnLst>
                                </p:cTn>
                              </p:par>
                              <p:par>
                                <p:cTn id="13" presetID="16" presetClass="entr" presetSubtype="4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Horizontal)">
                                      <p:cBhvr>
                                        <p:cTn id="15" dur="2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Initialization Vector (IV)</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F13DE03E-3A0A-BF6A-7C60-1FE9A8D9792A}"/>
              </a:ext>
            </a:extLst>
          </p:cNvPr>
          <p:cNvSpPr txBox="1"/>
          <p:nvPr/>
        </p:nvSpPr>
        <p:spPr>
          <a:xfrm>
            <a:off x="1066800" y="1676400"/>
            <a:ext cx="184731" cy="400110"/>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F0EB2B36-7B68-A58A-6F9A-9412170D9DBE}"/>
              </a:ext>
            </a:extLst>
          </p:cNvPr>
          <p:cNvSpPr txBox="1"/>
          <p:nvPr/>
        </p:nvSpPr>
        <p:spPr>
          <a:xfrm>
            <a:off x="838200" y="1521883"/>
            <a:ext cx="8153400" cy="3342453"/>
          </a:xfrm>
          <a:prstGeom prst="rect">
            <a:avLst/>
          </a:prstGeom>
          <a:noFill/>
        </p:spPr>
        <p:txBody>
          <a:bodyPr wrap="square">
            <a:spAutoFit/>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Tiêu chuẩn IEEE 802.11 WEP định nghĩa độ dài của IV là 24 bits. Điều này cho thấy rằng chỉ có gần 17 triệu giá trị IV khác nhau. Điều này có nghĩa với một preshared key thì ta có khoảng gần 17 triệu cách kết hợp khác nhau.</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Để đảm bảo không xảy ra tình trạng cùng một đoạn plaintext thì sau khi dùng RC4 cho ra một đoạn ciphertext giống nhau thì các khóa kết hợp chỉ được </a:t>
            </a:r>
            <a:r>
              <a:rPr lang="en-US" sz="2200" b="1" i="1">
                <a:latin typeface="Times New Roman" panose="02020603050405020304" pitchFamily="18" charset="0"/>
                <a:cs typeface="Times New Roman" panose="02020603050405020304" pitchFamily="18" charset="0"/>
              </a:rPr>
              <a:t>sử dụng 1 lần duy nhất</a:t>
            </a:r>
            <a:r>
              <a:rPr lang="en-US" sz="2200">
                <a:latin typeface="Times New Roman" panose="02020603050405020304" pitchFamily="18" charset="0"/>
                <a:cs typeface="Times New Roman" panose="02020603050405020304" pitchFamily="18" charset="0"/>
              </a:rPr>
              <a:t>.</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Với một Access Point có tốc độ là 11Mbps thì khả năng chuyển/nhận gói tin sẽ là 700 packet/s. Vì vậy chỉ cần khoảng 7 giờ để sử dụng hết 17 triệu khóa kết hợp.</a:t>
            </a:r>
            <a:r>
              <a:rPr lang="en-US" sz="2200">
                <a:effectLst/>
                <a:latin typeface="Times New Roman" panose="02020603050405020304" pitchFamily="18"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813087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wipe(down)">
                                      <p:cBhvr>
                                        <p:cTn id="7" dur="500"/>
                                        <p:tgtEl>
                                          <p:spTgt spid="10127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2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Cơ chế của WEP (Mechanic of WEP)</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descr="Diagram, schematic&#10;&#10;Description automatically generated">
            <a:extLst>
              <a:ext uri="{FF2B5EF4-FFF2-40B4-BE49-F238E27FC236}">
                <a16:creationId xmlns:a16="http://schemas.microsoft.com/office/drawing/2014/main" id="{9C980E69-70E8-52BA-B718-C29E2B4A9F4B}"/>
              </a:ext>
            </a:extLst>
          </p:cNvPr>
          <p:cNvPicPr>
            <a:picLocks noChangeAspect="1"/>
          </p:cNvPicPr>
          <p:nvPr/>
        </p:nvPicPr>
        <p:blipFill>
          <a:blip r:embed="rId3"/>
          <a:stretch>
            <a:fillRect/>
          </a:stretch>
        </p:blipFill>
        <p:spPr>
          <a:xfrm>
            <a:off x="2057400" y="1899076"/>
            <a:ext cx="5396111" cy="3287583"/>
          </a:xfrm>
          <a:prstGeom prst="rect">
            <a:avLst/>
          </a:prstGeom>
        </p:spPr>
      </p:pic>
      <p:sp>
        <p:nvSpPr>
          <p:cNvPr id="2" name="TextBox 1">
            <a:extLst>
              <a:ext uri="{FF2B5EF4-FFF2-40B4-BE49-F238E27FC236}">
                <a16:creationId xmlns:a16="http://schemas.microsoft.com/office/drawing/2014/main" id="{F4289925-4A61-E03F-E5D6-892A16C8D18E}"/>
              </a:ext>
            </a:extLst>
          </p:cNvPr>
          <p:cNvSpPr txBox="1"/>
          <p:nvPr/>
        </p:nvSpPr>
        <p:spPr>
          <a:xfrm>
            <a:off x="1066800" y="5262658"/>
            <a:ext cx="7010400" cy="1057084"/>
          </a:xfrm>
          <a:prstGeom prst="rect">
            <a:avLst/>
          </a:prstGeom>
          <a:noFill/>
        </p:spPr>
        <p:txBody>
          <a:bodyPr wrap="square" rtlCol="0">
            <a:spAutoFit/>
          </a:bodyPr>
          <a:lstStyle/>
          <a:p>
            <a:pPr marL="1143000">
              <a:lnSpc>
                <a:spcPct val="107000"/>
              </a:lnSpc>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ICV = Integrity_Check_Algorithm (Plaintext)</a:t>
            </a:r>
          </a:p>
          <a:p>
            <a:pPr marL="1143000">
              <a:lnSpc>
                <a:spcPct val="107000"/>
              </a:lnSpc>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RC4_Keystream = RC4(IV, Preshared_Key)</a:t>
            </a:r>
          </a:p>
          <a:p>
            <a:pPr marL="1143000">
              <a:lnSpc>
                <a:spcPct val="107000"/>
              </a:lnSpc>
              <a:spcAft>
                <a:spcPts val="800"/>
              </a:spcAft>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Ciphertext = (Plaintext+ICV) </a:t>
            </a: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rPr>
              <a:t></a:t>
            </a: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 RC4_Keystream</a:t>
            </a:r>
          </a:p>
        </p:txBody>
      </p:sp>
      <p:sp>
        <p:nvSpPr>
          <p:cNvPr id="6" name="Rectangle 53">
            <a:extLst>
              <a:ext uri="{FF2B5EF4-FFF2-40B4-BE49-F238E27FC236}">
                <a16:creationId xmlns:a16="http://schemas.microsoft.com/office/drawing/2014/main" id="{0AA6BE42-B64C-7AA4-9518-1671DB22E45C}"/>
              </a:ext>
            </a:extLst>
          </p:cNvPr>
          <p:cNvSpPr>
            <a:spLocks noChangeArrowheads="1"/>
          </p:cNvSpPr>
          <p:nvPr/>
        </p:nvSpPr>
        <p:spPr bwMode="auto">
          <a:xfrm>
            <a:off x="675564" y="1485094"/>
            <a:ext cx="7772400" cy="414578"/>
          </a:xfrm>
          <a:prstGeom prst="rect">
            <a:avLst/>
          </a:prstGeom>
          <a:noFill/>
          <a:ln w="9525">
            <a:noFill/>
            <a:miter lim="800000"/>
            <a:headEnd/>
            <a:tailEnd/>
          </a:ln>
          <a:effectLst/>
        </p:spPr>
        <p:txBody>
          <a:bodyPr/>
          <a:lstStyle/>
          <a:p>
            <a:pPr marL="682625" indent="-457200"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Pha mã hóa WEP (WEP Encryption)</a:t>
            </a:r>
          </a:p>
          <a:p>
            <a:pPr eaLnBrk="1" hangingPunct="1">
              <a:lnSpc>
                <a:spcPct val="90000"/>
              </a:lnSpc>
              <a:spcBef>
                <a:spcPct val="30000"/>
              </a:spcBef>
              <a:buClr>
                <a:srgbClr val="FF9900"/>
              </a:buClr>
              <a:defRPr/>
            </a:pP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71756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ppt_w</p:attrName>
                                        </p:attrNameLst>
                                      </p:cBhvr>
                                      <p:tavLst>
                                        <p:tav tm="0" fmla="#ppt_w*sin(2.5*pi*$)">
                                          <p:val>
                                            <p:fltVal val="0"/>
                                          </p:val>
                                        </p:tav>
                                        <p:tav tm="100000">
                                          <p:val>
                                            <p:fltVal val="1"/>
                                          </p:val>
                                        </p:tav>
                                      </p:tavLst>
                                    </p:anim>
                                    <p:anim calcmode="lin" valueType="num">
                                      <p:cBhvr>
                                        <p:cTn id="9" dur="25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50"/>
                            </p:stCondLst>
                            <p:childTnLst>
                              <p:par>
                                <p:cTn id="11" presetID="45"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ppt_w</p:attrName>
                                        </p:attrNameLst>
                                      </p:cBhvr>
                                      <p:tavLst>
                                        <p:tav tm="0" fmla="#ppt_w*sin(2.5*pi*$)">
                                          <p:val>
                                            <p:fltVal val="0"/>
                                          </p:val>
                                        </p:tav>
                                        <p:tav tm="100000">
                                          <p:val>
                                            <p:fltVal val="1"/>
                                          </p:val>
                                        </p:tav>
                                      </p:tavLst>
                                    </p:anim>
                                    <p:anim calcmode="lin" valueType="num">
                                      <p:cBhvr>
                                        <p:cTn id="15" dur="750" fill="hold"/>
                                        <p:tgtEl>
                                          <p:spTgt spid="6"/>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anim calcmode="lin" valueType="num">
                                      <p:cBhvr>
                                        <p:cTn id="20" dur="750" fill="hold"/>
                                        <p:tgtEl>
                                          <p:spTgt spid="2"/>
                                        </p:tgtEl>
                                        <p:attrNameLst>
                                          <p:attrName>ppt_w</p:attrName>
                                        </p:attrNameLst>
                                      </p:cBhvr>
                                      <p:tavLst>
                                        <p:tav tm="0" fmla="#ppt_w*sin(2.5*pi*$)">
                                          <p:val>
                                            <p:fltVal val="0"/>
                                          </p:val>
                                        </p:tav>
                                        <p:tav tm="100000">
                                          <p:val>
                                            <p:fltVal val="1"/>
                                          </p:val>
                                        </p:tav>
                                      </p:tavLst>
                                    </p:anim>
                                    <p:anim calcmode="lin" valueType="num">
                                      <p:cBhvr>
                                        <p:cTn id="21"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Cơ chế của WEP (Mechanic of WEP)</a:t>
            </a:r>
            <a:endParaRPr lang="en-US" sz="220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F4289925-4A61-E03F-E5D6-892A16C8D18E}"/>
              </a:ext>
            </a:extLst>
          </p:cNvPr>
          <p:cNvSpPr txBox="1"/>
          <p:nvPr/>
        </p:nvSpPr>
        <p:spPr>
          <a:xfrm>
            <a:off x="228600" y="5340735"/>
            <a:ext cx="8382001" cy="1387367"/>
          </a:xfrm>
          <a:prstGeom prst="rect">
            <a:avLst/>
          </a:prstGeom>
          <a:noFill/>
        </p:spPr>
        <p:txBody>
          <a:bodyPr wrap="square" rtlCol="0">
            <a:spAutoFit/>
          </a:bodyPr>
          <a:lstStyle/>
          <a:p>
            <a:pPr marL="1143000">
              <a:lnSpc>
                <a:spcPct val="107000"/>
              </a:lnSpc>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RC4_Keystream = RC4(IV, Preshared_Key)</a:t>
            </a:r>
          </a:p>
          <a:p>
            <a:pPr marL="1143000">
              <a:lnSpc>
                <a:spcPct val="107000"/>
              </a:lnSpc>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Plaintext+ICV= (Ciphertext) </a:t>
            </a: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sym typeface="Symbol" panose="05050102010706020507" pitchFamily="18" charset="2"/>
              </a:rPr>
              <a:t></a:t>
            </a: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 RC4_Keystream</a:t>
            </a:r>
          </a:p>
          <a:p>
            <a:pPr marL="1143000">
              <a:lnSpc>
                <a:spcPct val="107000"/>
              </a:lnSpc>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If (ICV == Integrity_Check_Algorithm (Plaintext))</a:t>
            </a:r>
            <a:r>
              <a:rPr lang="en-US" b="1" i="1">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 return Continue</a:t>
            </a:r>
            <a:endPar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1143000">
              <a:lnSpc>
                <a:spcPct val="107000"/>
              </a:lnSpc>
              <a:spcAft>
                <a:spcPts val="800"/>
              </a:spcAft>
            </a:pPr>
            <a:r>
              <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Else </a:t>
            </a:r>
            <a:r>
              <a:rPr lang="en-US" b="1" i="1">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rPr>
              <a:t>return Reject</a:t>
            </a:r>
            <a:endParaRPr lang="en-US">
              <a:solidFill>
                <a:schemeClr val="bg2">
                  <a:lumMod val="25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42599C9A-C371-184C-E6B5-0F985531A039}"/>
              </a:ext>
            </a:extLst>
          </p:cNvPr>
          <p:cNvPicPr>
            <a:picLocks noChangeAspect="1"/>
          </p:cNvPicPr>
          <p:nvPr/>
        </p:nvPicPr>
        <p:blipFill>
          <a:blip r:embed="rId3"/>
          <a:stretch>
            <a:fillRect/>
          </a:stretch>
        </p:blipFill>
        <p:spPr>
          <a:xfrm>
            <a:off x="2132549" y="1898859"/>
            <a:ext cx="4992149" cy="3358941"/>
          </a:xfrm>
          <a:prstGeom prst="rect">
            <a:avLst/>
          </a:prstGeom>
        </p:spPr>
      </p:pic>
      <p:sp>
        <p:nvSpPr>
          <p:cNvPr id="7" name="Rectangle 53">
            <a:extLst>
              <a:ext uri="{FF2B5EF4-FFF2-40B4-BE49-F238E27FC236}">
                <a16:creationId xmlns:a16="http://schemas.microsoft.com/office/drawing/2014/main" id="{E1EF984F-F4E6-1B5C-1DBC-F490C6F9C8CA}"/>
              </a:ext>
            </a:extLst>
          </p:cNvPr>
          <p:cNvSpPr>
            <a:spLocks noChangeArrowheads="1"/>
          </p:cNvSpPr>
          <p:nvPr/>
        </p:nvSpPr>
        <p:spPr bwMode="auto">
          <a:xfrm>
            <a:off x="685799" y="1481378"/>
            <a:ext cx="7772400" cy="414578"/>
          </a:xfrm>
          <a:prstGeom prst="rect">
            <a:avLst/>
          </a:prstGeom>
          <a:noFill/>
          <a:ln w="9525">
            <a:noFill/>
            <a:miter lim="800000"/>
            <a:headEnd/>
            <a:tailEnd/>
          </a:ln>
          <a:effectLst/>
        </p:spPr>
        <p:txBody>
          <a:bodyPr/>
          <a:lstStyle/>
          <a:p>
            <a:pPr marL="682625" indent="-457200"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Pha giải mã WEP (WEP Decryption)</a:t>
            </a:r>
          </a:p>
        </p:txBody>
      </p:sp>
    </p:spTree>
    <p:extLst>
      <p:ext uri="{BB962C8B-B14F-4D97-AF65-F5344CB8AC3E}">
        <p14:creationId xmlns:p14="http://schemas.microsoft.com/office/powerpoint/2010/main" val="3794892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50"/>
                                        <p:tgtEl>
                                          <p:spTgt spid="7"/>
                                        </p:tgtEl>
                                      </p:cBhvr>
                                    </p:animEffect>
                                  </p:childTnLst>
                                </p:cTn>
                              </p:par>
                            </p:childTnLst>
                          </p:cTn>
                        </p:par>
                        <p:par>
                          <p:cTn id="8" fill="hold">
                            <p:stCondLst>
                              <p:cond delay="25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250"/>
                                        <p:tgtEl>
                                          <p:spTgt spid="6"/>
                                        </p:tgtEl>
                                      </p:cBhvr>
                                    </p:animEffect>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CE01B78-3689-14D1-1FE0-F4324922DBD1}"/>
              </a:ext>
            </a:extLst>
          </p:cNvPr>
          <p:cNvPicPr>
            <a:picLocks noChangeAspect="1"/>
          </p:cNvPicPr>
          <p:nvPr/>
        </p:nvPicPr>
        <p:blipFill>
          <a:blip r:embed="rId3"/>
          <a:stretch>
            <a:fillRect/>
          </a:stretch>
        </p:blipFill>
        <p:spPr>
          <a:xfrm>
            <a:off x="1802841" y="3272029"/>
            <a:ext cx="5538317" cy="2924175"/>
          </a:xfrm>
          <a:prstGeom prst="rect">
            <a:avLst/>
          </a:prstGeom>
        </p:spPr>
      </p:pic>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799"/>
            <a:ext cx="7772400" cy="2205229"/>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Giá trị kiểm tra tính toàn vẹn (Integrity Check Value-ICV)</a:t>
            </a:r>
          </a:p>
          <a:p>
            <a:pPr marL="682625" indent="-457200" eaLnBrk="1" hangingPunct="1">
              <a:lnSpc>
                <a:spcPct val="90000"/>
              </a:lnSpc>
              <a:spcBef>
                <a:spcPct val="30000"/>
              </a:spcBef>
              <a:buClr>
                <a:srgbClr val="FF9900"/>
              </a:buClr>
              <a:buFont typeface="Wingdings 2" panose="05020102010507070707" pitchFamily="18" charset="2"/>
              <a:buChar char="£"/>
              <a:defRPr/>
            </a:pPr>
            <a:r>
              <a:rPr lang="en-US">
                <a:latin typeface="Times New Roman" panose="02020603050405020304" pitchFamily="18" charset="0"/>
                <a:ea typeface="DengXian" panose="02010600030101010101" pitchFamily="2" charset="-122"/>
                <a:cs typeface="Times New Roman" panose="02020603050405020304" pitchFamily="18" charset="0"/>
              </a:rPr>
              <a:t>Mục </a:t>
            </a:r>
            <a:r>
              <a:rPr lang="en-US">
                <a:effectLst/>
                <a:latin typeface="Times New Roman" panose="02020603050405020304" pitchFamily="18" charset="0"/>
                <a:ea typeface="DengXian" panose="02010600030101010101" pitchFamily="2" charset="-122"/>
                <a:cs typeface="Times New Roman" panose="02020603050405020304" pitchFamily="18" charset="0"/>
              </a:rPr>
              <a:t>đích đằng sau của ICV là nhằm phát hiện những thông tin bị thay đổi khi truyền tin. Trên lý thuyết, ICV được ghép vào ngay sau phần plaintext và cả 2 sẽ được mã hóa</a:t>
            </a:r>
          </a:p>
          <a:p>
            <a:pPr marL="682625" indent="-457200" eaLnBrk="1" hangingPunct="1">
              <a:lnSpc>
                <a:spcPct val="90000"/>
              </a:lnSpc>
              <a:spcBef>
                <a:spcPct val="30000"/>
              </a:spcBef>
              <a:buClr>
                <a:srgbClr val="FF9900"/>
              </a:buClr>
              <a:buFont typeface="Wingdings 2" panose="05020102010507070707" pitchFamily="18" charset="2"/>
              <a:buChar char="£"/>
              <a:defRPr/>
            </a:pPr>
            <a:r>
              <a:rPr lang="en-US">
                <a:effectLst/>
                <a:latin typeface="Times New Roman" panose="02020603050405020304" pitchFamily="18" charset="0"/>
                <a:ea typeface="DengXian" panose="02010600030101010101" pitchFamily="2" charset="-122"/>
                <a:cs typeface="Times New Roman" panose="02020603050405020304" pitchFamily="18" charset="0"/>
              </a:rPr>
              <a:t>ICV được tính toán bằng việc kết hợp tất cả các byte dữ liệu để tạo checkwork có độ dài 4-byte và sau đó được ghép vào ngay sau plaintext</a:t>
            </a:r>
          </a:p>
        </p:txBody>
      </p:sp>
    </p:spTree>
    <p:extLst>
      <p:ext uri="{BB962C8B-B14F-4D97-AF65-F5344CB8AC3E}">
        <p14:creationId xmlns:p14="http://schemas.microsoft.com/office/powerpoint/2010/main" val="2294927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wipe(left)">
                                      <p:cBhvr>
                                        <p:cTn id="7" dur="250"/>
                                        <p:tgtEl>
                                          <p:spTgt spid="1012789"/>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12789">
                                            <p:txEl>
                                              <p:pRg st="1" end="1"/>
                                            </p:txEl>
                                          </p:spTgt>
                                        </p:tgtEl>
                                        <p:attrNameLst>
                                          <p:attrName>style.visibility</p:attrName>
                                        </p:attrNameLst>
                                      </p:cBhvr>
                                      <p:to>
                                        <p:strVal val="visible"/>
                                      </p:to>
                                    </p:set>
                                    <p:animEffect transition="in" filter="wipe(up)">
                                      <p:cBhvr>
                                        <p:cTn id="16" dur="500"/>
                                        <p:tgtEl>
                                          <p:spTgt spid="101278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12789">
                                            <p:txEl>
                                              <p:pRg st="2" end="2"/>
                                            </p:txEl>
                                          </p:spTgt>
                                        </p:tgtEl>
                                        <p:attrNameLst>
                                          <p:attrName>style.visibility</p:attrName>
                                        </p:attrNameLst>
                                      </p:cBhvr>
                                      <p:to>
                                        <p:strVal val="visible"/>
                                      </p:to>
                                    </p:set>
                                    <p:animEffect transition="in" filter="barn(inVertical)">
                                      <p:cBhvr>
                                        <p:cTn id="21" dur="250"/>
                                        <p:tgtEl>
                                          <p:spTgt spid="1012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762000" y="1031614"/>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ea typeface="DengXian" panose="02010600030101010101" pitchFamily="2" charset="-122"/>
                <a:cs typeface="Times New Roman" panose="02020603050405020304" pitchFamily="18" charset="0"/>
              </a:rPr>
              <a:t>Cấu </a:t>
            </a:r>
            <a:r>
              <a:rPr lang="en-US" sz="2400">
                <a:effectLst/>
                <a:latin typeface="Times New Roman" panose="02020603050405020304" pitchFamily="18" charset="0"/>
                <a:ea typeface="DengXian" panose="02010600030101010101" pitchFamily="2" charset="-122"/>
                <a:cs typeface="Times New Roman" panose="02020603050405020304" pitchFamily="18" charset="0"/>
              </a:rPr>
              <a:t>trúc của một Frame (Frame Structure)</a:t>
            </a:r>
          </a:p>
        </p:txBody>
      </p:sp>
      <p:pic>
        <p:nvPicPr>
          <p:cNvPr id="5" name="Picture 4" descr="Diagram&#10;&#10;Description automatically generated">
            <a:extLst>
              <a:ext uri="{FF2B5EF4-FFF2-40B4-BE49-F238E27FC236}">
                <a16:creationId xmlns:a16="http://schemas.microsoft.com/office/drawing/2014/main" id="{CB733DAF-C6D5-22D1-FBBC-A27EEF70D3AD}"/>
              </a:ext>
            </a:extLst>
          </p:cNvPr>
          <p:cNvPicPr>
            <a:picLocks noChangeAspect="1"/>
          </p:cNvPicPr>
          <p:nvPr/>
        </p:nvPicPr>
        <p:blipFill>
          <a:blip r:embed="rId3"/>
          <a:stretch>
            <a:fillRect/>
          </a:stretch>
        </p:blipFill>
        <p:spPr>
          <a:xfrm>
            <a:off x="1600200" y="1430270"/>
            <a:ext cx="5741670" cy="2477210"/>
          </a:xfrm>
          <a:prstGeom prst="rect">
            <a:avLst/>
          </a:prstGeom>
        </p:spPr>
      </p:pic>
      <p:sp>
        <p:nvSpPr>
          <p:cNvPr id="6" name="Rectangle 53">
            <a:extLst>
              <a:ext uri="{FF2B5EF4-FFF2-40B4-BE49-F238E27FC236}">
                <a16:creationId xmlns:a16="http://schemas.microsoft.com/office/drawing/2014/main" id="{2F944306-8BC8-47D6-D4BB-10440A77A99F}"/>
              </a:ext>
            </a:extLst>
          </p:cNvPr>
          <p:cNvSpPr>
            <a:spLocks noChangeArrowheads="1"/>
          </p:cNvSpPr>
          <p:nvPr/>
        </p:nvSpPr>
        <p:spPr bwMode="auto">
          <a:xfrm>
            <a:off x="895066" y="3581400"/>
            <a:ext cx="8401334" cy="2384365"/>
          </a:xfrm>
          <a:prstGeom prst="rect">
            <a:avLst/>
          </a:prstGeom>
          <a:noFill/>
          <a:ln w="9525">
            <a:noFill/>
            <a:miter lim="800000"/>
            <a:headEnd/>
            <a:tailEnd/>
          </a:ln>
          <a:effectLst/>
        </p:spPr>
        <p:txBody>
          <a:bodyPr/>
          <a:lstStyle/>
          <a:p>
            <a:pPr eaLnBrk="1" hangingPunct="1">
              <a:lnSpc>
                <a:spcPct val="90000"/>
              </a:lnSpc>
              <a:spcBef>
                <a:spcPct val="30000"/>
              </a:spcBef>
              <a:buClr>
                <a:srgbClr val="FF9900"/>
              </a:buClr>
              <a:defRPr/>
            </a:pPr>
            <a:r>
              <a:rPr lang="en-US">
                <a:latin typeface="Times New Roman" panose="02020603050405020304" pitchFamily="18" charset="0"/>
                <a:ea typeface="DengXian" panose="02010600030101010101" pitchFamily="2" charset="-122"/>
                <a:cs typeface="Times New Roman" panose="02020603050405020304" pitchFamily="18" charset="0"/>
              </a:rPr>
              <a:t>Trong đó</a:t>
            </a:r>
          </a:p>
          <a:p>
            <a:pPr marL="177800" indent="-177800" eaLnBrk="1" hangingPunct="1">
              <a:lnSpc>
                <a:spcPct val="90000"/>
              </a:lnSpc>
              <a:spcBef>
                <a:spcPct val="30000"/>
              </a:spcBef>
              <a:buClr>
                <a:srgbClr val="FF9900"/>
              </a:buClr>
              <a:buFont typeface="Arial" panose="020B0604020202020204" pitchFamily="34" charset="0"/>
              <a:buChar char="•"/>
              <a:defRPr/>
            </a:pPr>
            <a:r>
              <a:rPr lang="en-US">
                <a:effectLst/>
                <a:latin typeface="Times New Roman" panose="02020603050405020304" pitchFamily="18" charset="0"/>
                <a:ea typeface="DengXian" panose="02010600030101010101" pitchFamily="2" charset="-122"/>
                <a:cs typeface="Times New Roman" panose="02020603050405020304" pitchFamily="18" charset="0"/>
              </a:rPr>
              <a:t>MAC: MAC Header, chứa thông tin của thiết bị nguồn và thiết bị đích.</a:t>
            </a:r>
          </a:p>
          <a:p>
            <a:pPr marL="177800" indent="-177800" eaLnBrk="1" hangingPunct="1">
              <a:lnSpc>
                <a:spcPct val="90000"/>
              </a:lnSpc>
              <a:spcBef>
                <a:spcPct val="30000"/>
              </a:spcBef>
              <a:buClr>
                <a:srgbClr val="FF9900"/>
              </a:buClr>
              <a:buFont typeface="Arial" panose="020B0604020202020204" pitchFamily="34" charset="0"/>
              <a:buChar char="•"/>
              <a:defRPr/>
            </a:pPr>
            <a:r>
              <a:rPr lang="en-US">
                <a:effectLst/>
                <a:latin typeface="Times New Roman" panose="02020603050405020304" pitchFamily="18" charset="0"/>
                <a:ea typeface="DengXian" panose="02010600030101010101" pitchFamily="2" charset="-122"/>
                <a:cs typeface="Times New Roman" panose="02020603050405020304" pitchFamily="18" charset="0"/>
              </a:rPr>
              <a:t>IV: Initialization Vector, được truyền đi để kết hợp với preshared key để mã hóa RC4.</a:t>
            </a:r>
          </a:p>
          <a:p>
            <a:pPr marL="177800" indent="-177800" eaLnBrk="1" hangingPunct="1">
              <a:lnSpc>
                <a:spcPct val="90000"/>
              </a:lnSpc>
              <a:spcBef>
                <a:spcPct val="30000"/>
              </a:spcBef>
              <a:buClr>
                <a:srgbClr val="FF9900"/>
              </a:buClr>
              <a:buFont typeface="Arial" panose="020B0604020202020204" pitchFamily="34" charset="0"/>
              <a:buChar char="•"/>
              <a:defRPr/>
            </a:pPr>
            <a:r>
              <a:rPr lang="en-US">
                <a:effectLst/>
                <a:latin typeface="Times New Roman" panose="02020603050405020304" pitchFamily="18" charset="0"/>
                <a:ea typeface="DengXian" panose="02010600030101010101" pitchFamily="2" charset="-122"/>
                <a:cs typeface="Times New Roman" panose="02020603050405020304" pitchFamily="18" charset="0"/>
              </a:rPr>
              <a:t>Data &amp; ICV: Dữ liệu và ICV được mã hóa.</a:t>
            </a:r>
          </a:p>
          <a:p>
            <a:pPr marL="177800" indent="-177800" eaLnBrk="1" hangingPunct="1">
              <a:lnSpc>
                <a:spcPct val="90000"/>
              </a:lnSpc>
              <a:spcBef>
                <a:spcPct val="30000"/>
              </a:spcBef>
              <a:buClr>
                <a:srgbClr val="FF9900"/>
              </a:buClr>
              <a:buFont typeface="Arial" panose="020B0604020202020204" pitchFamily="34" charset="0"/>
              <a:buChar char="•"/>
              <a:defRPr/>
            </a:pPr>
            <a:r>
              <a:rPr lang="en-US">
                <a:effectLst/>
                <a:latin typeface="Times New Roman" panose="02020603050405020304" pitchFamily="18" charset="0"/>
                <a:ea typeface="DengXian" panose="02010600030101010101" pitchFamily="2" charset="-122"/>
                <a:cs typeface="Times New Roman" panose="02020603050405020304" pitchFamily="18" charset="0"/>
              </a:rPr>
              <a:t>CRC: Cyclic Redundancy Check, tổng kiểm tra có độ dài 4-byte nhằm kiểm tra xem gói tin có bị mất mát hoặc thay đổi gì trên đường truyền hay không</a:t>
            </a:r>
          </a:p>
          <a:p>
            <a:pPr marL="457200" indent="-457200" eaLnBrk="1" hangingPunct="1">
              <a:lnSpc>
                <a:spcPct val="90000"/>
              </a:lnSpc>
              <a:spcBef>
                <a:spcPct val="30000"/>
              </a:spcBef>
              <a:buClr>
                <a:srgbClr val="FF9900"/>
              </a:buClr>
              <a:buFont typeface="Arial" panose="020B0604020202020204" pitchFamily="34" charset="0"/>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2055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up)">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up)">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up)">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up)">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09974"/>
            <a:ext cx="7308376" cy="414578"/>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WEP Vulnerability</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779061" y="1225171"/>
            <a:ext cx="8534400" cy="451229"/>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ea typeface="DengXian" panose="02010600030101010101" pitchFamily="2" charset="-122"/>
                <a:cs typeface="Times New Roman" panose="02020603050405020304" pitchFamily="18" charset="0"/>
              </a:rPr>
              <a:t>T</a:t>
            </a:r>
            <a:r>
              <a:rPr lang="en-US" sz="2400">
                <a:effectLst/>
                <a:latin typeface="Times New Roman" panose="02020603050405020304" pitchFamily="18" charset="0"/>
                <a:ea typeface="DengXian" panose="02010600030101010101" pitchFamily="2" charset="-122"/>
                <a:cs typeface="Times New Roman" panose="02020603050405020304" pitchFamily="18" charset="0"/>
              </a:rPr>
              <a:t>ấn công khôi phục Keystream (Keystream Recorery)</a:t>
            </a: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244601-BC9B-E2A9-BA41-3E3D17D41259}"/>
              </a:ext>
            </a:extLst>
          </p:cNvPr>
          <p:cNvPicPr>
            <a:picLocks noChangeAspect="1"/>
          </p:cNvPicPr>
          <p:nvPr/>
        </p:nvPicPr>
        <p:blipFill>
          <a:blip r:embed="rId3"/>
          <a:stretch>
            <a:fillRect/>
          </a:stretch>
        </p:blipFill>
        <p:spPr>
          <a:xfrm>
            <a:off x="533400" y="2409115"/>
            <a:ext cx="8393679" cy="571137"/>
          </a:xfrm>
          <a:prstGeom prst="rect">
            <a:avLst/>
          </a:prstGeom>
        </p:spPr>
      </p:pic>
      <p:sp>
        <p:nvSpPr>
          <p:cNvPr id="8" name="Rectangle 53">
            <a:extLst>
              <a:ext uri="{FF2B5EF4-FFF2-40B4-BE49-F238E27FC236}">
                <a16:creationId xmlns:a16="http://schemas.microsoft.com/office/drawing/2014/main" id="{D3C5635C-D026-8E90-0F0D-B095778F963E}"/>
              </a:ext>
            </a:extLst>
          </p:cNvPr>
          <p:cNvSpPr>
            <a:spLocks noChangeArrowheads="1"/>
          </p:cNvSpPr>
          <p:nvPr/>
        </p:nvSpPr>
        <p:spPr bwMode="auto">
          <a:xfrm>
            <a:off x="685800" y="3048000"/>
            <a:ext cx="8458200" cy="2133600"/>
          </a:xfrm>
          <a:prstGeom prst="rect">
            <a:avLst/>
          </a:prstGeom>
          <a:noFill/>
          <a:ln w="9525">
            <a:noFill/>
            <a:miter lim="800000"/>
            <a:headEnd/>
            <a:tailEnd/>
          </a:ln>
          <a:effectLst/>
        </p:spPr>
        <p:txBody>
          <a:bodyPr/>
          <a:lstStyle/>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ea typeface="DengXian" panose="02010600030101010101" pitchFamily="2" charset="-122"/>
                <a:cs typeface="Times New Roman" panose="02020603050405020304" pitchFamily="18" charset="0"/>
              </a:rPr>
              <a:t>K</a:t>
            </a:r>
            <a:r>
              <a:rPr lang="en-US" sz="2200">
                <a:effectLst/>
                <a:latin typeface="Times New Roman" panose="02020603050405020304" pitchFamily="18" charset="0"/>
                <a:ea typeface="DengXian" panose="02010600030101010101" pitchFamily="2" charset="-122"/>
                <a:cs typeface="Times New Roman" panose="02020603050405020304" pitchFamily="18" charset="0"/>
              </a:rPr>
              <a:t>ẻ tấn công vẫn có thể suy ra được nội dung gói tin dựa vào những trường cố định trong các gói tin</a:t>
            </a: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ea typeface="DengXian" panose="02010600030101010101" pitchFamily="2" charset="-122"/>
                <a:cs typeface="Times New Roman" panose="02020603050405020304" pitchFamily="18" charset="0"/>
              </a:rPr>
              <a:t>K</a:t>
            </a:r>
            <a:r>
              <a:rPr lang="en-US" sz="2200">
                <a:effectLst/>
                <a:latin typeface="Times New Roman" panose="02020603050405020304" pitchFamily="18" charset="0"/>
                <a:ea typeface="DengXian" panose="02010600030101010101" pitchFamily="2" charset="-122"/>
                <a:cs typeface="Times New Roman" panose="02020603050405020304" pitchFamily="18" charset="0"/>
              </a:rPr>
              <a:t>ẻ tấn công sẽ không đạt được mục đích nếu như Keystream không bao giờ trùng lại</a:t>
            </a:r>
            <a:endParaRPr lang="en-US" sz="2200">
              <a:latin typeface="Times New Roman" panose="02020603050405020304" pitchFamily="18" charset="0"/>
              <a:ea typeface="DengXian" panose="02010600030101010101" pitchFamily="2" charset="-122"/>
              <a:cs typeface="Times New Roman" panose="02020603050405020304" pitchFamily="18" charset="0"/>
            </a:endParaRP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Nhược điểm của kiểu tấn công này là thụ động và rất khó trong trường hợp mạng ít hoạt động.</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eaLnBrk="1" hangingPunct="1">
              <a:lnSpc>
                <a:spcPct val="90000"/>
              </a:lnSpc>
              <a:spcBef>
                <a:spcPct val="30000"/>
              </a:spcBef>
              <a:buClr>
                <a:srgbClr val="FF9900"/>
              </a:buCl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10" name="Rectangle 53">
            <a:extLst>
              <a:ext uri="{FF2B5EF4-FFF2-40B4-BE49-F238E27FC236}">
                <a16:creationId xmlns:a16="http://schemas.microsoft.com/office/drawing/2014/main" id="{F38AA7CA-4042-8653-45E3-5695D21A7915}"/>
              </a:ext>
            </a:extLst>
          </p:cNvPr>
          <p:cNvSpPr>
            <a:spLocks noChangeArrowheads="1"/>
          </p:cNvSpPr>
          <p:nvPr/>
        </p:nvSpPr>
        <p:spPr bwMode="auto">
          <a:xfrm>
            <a:off x="863221" y="1744148"/>
            <a:ext cx="7921388" cy="704644"/>
          </a:xfrm>
          <a:prstGeom prst="rect">
            <a:avLst/>
          </a:prstGeom>
          <a:noFill/>
          <a:ln w="9525">
            <a:noFill/>
            <a:miter lim="800000"/>
            <a:headEnd/>
            <a:tailEnd/>
          </a:ln>
          <a:effectLst/>
        </p:spPr>
        <p:txBody>
          <a:bodyPr/>
          <a:lstStyle/>
          <a:p>
            <a:pPr marL="463550" indent="-341313" eaLnBrk="1" hangingPunct="1">
              <a:lnSpc>
                <a:spcPct val="90000"/>
              </a:lnSpc>
              <a:spcBef>
                <a:spcPct val="30000"/>
              </a:spcBef>
              <a:buClr>
                <a:srgbClr val="FF9900"/>
              </a:buClr>
              <a:buFont typeface="Wingdings 2" panose="05020102010507070707" pitchFamily="18" charset="2"/>
              <a:buChar char="£"/>
              <a:defRPr/>
            </a:pPr>
            <a:r>
              <a:rPr lang="en-US" sz="2200">
                <a:effectLst/>
                <a:latin typeface="Times New Roman" panose="02020603050405020304" pitchFamily="18" charset="0"/>
                <a:ea typeface="DengXian" panose="02010600030101010101" pitchFamily="2" charset="-122"/>
                <a:cs typeface="Times New Roman" panose="02020603050405020304" pitchFamily="18" charset="0"/>
              </a:rPr>
              <a:t>Nếu kẻ tân công biết được Plaintext, thì Keystream rất đơn giản có thể được suy ra từ công thức dưới đây:</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43901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plus(in)">
                                      <p:cBhvr>
                                        <p:cTn id="7" dur="500"/>
                                        <p:tgtEl>
                                          <p:spTgt spid="101278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09974"/>
            <a:ext cx="7308376" cy="414578"/>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WEP Vulnerability</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779061" y="1225171"/>
            <a:ext cx="8534400" cy="414579"/>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ea typeface="DengXian" panose="02010600030101010101" pitchFamily="2" charset="-122"/>
                <a:cs typeface="Times New Roman" panose="02020603050405020304" pitchFamily="18" charset="0"/>
              </a:rPr>
              <a:t>T</a:t>
            </a:r>
            <a:r>
              <a:rPr lang="en-US" sz="2400">
                <a:effectLst/>
                <a:latin typeface="Times New Roman" panose="02020603050405020304" pitchFamily="18" charset="0"/>
                <a:ea typeface="DengXian" panose="02010600030101010101" pitchFamily="2" charset="-122"/>
                <a:cs typeface="Times New Roman" panose="02020603050405020304" pitchFamily="18" charset="0"/>
              </a:rPr>
              <a:t>ấn công trực tiếp vào khóa (Directly Key Attack)</a:t>
            </a:r>
          </a:p>
        </p:txBody>
      </p:sp>
      <p:sp>
        <p:nvSpPr>
          <p:cNvPr id="7" name="Rectangle 53">
            <a:extLst>
              <a:ext uri="{FF2B5EF4-FFF2-40B4-BE49-F238E27FC236}">
                <a16:creationId xmlns:a16="http://schemas.microsoft.com/office/drawing/2014/main" id="{05C37F62-61CD-F2EB-B7F2-ADCD0E3655FE}"/>
              </a:ext>
            </a:extLst>
          </p:cNvPr>
          <p:cNvSpPr>
            <a:spLocks noChangeArrowheads="1"/>
          </p:cNvSpPr>
          <p:nvPr/>
        </p:nvSpPr>
        <p:spPr bwMode="auto">
          <a:xfrm>
            <a:off x="685800" y="1828800"/>
            <a:ext cx="8014649" cy="4343400"/>
          </a:xfrm>
          <a:prstGeom prst="rect">
            <a:avLst/>
          </a:prstGeom>
          <a:noFill/>
          <a:ln w="9525">
            <a:noFill/>
            <a:miter lim="800000"/>
            <a:headEnd/>
            <a:tailEnd/>
          </a:ln>
          <a:effectLst/>
        </p:spPr>
        <p:txBody>
          <a:bodyPr/>
          <a:lstStyle/>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Được công bố trong bài báo “</a:t>
            </a:r>
            <a:r>
              <a:rPr lang="en-US" sz="2200" b="1" i="1">
                <a:latin typeface="Times New Roman" panose="02020603050405020304" pitchFamily="18" charset="0"/>
                <a:cs typeface="Times New Roman" panose="02020603050405020304" pitchFamily="18" charset="0"/>
              </a:rPr>
              <a:t>Weaknesses in the Key Scheduling Algorithm of RC4</a:t>
            </a:r>
            <a:r>
              <a:rPr lang="en-US" sz="2200">
                <a:latin typeface="Times New Roman" panose="02020603050405020304" pitchFamily="18" charset="0"/>
                <a:cs typeface="Times New Roman" panose="02020603050405020304" pitchFamily="18" charset="0"/>
              </a:rPr>
              <a:t>” bởi ba tác giả Scott Fluhrer, Itsik Mantin, Adi Shamir.</a:t>
            </a: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Việc sử dụng giá trị công khai IV được thêm vào khóa bí mật đã tạo ra một điểm yếu rất lớn vì nó cho phép kẻ tấn công đợi những khóa có khả năng yếu và tấn công trực tiếp vào nó.</a:t>
            </a: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Trường hợp IV được chèn vào ngay trước preshared key thì dễ bị tấn công hơn là trường hợp IV được chèn vào sau preshared key.</a:t>
            </a: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Phương thức tấn công này có thể được lập trình để tấn công tự động. Việc thay đổi độ dài preshared key từ 40-bit thành 104-bit chỉ có tác dụng làm cho thời gian tìm ra preshared key lâu hơn 2.5 lần.</a:t>
            </a:r>
            <a:endParaRPr lang="en-US" sz="2200">
              <a:latin typeface="Times New Roman" panose="02020603050405020304" pitchFamily="18" charset="0"/>
              <a:ea typeface="DengXian" panose="02010600030101010101" pitchFamily="2" charset="-122"/>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eaLnBrk="1" hangingPunct="1">
              <a:lnSpc>
                <a:spcPct val="90000"/>
              </a:lnSpc>
              <a:spcBef>
                <a:spcPct val="30000"/>
              </a:spcBef>
              <a:buClr>
                <a:srgbClr val="FF9900"/>
              </a:buCl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19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diamond(in)">
                                      <p:cBhvr>
                                        <p:cTn id="7" dur="750"/>
                                        <p:tgtEl>
                                          <p:spTgt spid="10127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09974"/>
            <a:ext cx="7308376" cy="414578"/>
          </a:xfrm>
        </p:spPr>
        <p:txBody>
          <a:bodyPr/>
          <a:lstStyle/>
          <a:p>
            <a:pPr algn="l" eaLnBrk="1" hangingPunct="1"/>
            <a:r>
              <a:rPr lang="en-US" altLang="en-US">
                <a:solidFill>
                  <a:schemeClr val="bg1"/>
                </a:solidFill>
                <a:latin typeface="Times New Roman" panose="02020603050405020304" pitchFamily="18" charset="0"/>
                <a:cs typeface="Times New Roman" panose="02020603050405020304" pitchFamily="18" charset="0"/>
              </a:rPr>
              <a:t>Tài liệu tham khảo</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7" name="Rectangle 53">
            <a:extLst>
              <a:ext uri="{FF2B5EF4-FFF2-40B4-BE49-F238E27FC236}">
                <a16:creationId xmlns:a16="http://schemas.microsoft.com/office/drawing/2014/main" id="{05C37F62-61CD-F2EB-B7F2-ADCD0E3655FE}"/>
              </a:ext>
            </a:extLst>
          </p:cNvPr>
          <p:cNvSpPr>
            <a:spLocks noChangeArrowheads="1"/>
          </p:cNvSpPr>
          <p:nvPr/>
        </p:nvSpPr>
        <p:spPr bwMode="auto">
          <a:xfrm>
            <a:off x="342900" y="1524000"/>
            <a:ext cx="8458200" cy="2133600"/>
          </a:xfrm>
          <a:prstGeom prst="rect">
            <a:avLst/>
          </a:prstGeom>
          <a:noFill/>
          <a:ln w="9525">
            <a:noFill/>
            <a:miter lim="800000"/>
            <a:headEnd/>
            <a:tailEnd/>
          </a:ln>
          <a:effectLst/>
        </p:spPr>
        <p:txBody>
          <a:bodyPr/>
          <a:lstStyle/>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RC4 Algorithm: </a:t>
            </a:r>
            <a:r>
              <a:rPr lang="en-US" sz="2200" u="sng">
                <a:latin typeface="Times New Roman" panose="02020603050405020304" pitchFamily="18" charset="0"/>
                <a:cs typeface="Times New Roman" panose="02020603050405020304" pitchFamily="18" charset="0"/>
                <a:hlinkClick r:id="rId3"/>
              </a:rPr>
              <a:t>https://www.geeksforgeeks.org/rc4-encryption-algorithm</a:t>
            </a:r>
            <a:endParaRPr lang="en-US" sz="2200">
              <a:latin typeface="Times New Roman" panose="02020603050405020304" pitchFamily="18" charset="0"/>
              <a:cs typeface="Times New Roman" panose="02020603050405020304" pitchFamily="18" charset="0"/>
            </a:endParaRP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How WEP works: </a:t>
            </a:r>
            <a:r>
              <a:rPr lang="en-US" sz="2200" u="sng">
                <a:latin typeface="Times New Roman" panose="02020603050405020304" pitchFamily="18" charset="0"/>
                <a:cs typeface="Times New Roman" panose="02020603050405020304" pitchFamily="18" charset="0"/>
                <a:hlinkClick r:id="rId4"/>
              </a:rPr>
              <a:t>Chapter 6. How IEEE 802.11 WEP Works and Why It Doesn’t </a:t>
            </a:r>
            <a:endParaRPr lang="en-US" sz="2200">
              <a:latin typeface="Times New Roman" panose="02020603050405020304" pitchFamily="18" charset="0"/>
              <a:cs typeface="Times New Roman" panose="02020603050405020304" pitchFamily="18" charset="0"/>
            </a:endParaRPr>
          </a:p>
          <a:p>
            <a:pPr marL="627063" indent="-341313"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cs typeface="Times New Roman" panose="02020603050405020304" pitchFamily="18" charset="0"/>
              </a:rPr>
              <a:t>Fluhrer, Mantin, Shamir Attack: </a:t>
            </a:r>
            <a:r>
              <a:rPr lang="en-US" sz="2200" u="sng">
                <a:latin typeface="Times New Roman" panose="02020603050405020304" pitchFamily="18" charset="0"/>
                <a:cs typeface="Times New Roman" panose="02020603050405020304" pitchFamily="18" charset="0"/>
                <a:hlinkClick r:id="rId5"/>
              </a:rPr>
              <a:t>Fluhrer, Mantin and Shamir attack - Wikipedia</a:t>
            </a:r>
            <a:endParaRPr lang="en-US" sz="2200">
              <a:latin typeface="Times New Roman" panose="02020603050405020304" pitchFamily="18" charset="0"/>
              <a:cs typeface="Times New Roman" panose="02020603050405020304" pitchFamily="18" charset="0"/>
            </a:endParaRPr>
          </a:p>
          <a:p>
            <a:pPr marL="627063" indent="-341313"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p>
            <a:pPr eaLnBrk="1" hangingPunct="1">
              <a:lnSpc>
                <a:spcPct val="90000"/>
              </a:lnSpc>
              <a:spcBef>
                <a:spcPct val="30000"/>
              </a:spcBef>
              <a:buClr>
                <a:srgbClr val="FF9900"/>
              </a:buCl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829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E39A203-F479-4A09-8D83-0E33E2124C35}"/>
              </a:ext>
            </a:extLst>
          </p:cNvPr>
          <p:cNvSpPr>
            <a:spLocks noGrp="1" noChangeArrowheads="1"/>
          </p:cNvSpPr>
          <p:nvPr>
            <p:ph type="title"/>
          </p:nvPr>
        </p:nvSpPr>
        <p:spPr>
          <a:xfrm>
            <a:off x="1378425" y="347422"/>
            <a:ext cx="7308376" cy="566978"/>
          </a:xfrm>
        </p:spPr>
        <p:txBody>
          <a:bodyPr/>
          <a:lstStyle/>
          <a:p>
            <a:pPr algn="l" eaLnBrk="1" hangingPunct="1"/>
            <a:r>
              <a:rPr lang="en-US" altLang="en-US">
                <a:solidFill>
                  <a:schemeClr val="bg1"/>
                </a:solidFill>
                <a:latin typeface="Times New Roman" panose="02020603050405020304" pitchFamily="18" charset="0"/>
                <a:cs typeface="Times New Roman" panose="02020603050405020304" pitchFamily="18" charset="0"/>
              </a:rPr>
              <a:t>WEP, WPA &amp;WPA2</a:t>
            </a:r>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Loại bảo mật Wifi nào tốt nhất? WEP, WPA, WPA2 hay WPA3?">
            <a:extLst>
              <a:ext uri="{FF2B5EF4-FFF2-40B4-BE49-F238E27FC236}">
                <a16:creationId xmlns:a16="http://schemas.microsoft.com/office/drawing/2014/main" id="{C7A0ABAC-8753-CD9D-016D-864B306CB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295400"/>
            <a:ext cx="8312727" cy="457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vector graphics&#10;&#10;Description automatically generated">
            <a:extLst>
              <a:ext uri="{FF2B5EF4-FFF2-40B4-BE49-F238E27FC236}">
                <a16:creationId xmlns:a16="http://schemas.microsoft.com/office/drawing/2014/main" id="{4D8E1D20-A3DA-0E37-57BA-3D25B0092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143000"/>
            <a:ext cx="2971800" cy="2971800"/>
          </a:xfrm>
          <a:prstGeom prst="rect">
            <a:avLst/>
          </a:prstGeom>
        </p:spPr>
      </p:pic>
    </p:spTree>
    <p:extLst>
      <p:ext uri="{BB962C8B-B14F-4D97-AF65-F5344CB8AC3E}">
        <p14:creationId xmlns:p14="http://schemas.microsoft.com/office/powerpoint/2010/main" val="17881967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WPA và WPA 2 (Wi-Fi Protected Access</a:t>
            </a:r>
            <a:r>
              <a:rPr lang="en-US" altLang="en-US">
                <a:solidFill>
                  <a:schemeClr val="bg1"/>
                </a:solidFill>
                <a:latin typeface="Times New Roman" panose="02020603050405020304" pitchFamily="18" charset="0"/>
                <a:cs typeface="Times New Roman" panose="02020603050405020304" pitchFamily="18" charset="0"/>
              </a:rPr>
              <a:t>)</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pic>
        <p:nvPicPr>
          <p:cNvPr id="5" name="Picture 4" descr="A picture containing microscope, automaton&#10;&#10;Description automatically generated">
            <a:extLst>
              <a:ext uri="{FF2B5EF4-FFF2-40B4-BE49-F238E27FC236}">
                <a16:creationId xmlns:a16="http://schemas.microsoft.com/office/drawing/2014/main" id="{0D4B465F-CFD8-339B-3670-9FB6AE4AD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19200"/>
            <a:ext cx="6934200" cy="4687294"/>
          </a:xfrm>
          <a:prstGeom prst="rect">
            <a:avLst/>
          </a:prstGeom>
        </p:spPr>
      </p:pic>
    </p:spTree>
    <p:extLst>
      <p:ext uri="{BB962C8B-B14F-4D97-AF65-F5344CB8AC3E}">
        <p14:creationId xmlns:p14="http://schemas.microsoft.com/office/powerpoint/2010/main" val="2459495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WPA và WPA 2 (Wi-Fi Protected Access</a:t>
            </a:r>
            <a:r>
              <a:rPr lang="en-US" altLang="en-US">
                <a:solidFill>
                  <a:schemeClr val="bg1"/>
                </a:solidFill>
                <a:latin typeface="Times New Roman" panose="02020603050405020304" pitchFamily="18" charset="0"/>
                <a:cs typeface="Times New Roman" panose="02020603050405020304" pitchFamily="18" charset="0"/>
              </a:rPr>
              <a:t>)</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 việc WEP chứa nhiều lỗ hổng bảo mật như trên, các kĩ sữ đã nghiên cứu một tiêu chuẩn mới có là 802.11i nhằm định nghĩa một giao thức mới mạnh mẽ hơn có trên là RSN (Robust Security Network). </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 năm 2003, tổ chức Wi-Fi Alliance đã đưa ra dự thảo tiêu chuẩn IEEE 802.11i nhằm định nghĩa cho WPA với mục đích thử nghiệm. Và đến năm 2004, tiêu chuẩn IEEE 802.11i đầy đủ (hay IEEE 802.11i-2004) đã định nghĩa giao thức WPA2 phức tạp hơn nhưng an toàn hơn.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 tháng 1 năm 2028, với một số cải tiến trên giao thức WPA2 tổ chức Wi-Fi Alliance đã công bố giao thức WPA3 thay thế cho giao thức WPA2</a:t>
            </a: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254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wipe(left)">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barn(inVertical)">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wipe(left)">
                                      <p:cBhvr>
                                        <p:cTn id="17" dur="500"/>
                                        <p:tgtEl>
                                          <p:spTgt spid="1012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WPA/WPA2 Authentication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799"/>
            <a:ext cx="8458199" cy="1047187"/>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4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rong quá trình Authentication, cả WPA và WPA2 rất giống nhau. Cụ thể, WPA/WPA2 (tạm gọi chung là WPA) sử dụng hai mode khác nhau:</a:t>
            </a:r>
          </a:p>
          <a:p>
            <a:pPr eaLnBrk="1" hangingPunct="1">
              <a:lnSpc>
                <a:spcPct val="90000"/>
              </a:lnSpc>
              <a:spcBef>
                <a:spcPct val="30000"/>
              </a:spcBef>
              <a:buClr>
                <a:srgbClr val="FF9900"/>
              </a:buClr>
              <a:defRPr/>
            </a:pPr>
            <a:endParaRPr lang="en-US" sz="240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7B0E0AA-2EF6-4D9C-43A5-38C5C28B8FA6}"/>
              </a:ext>
            </a:extLst>
          </p:cNvPr>
          <p:cNvSpPr txBox="1"/>
          <p:nvPr/>
        </p:nvSpPr>
        <p:spPr>
          <a:xfrm>
            <a:off x="1912097" y="2146853"/>
            <a:ext cx="1967077" cy="430887"/>
          </a:xfrm>
          <a:prstGeom prst="rect">
            <a:avLst/>
          </a:prstGeom>
          <a:noFill/>
        </p:spPr>
        <p:txBody>
          <a:bodyPr wrap="none" rtlCol="0">
            <a:spAutoFit/>
          </a:bodyPr>
          <a:lstStyle/>
          <a:p>
            <a:r>
              <a:rPr lang="en-US" sz="2200" b="1">
                <a:solidFill>
                  <a:srgbClr val="000000"/>
                </a:solidFill>
                <a:effectLst/>
                <a:latin typeface="Times New Roman" panose="02020603050405020304" pitchFamily="18" charset="0"/>
                <a:ea typeface="Times New Roman" panose="02020603050405020304" pitchFamily="18" charset="0"/>
              </a:rPr>
              <a:t>WPA-Personal</a:t>
            </a:r>
            <a:endParaRPr lang="en-US" sz="2200" b="1"/>
          </a:p>
        </p:txBody>
      </p:sp>
      <p:sp>
        <p:nvSpPr>
          <p:cNvPr id="7" name="TextBox 6">
            <a:extLst>
              <a:ext uri="{FF2B5EF4-FFF2-40B4-BE49-F238E27FC236}">
                <a16:creationId xmlns:a16="http://schemas.microsoft.com/office/drawing/2014/main" id="{4BAD8B1A-D9E9-F2C1-85C9-87047406C7FD}"/>
              </a:ext>
            </a:extLst>
          </p:cNvPr>
          <p:cNvSpPr txBox="1"/>
          <p:nvPr/>
        </p:nvSpPr>
        <p:spPr>
          <a:xfrm>
            <a:off x="5944079" y="2144764"/>
            <a:ext cx="2201115" cy="430887"/>
          </a:xfrm>
          <a:prstGeom prst="rect">
            <a:avLst/>
          </a:prstGeom>
          <a:noFill/>
        </p:spPr>
        <p:txBody>
          <a:bodyPr wrap="none" rtlCol="0">
            <a:spAutoFit/>
          </a:bodyPr>
          <a:lstStyle/>
          <a:p>
            <a:r>
              <a:rPr lang="en-US" sz="2200" b="1">
                <a:solidFill>
                  <a:srgbClr val="000000"/>
                </a:solidFill>
                <a:effectLst/>
                <a:latin typeface="Times New Roman" panose="02020603050405020304" pitchFamily="18" charset="0"/>
                <a:ea typeface="Times New Roman" panose="02020603050405020304" pitchFamily="18" charset="0"/>
              </a:rPr>
              <a:t>WPA-Enterprise</a:t>
            </a:r>
            <a:endParaRPr lang="en-US" sz="2200" b="1"/>
          </a:p>
        </p:txBody>
      </p:sp>
      <p:sp>
        <p:nvSpPr>
          <p:cNvPr id="25" name="Rectangle 24">
            <a:extLst>
              <a:ext uri="{FF2B5EF4-FFF2-40B4-BE49-F238E27FC236}">
                <a16:creationId xmlns:a16="http://schemas.microsoft.com/office/drawing/2014/main" id="{F7610034-6660-5D6B-4F89-12B2AC7C3CDF}"/>
              </a:ext>
            </a:extLst>
          </p:cNvPr>
          <p:cNvSpPr/>
          <p:nvPr/>
        </p:nvSpPr>
        <p:spPr>
          <a:xfrm>
            <a:off x="1371600" y="2597847"/>
            <a:ext cx="7752905" cy="534313"/>
          </a:xfrm>
          <a:prstGeom prst="rect">
            <a:avLst/>
          </a:prstGeom>
          <a:solidFill>
            <a:schemeClr val="accent1">
              <a:lumMod val="20000"/>
              <a:lumOff val="8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E95E28-2FB0-726C-1AD9-3C3B06623A94}"/>
              </a:ext>
            </a:extLst>
          </p:cNvPr>
          <p:cNvSpPr txBox="1"/>
          <p:nvPr/>
        </p:nvSpPr>
        <p:spPr>
          <a:xfrm>
            <a:off x="1392073" y="2669159"/>
            <a:ext cx="3452933" cy="430887"/>
          </a:xfrm>
          <a:prstGeom prst="rect">
            <a:avLst/>
          </a:prstGeom>
          <a:noFill/>
        </p:spPr>
        <p:txBody>
          <a:bodyPr wrap="non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WPA-PSK (Pre-Shared Key)</a:t>
            </a:r>
            <a:endParaRPr lang="en-US" sz="2200"/>
          </a:p>
        </p:txBody>
      </p:sp>
      <p:sp>
        <p:nvSpPr>
          <p:cNvPr id="9" name="TextBox 8">
            <a:extLst>
              <a:ext uri="{FF2B5EF4-FFF2-40B4-BE49-F238E27FC236}">
                <a16:creationId xmlns:a16="http://schemas.microsoft.com/office/drawing/2014/main" id="{7BC4F980-27B0-F5F0-CFF0-922E3A18AFEC}"/>
              </a:ext>
            </a:extLst>
          </p:cNvPr>
          <p:cNvSpPr txBox="1"/>
          <p:nvPr/>
        </p:nvSpPr>
        <p:spPr>
          <a:xfrm>
            <a:off x="6095961" y="2669159"/>
            <a:ext cx="1655966" cy="430887"/>
          </a:xfrm>
          <a:prstGeom prst="rect">
            <a:avLst/>
          </a:prstGeom>
          <a:noFill/>
        </p:spPr>
        <p:txBody>
          <a:bodyPr wrap="non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WPA-802.1x</a:t>
            </a:r>
            <a:endParaRPr lang="en-US" sz="2200"/>
          </a:p>
        </p:txBody>
      </p:sp>
      <p:sp>
        <p:nvSpPr>
          <p:cNvPr id="11" name="TextBox 10">
            <a:extLst>
              <a:ext uri="{FF2B5EF4-FFF2-40B4-BE49-F238E27FC236}">
                <a16:creationId xmlns:a16="http://schemas.microsoft.com/office/drawing/2014/main" id="{03711D8F-F70E-B9DC-01B4-52F58283D525}"/>
              </a:ext>
            </a:extLst>
          </p:cNvPr>
          <p:cNvSpPr txBox="1"/>
          <p:nvPr/>
        </p:nvSpPr>
        <p:spPr>
          <a:xfrm>
            <a:off x="151651" y="2669159"/>
            <a:ext cx="1239442" cy="400110"/>
          </a:xfrm>
          <a:prstGeom prst="rect">
            <a:avLst/>
          </a:prstGeom>
          <a:noFill/>
        </p:spPr>
        <p:txBody>
          <a:bodyPr wrap="none" rtlCol="0">
            <a:spAutoFit/>
          </a:bodyPr>
          <a:lstStyle/>
          <a:p>
            <a:r>
              <a:rPr lang="en-US"/>
              <a:t>Tên khác</a:t>
            </a:r>
          </a:p>
        </p:txBody>
      </p:sp>
      <p:sp>
        <p:nvSpPr>
          <p:cNvPr id="24" name="Rectangle 23">
            <a:extLst>
              <a:ext uri="{FF2B5EF4-FFF2-40B4-BE49-F238E27FC236}">
                <a16:creationId xmlns:a16="http://schemas.microsoft.com/office/drawing/2014/main" id="{46E08B5C-D005-40D4-C751-6917240F5425}"/>
              </a:ext>
            </a:extLst>
          </p:cNvPr>
          <p:cNvSpPr/>
          <p:nvPr/>
        </p:nvSpPr>
        <p:spPr>
          <a:xfrm>
            <a:off x="1381347" y="3214048"/>
            <a:ext cx="7752905" cy="486499"/>
          </a:xfrm>
          <a:prstGeom prst="rect">
            <a:avLst/>
          </a:prstGeom>
          <a:solidFill>
            <a:schemeClr val="accent1">
              <a:lumMod val="20000"/>
              <a:lumOff val="8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E86DEB-E05F-CE43-6742-F0D9F51EB253}"/>
              </a:ext>
            </a:extLst>
          </p:cNvPr>
          <p:cNvSpPr txBox="1"/>
          <p:nvPr/>
        </p:nvSpPr>
        <p:spPr>
          <a:xfrm>
            <a:off x="1391093" y="3226713"/>
            <a:ext cx="3655168" cy="430887"/>
          </a:xfrm>
          <a:prstGeom prst="rect">
            <a:avLst/>
          </a:prstGeom>
          <a:noFill/>
        </p:spPr>
        <p:txBody>
          <a:bodyPr wrap="non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Hộ gia đình hoặc mạng cỡ nhỏ</a:t>
            </a:r>
            <a:endParaRPr lang="en-US" sz="2200"/>
          </a:p>
        </p:txBody>
      </p:sp>
      <p:sp>
        <p:nvSpPr>
          <p:cNvPr id="14" name="TextBox 13">
            <a:extLst>
              <a:ext uri="{FF2B5EF4-FFF2-40B4-BE49-F238E27FC236}">
                <a16:creationId xmlns:a16="http://schemas.microsoft.com/office/drawing/2014/main" id="{BCCB4015-3221-8D19-A25D-7135CD84DED7}"/>
              </a:ext>
            </a:extLst>
          </p:cNvPr>
          <p:cNvSpPr txBox="1"/>
          <p:nvPr/>
        </p:nvSpPr>
        <p:spPr>
          <a:xfrm>
            <a:off x="5620542" y="3226713"/>
            <a:ext cx="2606804" cy="430887"/>
          </a:xfrm>
          <a:prstGeom prst="rect">
            <a:avLst/>
          </a:prstGeom>
          <a:noFill/>
        </p:spPr>
        <p:txBody>
          <a:bodyPr wrap="non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Cỡ trung bình và lớn </a:t>
            </a:r>
            <a:endParaRPr lang="en-US" sz="2200"/>
          </a:p>
        </p:txBody>
      </p:sp>
      <p:sp>
        <p:nvSpPr>
          <p:cNvPr id="19" name="TextBox 18">
            <a:extLst>
              <a:ext uri="{FF2B5EF4-FFF2-40B4-BE49-F238E27FC236}">
                <a16:creationId xmlns:a16="http://schemas.microsoft.com/office/drawing/2014/main" id="{9A48410D-67E1-10C3-E08B-5776C8CFC4F0}"/>
              </a:ext>
            </a:extLst>
          </p:cNvPr>
          <p:cNvSpPr txBox="1"/>
          <p:nvPr/>
        </p:nvSpPr>
        <p:spPr>
          <a:xfrm>
            <a:off x="188519" y="3257489"/>
            <a:ext cx="1111202" cy="400110"/>
          </a:xfrm>
          <a:prstGeom prst="rect">
            <a:avLst/>
          </a:prstGeom>
          <a:noFill/>
        </p:spPr>
        <p:txBody>
          <a:bodyPr wrap="none" rtlCol="0">
            <a:spAutoFit/>
          </a:bodyPr>
          <a:lstStyle/>
          <a:p>
            <a:r>
              <a:rPr lang="en-US"/>
              <a:t>Phạm vi</a:t>
            </a:r>
          </a:p>
        </p:txBody>
      </p:sp>
      <p:sp>
        <p:nvSpPr>
          <p:cNvPr id="12" name="Rectangle 11">
            <a:extLst>
              <a:ext uri="{FF2B5EF4-FFF2-40B4-BE49-F238E27FC236}">
                <a16:creationId xmlns:a16="http://schemas.microsoft.com/office/drawing/2014/main" id="{DBC39887-D5F1-7C8A-4882-5DE9444AF9DB}"/>
              </a:ext>
            </a:extLst>
          </p:cNvPr>
          <p:cNvSpPr/>
          <p:nvPr/>
        </p:nvSpPr>
        <p:spPr>
          <a:xfrm>
            <a:off x="1371600" y="3818820"/>
            <a:ext cx="7752905" cy="1346146"/>
          </a:xfrm>
          <a:prstGeom prst="rect">
            <a:avLst/>
          </a:prstGeom>
          <a:solidFill>
            <a:schemeClr val="accent1">
              <a:lumMod val="20000"/>
              <a:lumOff val="8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4EA82A9-6D90-6536-EB45-F44978D5CC4E}"/>
              </a:ext>
            </a:extLst>
          </p:cNvPr>
          <p:cNvSpPr txBox="1"/>
          <p:nvPr/>
        </p:nvSpPr>
        <p:spPr>
          <a:xfrm>
            <a:off x="5257800" y="3784267"/>
            <a:ext cx="3889118" cy="1446550"/>
          </a:xfrm>
          <a:prstGeom prst="rect">
            <a:avLst/>
          </a:prstGeom>
          <a:noFill/>
        </p:spPr>
        <p:txBody>
          <a:bodyPr wrap="square" rtlCol="0">
            <a:spAutoFit/>
          </a:bodyPr>
          <a:lstStyle/>
          <a:p>
            <a:r>
              <a:rPr lang="en-US" sz="2200">
                <a:latin typeface="Times New Roman" panose="02020603050405020304" pitchFamily="18" charset="0"/>
                <a:ea typeface="Times New Roman" panose="02020603050405020304" pitchFamily="18" charset="0"/>
              </a:rPr>
              <a:t>H</a:t>
            </a:r>
            <a:r>
              <a:rPr lang="en-US" sz="2200">
                <a:solidFill>
                  <a:srgbClr val="000000"/>
                </a:solidFill>
                <a:effectLst/>
                <a:latin typeface="Times New Roman" panose="02020603050405020304" pitchFamily="18" charset="0"/>
                <a:ea typeface="Times New Roman" panose="02020603050405020304" pitchFamily="18" charset="0"/>
              </a:rPr>
              <a:t>ủy kết nối của 1 thiết bị mà không làm ảnh hưởng đến các thiết bị khác trong mạng khi gặp vấn đề</a:t>
            </a:r>
            <a:endParaRPr lang="en-US" sz="2200"/>
          </a:p>
        </p:txBody>
      </p:sp>
      <p:sp>
        <p:nvSpPr>
          <p:cNvPr id="15" name="TextBox 14">
            <a:extLst>
              <a:ext uri="{FF2B5EF4-FFF2-40B4-BE49-F238E27FC236}">
                <a16:creationId xmlns:a16="http://schemas.microsoft.com/office/drawing/2014/main" id="{A2219C0E-1609-8653-EA10-AD26065E66D9}"/>
              </a:ext>
            </a:extLst>
          </p:cNvPr>
          <p:cNvSpPr txBox="1"/>
          <p:nvPr/>
        </p:nvSpPr>
        <p:spPr>
          <a:xfrm>
            <a:off x="1613170" y="4176525"/>
            <a:ext cx="3427541" cy="430887"/>
          </a:xfrm>
          <a:prstGeom prst="rect">
            <a:avLst/>
          </a:prstGeom>
          <a:noFill/>
        </p:spPr>
        <p:txBody>
          <a:bodyPr wrap="non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Dễ dàng cài đặt và triển khai</a:t>
            </a:r>
            <a:endParaRPr lang="en-US" sz="2200"/>
          </a:p>
        </p:txBody>
      </p:sp>
      <p:sp>
        <p:nvSpPr>
          <p:cNvPr id="20" name="TextBox 19">
            <a:extLst>
              <a:ext uri="{FF2B5EF4-FFF2-40B4-BE49-F238E27FC236}">
                <a16:creationId xmlns:a16="http://schemas.microsoft.com/office/drawing/2014/main" id="{9462CB51-E01D-246F-5C0A-4DDFA3591045}"/>
              </a:ext>
            </a:extLst>
          </p:cNvPr>
          <p:cNvSpPr txBox="1"/>
          <p:nvPr/>
        </p:nvSpPr>
        <p:spPr>
          <a:xfrm>
            <a:off x="95241" y="4187903"/>
            <a:ext cx="1173719" cy="400110"/>
          </a:xfrm>
          <a:prstGeom prst="rect">
            <a:avLst/>
          </a:prstGeom>
          <a:noFill/>
        </p:spPr>
        <p:txBody>
          <a:bodyPr wrap="none" rtlCol="0">
            <a:spAutoFit/>
          </a:bodyPr>
          <a:lstStyle/>
          <a:p>
            <a:r>
              <a:rPr lang="en-US"/>
              <a:t>Ưu điểm</a:t>
            </a:r>
          </a:p>
        </p:txBody>
      </p:sp>
      <p:sp>
        <p:nvSpPr>
          <p:cNvPr id="26" name="Rectangle 25">
            <a:extLst>
              <a:ext uri="{FF2B5EF4-FFF2-40B4-BE49-F238E27FC236}">
                <a16:creationId xmlns:a16="http://schemas.microsoft.com/office/drawing/2014/main" id="{39F6DD3C-0367-3999-5430-A38F70078A30}"/>
              </a:ext>
            </a:extLst>
          </p:cNvPr>
          <p:cNvSpPr/>
          <p:nvPr/>
        </p:nvSpPr>
        <p:spPr>
          <a:xfrm>
            <a:off x="1391095" y="5250786"/>
            <a:ext cx="7752905" cy="1173199"/>
          </a:xfrm>
          <a:prstGeom prst="rect">
            <a:avLst/>
          </a:prstGeom>
          <a:solidFill>
            <a:schemeClr val="accent1">
              <a:lumMod val="20000"/>
              <a:lumOff val="8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87F3A0-2465-A998-47A6-C71EB65C04E9}"/>
              </a:ext>
            </a:extLst>
          </p:cNvPr>
          <p:cNvSpPr txBox="1"/>
          <p:nvPr/>
        </p:nvSpPr>
        <p:spPr>
          <a:xfrm>
            <a:off x="1487357" y="5207913"/>
            <a:ext cx="3291818" cy="1107996"/>
          </a:xfrm>
          <a:prstGeom prst="rect">
            <a:avLst/>
          </a:prstGeom>
          <a:noFill/>
        </p:spPr>
        <p:txBody>
          <a:bodyPr wrap="square" rtlCol="0">
            <a:spAutoFit/>
          </a:bodyPr>
          <a:lstStyle/>
          <a:p>
            <a:r>
              <a:rPr lang="en-US" sz="2200">
                <a:solidFill>
                  <a:srgbClr val="000000"/>
                </a:solidFill>
                <a:effectLst/>
                <a:latin typeface="Times New Roman" panose="02020603050405020304" pitchFamily="18" charset="0"/>
                <a:ea typeface="Times New Roman" panose="02020603050405020304" pitchFamily="18" charset="0"/>
              </a:rPr>
              <a:t>Khi gặp vấn đề cần phải đổi đổi mật khẩu truy cập cho tất cả các thiết bị</a:t>
            </a:r>
            <a:endParaRPr lang="en-US" sz="2200"/>
          </a:p>
        </p:txBody>
      </p:sp>
      <p:sp>
        <p:nvSpPr>
          <p:cNvPr id="17" name="TextBox 16">
            <a:extLst>
              <a:ext uri="{FF2B5EF4-FFF2-40B4-BE49-F238E27FC236}">
                <a16:creationId xmlns:a16="http://schemas.microsoft.com/office/drawing/2014/main" id="{648A83AD-2C60-38C1-4AF8-0E5245F80F1F}"/>
              </a:ext>
            </a:extLst>
          </p:cNvPr>
          <p:cNvSpPr txBox="1"/>
          <p:nvPr/>
        </p:nvSpPr>
        <p:spPr>
          <a:xfrm>
            <a:off x="5981217" y="5487650"/>
            <a:ext cx="1885453" cy="430887"/>
          </a:xfrm>
          <a:prstGeom prst="rect">
            <a:avLst/>
          </a:prstGeom>
          <a:noFill/>
        </p:spPr>
        <p:txBody>
          <a:bodyPr wrap="none" rtlCol="0">
            <a:spAutoFit/>
          </a:bodyPr>
          <a:lstStyle/>
          <a:p>
            <a:r>
              <a:rPr lang="en-US" sz="2200">
                <a:latin typeface="Times New Roman" panose="02020603050405020304" pitchFamily="18" charset="0"/>
                <a:ea typeface="Times New Roman" panose="02020603050405020304" pitchFamily="18" charset="0"/>
              </a:rPr>
              <a:t>K</a:t>
            </a:r>
            <a:r>
              <a:rPr lang="en-US" sz="2200">
                <a:solidFill>
                  <a:srgbClr val="000000"/>
                </a:solidFill>
                <a:effectLst/>
                <a:latin typeface="Times New Roman" panose="02020603050405020304" pitchFamily="18" charset="0"/>
                <a:ea typeface="Times New Roman" panose="02020603050405020304" pitchFamily="18" charset="0"/>
              </a:rPr>
              <a:t>hó triển khai </a:t>
            </a:r>
            <a:endParaRPr lang="en-US" sz="2200"/>
          </a:p>
        </p:txBody>
      </p:sp>
      <p:sp>
        <p:nvSpPr>
          <p:cNvPr id="21" name="TextBox 20">
            <a:extLst>
              <a:ext uri="{FF2B5EF4-FFF2-40B4-BE49-F238E27FC236}">
                <a16:creationId xmlns:a16="http://schemas.microsoft.com/office/drawing/2014/main" id="{76D22E29-7D14-6E4B-5C52-C5EA0AC96C1F}"/>
              </a:ext>
            </a:extLst>
          </p:cNvPr>
          <p:cNvSpPr txBox="1"/>
          <p:nvPr/>
        </p:nvSpPr>
        <p:spPr>
          <a:xfrm>
            <a:off x="-32695" y="5518427"/>
            <a:ext cx="1463862" cy="369332"/>
          </a:xfrm>
          <a:prstGeom prst="rect">
            <a:avLst/>
          </a:prstGeom>
          <a:noFill/>
        </p:spPr>
        <p:txBody>
          <a:bodyPr wrap="none" rtlCol="0">
            <a:spAutoFit/>
          </a:bodyPr>
          <a:lstStyle/>
          <a:p>
            <a:r>
              <a:rPr lang="en-US" sz="1800"/>
              <a:t>Nhược điểm</a:t>
            </a:r>
          </a:p>
        </p:txBody>
      </p:sp>
      <p:cxnSp>
        <p:nvCxnSpPr>
          <p:cNvPr id="31" name="Straight Connector 30">
            <a:extLst>
              <a:ext uri="{FF2B5EF4-FFF2-40B4-BE49-F238E27FC236}">
                <a16:creationId xmlns:a16="http://schemas.microsoft.com/office/drawing/2014/main" id="{606F83C8-5793-D636-1014-D1A8AADFA1F2}"/>
              </a:ext>
            </a:extLst>
          </p:cNvPr>
          <p:cNvCxnSpPr>
            <a:cxnSpLocks/>
          </p:cNvCxnSpPr>
          <p:nvPr/>
        </p:nvCxnSpPr>
        <p:spPr>
          <a:xfrm flipH="1">
            <a:off x="5127007" y="2113986"/>
            <a:ext cx="1" cy="43528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9397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12789"/>
                                        </p:tgtEl>
                                        <p:attrNameLst>
                                          <p:attrName>style.visibility</p:attrName>
                                        </p:attrNameLst>
                                      </p:cBhvr>
                                      <p:to>
                                        <p:strVal val="visible"/>
                                      </p:to>
                                    </p:set>
                                    <p:animEffect transition="in" filter="circle(in)">
                                      <p:cBhvr>
                                        <p:cTn id="7" dur="750"/>
                                        <p:tgtEl>
                                          <p:spTgt spid="101278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75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75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up)">
                                      <p:cBhvr>
                                        <p:cTn id="18" dur="250"/>
                                        <p:tgtEl>
                                          <p:spTgt spid="31"/>
                                        </p:tgtEl>
                                      </p:cBhvr>
                                    </p:animEffect>
                                  </p:childTnLst>
                                </p:cTn>
                              </p:par>
                            </p:childTnLst>
                          </p:cTn>
                        </p:par>
                        <p:par>
                          <p:cTn id="19" fill="hold">
                            <p:stCondLst>
                              <p:cond delay="25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250" fill="hold"/>
                                        <p:tgtEl>
                                          <p:spTgt spid="11"/>
                                        </p:tgtEl>
                                        <p:attrNameLst>
                                          <p:attrName>ppt_x</p:attrName>
                                        </p:attrNameLst>
                                      </p:cBhvr>
                                      <p:tavLst>
                                        <p:tav tm="0">
                                          <p:val>
                                            <p:strVal val="#ppt_x"/>
                                          </p:val>
                                        </p:tav>
                                        <p:tav tm="100000">
                                          <p:val>
                                            <p:strVal val="#ppt_x"/>
                                          </p:val>
                                        </p:tav>
                                      </p:tavLst>
                                    </p:anim>
                                    <p:anim calcmode="lin" valueType="num">
                                      <p:cBhvr additive="base">
                                        <p:cTn id="23" dur="25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250" fill="hold"/>
                                        <p:tgtEl>
                                          <p:spTgt spid="8"/>
                                        </p:tgtEl>
                                        <p:attrNameLst>
                                          <p:attrName>ppt_x</p:attrName>
                                        </p:attrNameLst>
                                      </p:cBhvr>
                                      <p:tavLst>
                                        <p:tav tm="0">
                                          <p:val>
                                            <p:strVal val="#ppt_x"/>
                                          </p:val>
                                        </p:tav>
                                        <p:tav tm="100000">
                                          <p:val>
                                            <p:strVal val="#ppt_x"/>
                                          </p:val>
                                        </p:tav>
                                      </p:tavLst>
                                    </p:anim>
                                    <p:anim calcmode="lin" valueType="num">
                                      <p:cBhvr additive="base">
                                        <p:cTn id="28" dur="25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250" fill="hold"/>
                                        <p:tgtEl>
                                          <p:spTgt spid="9"/>
                                        </p:tgtEl>
                                        <p:attrNameLst>
                                          <p:attrName>ppt_x</p:attrName>
                                        </p:attrNameLst>
                                      </p:cBhvr>
                                      <p:tavLst>
                                        <p:tav tm="0">
                                          <p:val>
                                            <p:strVal val="#ppt_x"/>
                                          </p:val>
                                        </p:tav>
                                        <p:tav tm="100000">
                                          <p:val>
                                            <p:strVal val="#ppt_x"/>
                                          </p:val>
                                        </p:tav>
                                      </p:tavLst>
                                    </p:anim>
                                    <p:anim calcmode="lin" valueType="num">
                                      <p:cBhvr additive="base">
                                        <p:cTn id="33" dur="25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250" fill="hold"/>
                                        <p:tgtEl>
                                          <p:spTgt spid="25"/>
                                        </p:tgtEl>
                                        <p:attrNameLst>
                                          <p:attrName>ppt_x</p:attrName>
                                        </p:attrNameLst>
                                      </p:cBhvr>
                                      <p:tavLst>
                                        <p:tav tm="0">
                                          <p:val>
                                            <p:strVal val="#ppt_x"/>
                                          </p:val>
                                        </p:tav>
                                        <p:tav tm="100000">
                                          <p:val>
                                            <p:strVal val="#ppt_x"/>
                                          </p:val>
                                        </p:tav>
                                      </p:tavLst>
                                    </p:anim>
                                    <p:anim calcmode="lin" valueType="num">
                                      <p:cBhvr additive="base">
                                        <p:cTn id="3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250" fill="hold"/>
                                        <p:tgtEl>
                                          <p:spTgt spid="19"/>
                                        </p:tgtEl>
                                        <p:attrNameLst>
                                          <p:attrName>ppt_x</p:attrName>
                                        </p:attrNameLst>
                                      </p:cBhvr>
                                      <p:tavLst>
                                        <p:tav tm="0">
                                          <p:val>
                                            <p:strVal val="#ppt_x"/>
                                          </p:val>
                                        </p:tav>
                                        <p:tav tm="100000">
                                          <p:val>
                                            <p:strVal val="#ppt_x"/>
                                          </p:val>
                                        </p:tav>
                                      </p:tavLst>
                                    </p:anim>
                                    <p:anim calcmode="lin" valueType="num">
                                      <p:cBhvr additive="base">
                                        <p:cTn id="44" dur="250" fill="hold"/>
                                        <p:tgtEl>
                                          <p:spTgt spid="19"/>
                                        </p:tgtEl>
                                        <p:attrNameLst>
                                          <p:attrName>ppt_y</p:attrName>
                                        </p:attrNameLst>
                                      </p:cBhvr>
                                      <p:tavLst>
                                        <p:tav tm="0">
                                          <p:val>
                                            <p:strVal val="1+#ppt_h/2"/>
                                          </p:val>
                                        </p:tav>
                                        <p:tav tm="100000">
                                          <p:val>
                                            <p:strVal val="#ppt_y"/>
                                          </p:val>
                                        </p:tav>
                                      </p:tavLst>
                                    </p:anim>
                                  </p:childTnLst>
                                </p:cTn>
                              </p:par>
                            </p:childTnLst>
                          </p:cTn>
                        </p:par>
                        <p:par>
                          <p:cTn id="45" fill="hold">
                            <p:stCondLst>
                              <p:cond delay="250"/>
                            </p:stCondLst>
                            <p:childTnLst>
                              <p:par>
                                <p:cTn id="46" presetID="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250" fill="hold"/>
                                        <p:tgtEl>
                                          <p:spTgt spid="10"/>
                                        </p:tgtEl>
                                        <p:attrNameLst>
                                          <p:attrName>ppt_x</p:attrName>
                                        </p:attrNameLst>
                                      </p:cBhvr>
                                      <p:tavLst>
                                        <p:tav tm="0">
                                          <p:val>
                                            <p:strVal val="#ppt_x"/>
                                          </p:val>
                                        </p:tav>
                                        <p:tav tm="100000">
                                          <p:val>
                                            <p:strVal val="#ppt_x"/>
                                          </p:val>
                                        </p:tav>
                                      </p:tavLst>
                                    </p:anim>
                                    <p:anim calcmode="lin" valueType="num">
                                      <p:cBhvr additive="base">
                                        <p:cTn id="49" dur="250" fill="hold"/>
                                        <p:tgtEl>
                                          <p:spTgt spid="10"/>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250" fill="hold"/>
                                        <p:tgtEl>
                                          <p:spTgt spid="14"/>
                                        </p:tgtEl>
                                        <p:attrNameLst>
                                          <p:attrName>ppt_x</p:attrName>
                                        </p:attrNameLst>
                                      </p:cBhvr>
                                      <p:tavLst>
                                        <p:tav tm="0">
                                          <p:val>
                                            <p:strVal val="#ppt_x"/>
                                          </p:val>
                                        </p:tav>
                                        <p:tav tm="100000">
                                          <p:val>
                                            <p:strVal val="#ppt_x"/>
                                          </p:val>
                                        </p:tav>
                                      </p:tavLst>
                                    </p:anim>
                                    <p:anim calcmode="lin" valueType="num">
                                      <p:cBhvr additive="base">
                                        <p:cTn id="54" dur="250" fill="hold"/>
                                        <p:tgtEl>
                                          <p:spTgt spid="14"/>
                                        </p:tgtEl>
                                        <p:attrNameLst>
                                          <p:attrName>ppt_y</p:attrName>
                                        </p:attrNameLst>
                                      </p:cBhvr>
                                      <p:tavLst>
                                        <p:tav tm="0">
                                          <p:val>
                                            <p:strVal val="1+#ppt_h/2"/>
                                          </p:val>
                                        </p:tav>
                                        <p:tav tm="100000">
                                          <p:val>
                                            <p:strVal val="#ppt_y"/>
                                          </p:val>
                                        </p:tav>
                                      </p:tavLst>
                                    </p:anim>
                                  </p:childTnLst>
                                </p:cTn>
                              </p:par>
                            </p:childTnLst>
                          </p:cTn>
                        </p:par>
                        <p:par>
                          <p:cTn id="55" fill="hold">
                            <p:stCondLst>
                              <p:cond delay="750"/>
                            </p:stCondLst>
                            <p:childTnLst>
                              <p:par>
                                <p:cTn id="56" presetID="2" presetClass="entr" presetSubtype="4"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250" fill="hold"/>
                                        <p:tgtEl>
                                          <p:spTgt spid="24"/>
                                        </p:tgtEl>
                                        <p:attrNameLst>
                                          <p:attrName>ppt_x</p:attrName>
                                        </p:attrNameLst>
                                      </p:cBhvr>
                                      <p:tavLst>
                                        <p:tav tm="0">
                                          <p:val>
                                            <p:strVal val="#ppt_x"/>
                                          </p:val>
                                        </p:tav>
                                        <p:tav tm="100000">
                                          <p:val>
                                            <p:strVal val="#ppt_x"/>
                                          </p:val>
                                        </p:tav>
                                      </p:tavLst>
                                    </p:anim>
                                    <p:anim calcmode="lin" valueType="num">
                                      <p:cBhvr additive="base">
                                        <p:cTn id="59"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250" fill="hold"/>
                                        <p:tgtEl>
                                          <p:spTgt spid="20"/>
                                        </p:tgtEl>
                                        <p:attrNameLst>
                                          <p:attrName>ppt_x</p:attrName>
                                        </p:attrNameLst>
                                      </p:cBhvr>
                                      <p:tavLst>
                                        <p:tav tm="0">
                                          <p:val>
                                            <p:strVal val="#ppt_x"/>
                                          </p:val>
                                        </p:tav>
                                        <p:tav tm="100000">
                                          <p:val>
                                            <p:strVal val="#ppt_x"/>
                                          </p:val>
                                        </p:tav>
                                      </p:tavLst>
                                    </p:anim>
                                    <p:anim calcmode="lin" valueType="num">
                                      <p:cBhvr additive="base">
                                        <p:cTn id="65" dur="250" fill="hold"/>
                                        <p:tgtEl>
                                          <p:spTgt spid="20"/>
                                        </p:tgtEl>
                                        <p:attrNameLst>
                                          <p:attrName>ppt_y</p:attrName>
                                        </p:attrNameLst>
                                      </p:cBhvr>
                                      <p:tavLst>
                                        <p:tav tm="0">
                                          <p:val>
                                            <p:strVal val="1+#ppt_h/2"/>
                                          </p:val>
                                        </p:tav>
                                        <p:tav tm="100000">
                                          <p:val>
                                            <p:strVal val="#ppt_y"/>
                                          </p:val>
                                        </p:tav>
                                      </p:tavLst>
                                    </p:anim>
                                  </p:childTnLst>
                                </p:cTn>
                              </p:par>
                            </p:childTnLst>
                          </p:cTn>
                        </p:par>
                        <p:par>
                          <p:cTn id="66" fill="hold">
                            <p:stCondLst>
                              <p:cond delay="250"/>
                            </p:stCondLst>
                            <p:childTnLst>
                              <p:par>
                                <p:cTn id="67" presetID="2" presetClass="entr" presetSubtype="4"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250" fill="hold"/>
                                        <p:tgtEl>
                                          <p:spTgt spid="15"/>
                                        </p:tgtEl>
                                        <p:attrNameLst>
                                          <p:attrName>ppt_x</p:attrName>
                                        </p:attrNameLst>
                                      </p:cBhvr>
                                      <p:tavLst>
                                        <p:tav tm="0">
                                          <p:val>
                                            <p:strVal val="#ppt_x"/>
                                          </p:val>
                                        </p:tav>
                                        <p:tav tm="100000">
                                          <p:val>
                                            <p:strVal val="#ppt_x"/>
                                          </p:val>
                                        </p:tav>
                                      </p:tavLst>
                                    </p:anim>
                                    <p:anim calcmode="lin" valueType="num">
                                      <p:cBhvr additive="base">
                                        <p:cTn id="70" dur="250" fill="hold"/>
                                        <p:tgtEl>
                                          <p:spTgt spid="15"/>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2" presetClass="entr" presetSubtype="4"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250" fill="hold"/>
                                        <p:tgtEl>
                                          <p:spTgt spid="13"/>
                                        </p:tgtEl>
                                        <p:attrNameLst>
                                          <p:attrName>ppt_x</p:attrName>
                                        </p:attrNameLst>
                                      </p:cBhvr>
                                      <p:tavLst>
                                        <p:tav tm="0">
                                          <p:val>
                                            <p:strVal val="#ppt_x"/>
                                          </p:val>
                                        </p:tav>
                                        <p:tav tm="100000">
                                          <p:val>
                                            <p:strVal val="#ppt_x"/>
                                          </p:val>
                                        </p:tav>
                                      </p:tavLst>
                                    </p:anim>
                                    <p:anim calcmode="lin" valueType="num">
                                      <p:cBhvr additive="base">
                                        <p:cTn id="75" dur="250" fill="hold"/>
                                        <p:tgtEl>
                                          <p:spTgt spid="13"/>
                                        </p:tgtEl>
                                        <p:attrNameLst>
                                          <p:attrName>ppt_y</p:attrName>
                                        </p:attrNameLst>
                                      </p:cBhvr>
                                      <p:tavLst>
                                        <p:tav tm="0">
                                          <p:val>
                                            <p:strVal val="1+#ppt_h/2"/>
                                          </p:val>
                                        </p:tav>
                                        <p:tav tm="100000">
                                          <p:val>
                                            <p:strVal val="#ppt_y"/>
                                          </p:val>
                                        </p:tav>
                                      </p:tavLst>
                                    </p:anim>
                                  </p:childTnLst>
                                </p:cTn>
                              </p:par>
                            </p:childTnLst>
                          </p:cTn>
                        </p:par>
                        <p:par>
                          <p:cTn id="76" fill="hold">
                            <p:stCondLst>
                              <p:cond delay="750"/>
                            </p:stCondLst>
                            <p:childTnLst>
                              <p:par>
                                <p:cTn id="77" presetID="2" presetClass="entr" presetSubtype="4"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250" fill="hold"/>
                                        <p:tgtEl>
                                          <p:spTgt spid="12"/>
                                        </p:tgtEl>
                                        <p:attrNameLst>
                                          <p:attrName>ppt_x</p:attrName>
                                        </p:attrNameLst>
                                      </p:cBhvr>
                                      <p:tavLst>
                                        <p:tav tm="0">
                                          <p:val>
                                            <p:strVal val="#ppt_x"/>
                                          </p:val>
                                        </p:tav>
                                        <p:tav tm="100000">
                                          <p:val>
                                            <p:strVal val="#ppt_x"/>
                                          </p:val>
                                        </p:tav>
                                      </p:tavLst>
                                    </p:anim>
                                    <p:anim calcmode="lin" valueType="num">
                                      <p:cBhvr additive="base">
                                        <p:cTn id="80" dur="2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250" fill="hold"/>
                                        <p:tgtEl>
                                          <p:spTgt spid="21"/>
                                        </p:tgtEl>
                                        <p:attrNameLst>
                                          <p:attrName>ppt_x</p:attrName>
                                        </p:attrNameLst>
                                      </p:cBhvr>
                                      <p:tavLst>
                                        <p:tav tm="0">
                                          <p:val>
                                            <p:strVal val="#ppt_x"/>
                                          </p:val>
                                        </p:tav>
                                        <p:tav tm="100000">
                                          <p:val>
                                            <p:strVal val="#ppt_x"/>
                                          </p:val>
                                        </p:tav>
                                      </p:tavLst>
                                    </p:anim>
                                    <p:anim calcmode="lin" valueType="num">
                                      <p:cBhvr additive="base">
                                        <p:cTn id="86" dur="250" fill="hold"/>
                                        <p:tgtEl>
                                          <p:spTgt spid="21"/>
                                        </p:tgtEl>
                                        <p:attrNameLst>
                                          <p:attrName>ppt_y</p:attrName>
                                        </p:attrNameLst>
                                      </p:cBhvr>
                                      <p:tavLst>
                                        <p:tav tm="0">
                                          <p:val>
                                            <p:strVal val="1+#ppt_h/2"/>
                                          </p:val>
                                        </p:tav>
                                        <p:tav tm="100000">
                                          <p:val>
                                            <p:strVal val="#ppt_y"/>
                                          </p:val>
                                        </p:tav>
                                      </p:tavLst>
                                    </p:anim>
                                  </p:childTnLst>
                                </p:cTn>
                              </p:par>
                            </p:childTnLst>
                          </p:cTn>
                        </p:par>
                        <p:par>
                          <p:cTn id="87" fill="hold">
                            <p:stCondLst>
                              <p:cond delay="250"/>
                            </p:stCondLst>
                            <p:childTnLst>
                              <p:par>
                                <p:cTn id="88" presetID="2" presetClass="entr" presetSubtype="4"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250" fill="hold"/>
                                        <p:tgtEl>
                                          <p:spTgt spid="16"/>
                                        </p:tgtEl>
                                        <p:attrNameLst>
                                          <p:attrName>ppt_x</p:attrName>
                                        </p:attrNameLst>
                                      </p:cBhvr>
                                      <p:tavLst>
                                        <p:tav tm="0">
                                          <p:val>
                                            <p:strVal val="#ppt_x"/>
                                          </p:val>
                                        </p:tav>
                                        <p:tav tm="100000">
                                          <p:val>
                                            <p:strVal val="#ppt_x"/>
                                          </p:val>
                                        </p:tav>
                                      </p:tavLst>
                                    </p:anim>
                                    <p:anim calcmode="lin" valueType="num">
                                      <p:cBhvr additive="base">
                                        <p:cTn id="91" dur="250" fill="hold"/>
                                        <p:tgtEl>
                                          <p:spTgt spid="16"/>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17"/>
                                        </p:tgtEl>
                                        <p:attrNameLst>
                                          <p:attrName>style.visibility</p:attrName>
                                        </p:attrNameLst>
                                      </p:cBhvr>
                                      <p:to>
                                        <p:strVal val="visible"/>
                                      </p:to>
                                    </p:set>
                                    <p:anim calcmode="lin" valueType="num">
                                      <p:cBhvr additive="base">
                                        <p:cTn id="95" dur="250" fill="hold"/>
                                        <p:tgtEl>
                                          <p:spTgt spid="17"/>
                                        </p:tgtEl>
                                        <p:attrNameLst>
                                          <p:attrName>ppt_x</p:attrName>
                                        </p:attrNameLst>
                                      </p:cBhvr>
                                      <p:tavLst>
                                        <p:tav tm="0">
                                          <p:val>
                                            <p:strVal val="#ppt_x"/>
                                          </p:val>
                                        </p:tav>
                                        <p:tav tm="100000">
                                          <p:val>
                                            <p:strVal val="#ppt_x"/>
                                          </p:val>
                                        </p:tav>
                                      </p:tavLst>
                                    </p:anim>
                                    <p:anim calcmode="lin" valueType="num">
                                      <p:cBhvr additive="base">
                                        <p:cTn id="96" dur="250" fill="hold"/>
                                        <p:tgtEl>
                                          <p:spTgt spid="17"/>
                                        </p:tgtEl>
                                        <p:attrNameLst>
                                          <p:attrName>ppt_y</p:attrName>
                                        </p:attrNameLst>
                                      </p:cBhvr>
                                      <p:tavLst>
                                        <p:tav tm="0">
                                          <p:val>
                                            <p:strVal val="1+#ppt_h/2"/>
                                          </p:val>
                                        </p:tav>
                                        <p:tav tm="100000">
                                          <p:val>
                                            <p:strVal val="#ppt_y"/>
                                          </p:val>
                                        </p:tav>
                                      </p:tavLst>
                                    </p:anim>
                                  </p:childTnLst>
                                </p:cTn>
                              </p:par>
                            </p:childTnLst>
                          </p:cTn>
                        </p:par>
                        <p:par>
                          <p:cTn id="97" fill="hold">
                            <p:stCondLst>
                              <p:cond delay="750"/>
                            </p:stCondLst>
                            <p:childTnLst>
                              <p:par>
                                <p:cTn id="98" presetID="2" presetClass="entr" presetSubtype="4"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250" fill="hold"/>
                                        <p:tgtEl>
                                          <p:spTgt spid="26"/>
                                        </p:tgtEl>
                                        <p:attrNameLst>
                                          <p:attrName>ppt_x</p:attrName>
                                        </p:attrNameLst>
                                      </p:cBhvr>
                                      <p:tavLst>
                                        <p:tav tm="0">
                                          <p:val>
                                            <p:strVal val="#ppt_x"/>
                                          </p:val>
                                        </p:tav>
                                        <p:tav tm="100000">
                                          <p:val>
                                            <p:strVal val="#ppt_x"/>
                                          </p:val>
                                        </p:tav>
                                      </p:tavLst>
                                    </p:anim>
                                    <p:anim calcmode="lin" valueType="num">
                                      <p:cBhvr additive="base">
                                        <p:cTn id="101"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P spid="6" grpId="0"/>
      <p:bldP spid="7" grpId="0"/>
      <p:bldP spid="25" grpId="0" animBg="1"/>
      <p:bldP spid="8" grpId="0"/>
      <p:bldP spid="9" grpId="0"/>
      <p:bldP spid="11" grpId="0"/>
      <p:bldP spid="24" grpId="0" animBg="1"/>
      <p:bldP spid="10" grpId="0"/>
      <p:bldP spid="14" grpId="0"/>
      <p:bldP spid="19" grpId="0"/>
      <p:bldP spid="12" grpId="0" animBg="1"/>
      <p:bldP spid="13" grpId="0"/>
      <p:bldP spid="15" grpId="0"/>
      <p:bldP spid="20" grpId="0"/>
      <p:bldP spid="26" grpId="0" animBg="1"/>
      <p:bldP spid="16" grpId="0"/>
      <p:bldP spid="17"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WPA-PSK</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014649"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 dụng một Pre-shared Key (PSK) để thực hiện Authentication, được chia sẻ giữa các WD và AP. Độ dài của PSK khoảng từ 8 đến 63 kí tự.</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 PSK đó, mỗi wireless devices lấy và lưu trữ một</a:t>
            </a:r>
            <a:r>
              <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bộ khóa chính </a:t>
            </a: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(Pairwise Master Key – PMK) cho đến khi PSK hoặc SSID (tên của AP) thay đổi</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một người dùng kết nối đến một AP, protocol 4-ways handshake (tạm dịch là bắt tay 4 bước) được thiết lập để tạo ra một </a:t>
            </a:r>
            <a:r>
              <a:rPr lang="en-US" sz="24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 khóa khóa tạm thời</a:t>
            </a: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(Pairwise Transient Key – PTK). Khóa này được dùng để mã hóa dữ liệu giữa người dùng và AP và được thay đổi sau ít nhất 65535 gói tin</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862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barn(inVertical)">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barn(inVertical)">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barn(inVertical)">
                                      <p:cBhvr>
                                        <p:cTn id="17" dur="500"/>
                                        <p:tgtEl>
                                          <p:spTgt spid="1012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Sinh PMK (PMK Generation)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533399" y="1066800"/>
            <a:ext cx="8458201"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latin typeface="Times New Roman" panose="02020603050405020304" pitchFamily="18" charset="0"/>
                <a:ea typeface="Times New Roman" panose="02020603050405020304" pitchFamily="18" charset="0"/>
                <a:cs typeface="Times New Roman" panose="02020603050405020304" pitchFamily="18" charset="0"/>
              </a:rPr>
              <a:t>T</a:t>
            </a: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ất cả các wireless devices lấy Pairwise Master Key (PMK) từ Pre-shared Key (PSK)</a:t>
            </a:r>
            <a:endParaRPr lang="en-US" sz="2200">
              <a:effectLst/>
              <a:latin typeface="Times New Roman" panose="02020603050405020304" pitchFamily="18" charset="0"/>
              <a:ea typeface="Noto Sans Symbols"/>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PMK được tính toán bằng cách sử dụng </a:t>
            </a:r>
            <a:r>
              <a:rPr lang="en-US" sz="2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Hàm lấy khóa dựa trên mật khẩu</a:t>
            </a: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(Password-Based Key Derivation Function 2 – PBKDF2). </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thức</a:t>
            </a:r>
          </a:p>
          <a:p>
            <a:pPr eaLnBrk="1" hangingPunct="1">
              <a:lnSpc>
                <a:spcPct val="90000"/>
              </a:lnSpc>
              <a:spcBef>
                <a:spcPct val="30000"/>
              </a:spcBef>
              <a:buClr>
                <a:srgbClr val="FF9900"/>
              </a:buClr>
              <a:defRPr/>
            </a:pPr>
            <a:endParaRPr lang="en-US" sz="2200">
              <a:effectLst/>
              <a:latin typeface="Times New Roman" panose="02020603050405020304" pitchFamily="18" charset="0"/>
              <a:ea typeface="Noto Sans Symbols"/>
              <a:cs typeface="Times New Roman" panose="02020603050405020304" pitchFamily="18" charset="0"/>
            </a:endParaRPr>
          </a:p>
          <a:p>
            <a:pPr marL="395288" indent="-285750">
              <a:lnSpc>
                <a:spcPct val="107000"/>
              </a:lnSpc>
              <a:spcAft>
                <a:spcPts val="800"/>
              </a:spcAft>
            </a:pPr>
            <a:r>
              <a:rPr lang="en-US" sz="2200">
                <a:effectLst/>
                <a:latin typeface="Times New Roman" panose="02020603050405020304" pitchFamily="18" charset="0"/>
                <a:ea typeface="Noto Sans Symbols"/>
                <a:cs typeface="Times New Roman" panose="02020603050405020304" pitchFamily="18" charset="0"/>
              </a:rPr>
              <a:t> 	</a:t>
            </a: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đó:</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p>
            <a:pPr marL="736600" indent="-217488">
              <a:lnSpc>
                <a:spcPct val="107000"/>
              </a:lnSpc>
              <a:spcAft>
                <a:spcPts val="800"/>
              </a:spcAft>
              <a:buFont typeface="Wingdings" panose="05000000000000000000" pitchFamily="2" charset="2"/>
              <a:buChar cha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HMAC-SHA1: là một loại mã tin nhắn xác thực (Message Authentication Code) bao gồm hàm băm mật mã và khóa bí mật.</a:t>
            </a:r>
            <a:endParaRPr lang="en-US" sz="2200">
              <a:latin typeface="Times New Roman" panose="02020603050405020304" pitchFamily="18" charset="0"/>
              <a:ea typeface="Times New Roman" panose="02020603050405020304" pitchFamily="18" charset="0"/>
              <a:cs typeface="Times New Roman" panose="02020603050405020304" pitchFamily="18" charset="0"/>
            </a:endParaRPr>
          </a:p>
          <a:p>
            <a:pPr marL="736600" indent="-217488">
              <a:lnSpc>
                <a:spcPct val="107000"/>
              </a:lnSpc>
              <a:spcAft>
                <a:spcPts val="800"/>
              </a:spcAft>
              <a:buFont typeface="Wingdings" panose="05000000000000000000" pitchFamily="2" charset="2"/>
              <a:buChar cha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PSK: Pre-shared Key</a:t>
            </a:r>
            <a:endParaRPr lang="en-US" sz="2200">
              <a:latin typeface="Times New Roman" panose="02020603050405020304" pitchFamily="18" charset="0"/>
              <a:ea typeface="Times New Roman" panose="02020603050405020304" pitchFamily="18" charset="0"/>
              <a:cs typeface="Times New Roman" panose="02020603050405020304" pitchFamily="18" charset="0"/>
            </a:endParaRPr>
          </a:p>
          <a:p>
            <a:pPr marL="736600" indent="-217488">
              <a:lnSpc>
                <a:spcPct val="107000"/>
              </a:lnSpc>
              <a:spcAft>
                <a:spcPts val="800"/>
              </a:spcAft>
              <a:buFont typeface="Wingdings" panose="05000000000000000000" pitchFamily="2" charset="2"/>
              <a:buChar cha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SSID: Được sử dụng như một message đầu vào của HMAC-SHA1.</a:t>
            </a:r>
            <a:endParaRPr lang="en-US" sz="2200">
              <a:latin typeface="Times New Roman" panose="02020603050405020304" pitchFamily="18" charset="0"/>
              <a:ea typeface="Times New Roman" panose="02020603050405020304" pitchFamily="18" charset="0"/>
              <a:cs typeface="Times New Roman" panose="02020603050405020304" pitchFamily="18" charset="0"/>
            </a:endParaRPr>
          </a:p>
          <a:p>
            <a:pPr marL="736600" indent="-217488">
              <a:lnSpc>
                <a:spcPct val="107000"/>
              </a:lnSpc>
              <a:spcAft>
                <a:spcPts val="800"/>
              </a:spcAft>
              <a:buFont typeface="Wingdings" panose="05000000000000000000" pitchFamily="2" charset="2"/>
              <a:buChar cha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4096: số lần lặp lại quá trình băm </a:t>
            </a:r>
            <a:endParaRPr lang="en-US" sz="2200">
              <a:latin typeface="Times New Roman" panose="02020603050405020304" pitchFamily="18" charset="0"/>
              <a:ea typeface="Times New Roman" panose="02020603050405020304" pitchFamily="18" charset="0"/>
              <a:cs typeface="Times New Roman" panose="02020603050405020304" pitchFamily="18" charset="0"/>
            </a:endParaRPr>
          </a:p>
          <a:p>
            <a:pPr marL="736600" indent="-217488">
              <a:lnSpc>
                <a:spcPct val="107000"/>
              </a:lnSpc>
              <a:spcAft>
                <a:spcPts val="800"/>
              </a:spcAft>
              <a:buFont typeface="Wingdings" panose="05000000000000000000" pitchFamily="2" charset="2"/>
              <a:buChar char="§"/>
            </a:pPr>
            <a:r>
              <a:rPr lang="en-US"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 Độ dài mong muốn của PMK</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54A14D9-9379-99F6-22B0-711FF8F4303A}"/>
              </a:ext>
            </a:extLst>
          </p:cNvPr>
          <p:cNvPicPr>
            <a:picLocks noChangeAspect="1"/>
          </p:cNvPicPr>
          <p:nvPr/>
        </p:nvPicPr>
        <p:blipFill>
          <a:blip r:embed="rId3"/>
          <a:stretch>
            <a:fillRect/>
          </a:stretch>
        </p:blipFill>
        <p:spPr>
          <a:xfrm>
            <a:off x="2133600" y="2802058"/>
            <a:ext cx="6151685" cy="550742"/>
          </a:xfrm>
          <a:prstGeom prst="rect">
            <a:avLst/>
          </a:prstGeom>
        </p:spPr>
      </p:pic>
    </p:spTree>
    <p:extLst>
      <p:ext uri="{BB962C8B-B14F-4D97-AF65-F5344CB8AC3E}">
        <p14:creationId xmlns:p14="http://schemas.microsoft.com/office/powerpoint/2010/main" val="1214103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fade">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fade">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fade">
                                      <p:cBhvr>
                                        <p:cTn id="17" dur="500"/>
                                        <p:tgtEl>
                                          <p:spTgt spid="1012789">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12789">
                                            <p:txEl>
                                              <p:pRg st="4" end="4"/>
                                            </p:txEl>
                                          </p:spTgt>
                                        </p:tgtEl>
                                        <p:attrNameLst>
                                          <p:attrName>style.visibility</p:attrName>
                                        </p:attrNameLst>
                                      </p:cBhvr>
                                      <p:to>
                                        <p:strVal val="visible"/>
                                      </p:to>
                                    </p:set>
                                    <p:anim calcmode="lin" valueType="num">
                                      <p:cBhvr additive="base">
                                        <p:cTn id="26" dur="250" fill="hold"/>
                                        <p:tgtEl>
                                          <p:spTgt spid="1012789">
                                            <p:txEl>
                                              <p:pRg st="4" end="4"/>
                                            </p:txEl>
                                          </p:spTgt>
                                        </p:tgtEl>
                                        <p:attrNameLst>
                                          <p:attrName>ppt_x</p:attrName>
                                        </p:attrNameLst>
                                      </p:cBhvr>
                                      <p:tavLst>
                                        <p:tav tm="0">
                                          <p:val>
                                            <p:strVal val="#ppt_x"/>
                                          </p:val>
                                        </p:tav>
                                        <p:tav tm="100000">
                                          <p:val>
                                            <p:strVal val="#ppt_x"/>
                                          </p:val>
                                        </p:tav>
                                      </p:tavLst>
                                    </p:anim>
                                    <p:anim calcmode="lin" valueType="num">
                                      <p:cBhvr additive="base">
                                        <p:cTn id="27" dur="250" fill="hold"/>
                                        <p:tgtEl>
                                          <p:spTgt spid="1012789">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
                            </p:stCondLst>
                            <p:childTnLst>
                              <p:par>
                                <p:cTn id="29" presetID="22" presetClass="entr" presetSubtype="1" fill="hold" nodeType="afterEffect">
                                  <p:stCondLst>
                                    <p:cond delay="750"/>
                                  </p:stCondLst>
                                  <p:childTnLst>
                                    <p:set>
                                      <p:cBhvr>
                                        <p:cTn id="30" dur="1" fill="hold">
                                          <p:stCondLst>
                                            <p:cond delay="0"/>
                                          </p:stCondLst>
                                        </p:cTn>
                                        <p:tgtEl>
                                          <p:spTgt spid="1012789">
                                            <p:txEl>
                                              <p:pRg st="5" end="5"/>
                                            </p:txEl>
                                          </p:spTgt>
                                        </p:tgtEl>
                                        <p:attrNameLst>
                                          <p:attrName>style.visibility</p:attrName>
                                        </p:attrNameLst>
                                      </p:cBhvr>
                                      <p:to>
                                        <p:strVal val="visible"/>
                                      </p:to>
                                    </p:set>
                                    <p:animEffect transition="in" filter="wipe(up)">
                                      <p:cBhvr>
                                        <p:cTn id="31" dur="250"/>
                                        <p:tgtEl>
                                          <p:spTgt spid="1012789">
                                            <p:txEl>
                                              <p:pRg st="5" end="5"/>
                                            </p:txEl>
                                          </p:spTgt>
                                        </p:tgtEl>
                                      </p:cBhvr>
                                    </p:animEffect>
                                  </p:childTnLst>
                                </p:cTn>
                              </p:par>
                            </p:childTnLst>
                          </p:cTn>
                        </p:par>
                        <p:par>
                          <p:cTn id="32" fill="hold">
                            <p:stCondLst>
                              <p:cond delay="1250"/>
                            </p:stCondLst>
                            <p:childTnLst>
                              <p:par>
                                <p:cTn id="33" presetID="47" presetClass="entr" presetSubtype="0" fill="hold" nodeType="afterEffect">
                                  <p:stCondLst>
                                    <p:cond delay="750"/>
                                  </p:stCondLst>
                                  <p:childTnLst>
                                    <p:set>
                                      <p:cBhvr>
                                        <p:cTn id="34" dur="1" fill="hold">
                                          <p:stCondLst>
                                            <p:cond delay="0"/>
                                          </p:stCondLst>
                                        </p:cTn>
                                        <p:tgtEl>
                                          <p:spTgt spid="1012789">
                                            <p:txEl>
                                              <p:pRg st="6" end="6"/>
                                            </p:txEl>
                                          </p:spTgt>
                                        </p:tgtEl>
                                        <p:attrNameLst>
                                          <p:attrName>style.visibility</p:attrName>
                                        </p:attrNameLst>
                                      </p:cBhvr>
                                      <p:to>
                                        <p:strVal val="visible"/>
                                      </p:to>
                                    </p:set>
                                    <p:animEffect transition="in" filter="fade">
                                      <p:cBhvr>
                                        <p:cTn id="35" dur="250"/>
                                        <p:tgtEl>
                                          <p:spTgt spid="1012789">
                                            <p:txEl>
                                              <p:pRg st="6" end="6"/>
                                            </p:txEl>
                                          </p:spTgt>
                                        </p:tgtEl>
                                      </p:cBhvr>
                                    </p:animEffect>
                                    <p:anim calcmode="lin" valueType="num">
                                      <p:cBhvr>
                                        <p:cTn id="36" dur="250" fill="hold"/>
                                        <p:tgtEl>
                                          <p:spTgt spid="1012789">
                                            <p:txEl>
                                              <p:pRg st="6" end="6"/>
                                            </p:txEl>
                                          </p:spTgt>
                                        </p:tgtEl>
                                        <p:attrNameLst>
                                          <p:attrName>ppt_x</p:attrName>
                                        </p:attrNameLst>
                                      </p:cBhvr>
                                      <p:tavLst>
                                        <p:tav tm="0">
                                          <p:val>
                                            <p:strVal val="#ppt_x"/>
                                          </p:val>
                                        </p:tav>
                                        <p:tav tm="100000">
                                          <p:val>
                                            <p:strVal val="#ppt_x"/>
                                          </p:val>
                                        </p:tav>
                                      </p:tavLst>
                                    </p:anim>
                                    <p:anim calcmode="lin" valueType="num">
                                      <p:cBhvr>
                                        <p:cTn id="37" dur="250" fill="hold"/>
                                        <p:tgtEl>
                                          <p:spTgt spid="1012789">
                                            <p:txEl>
                                              <p:pRg st="6" end="6"/>
                                            </p:txEl>
                                          </p:spTgt>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47" presetClass="entr" presetSubtype="0" fill="hold" nodeType="afterEffect">
                                  <p:stCondLst>
                                    <p:cond delay="750"/>
                                  </p:stCondLst>
                                  <p:childTnLst>
                                    <p:set>
                                      <p:cBhvr>
                                        <p:cTn id="40" dur="1" fill="hold">
                                          <p:stCondLst>
                                            <p:cond delay="0"/>
                                          </p:stCondLst>
                                        </p:cTn>
                                        <p:tgtEl>
                                          <p:spTgt spid="1012789">
                                            <p:txEl>
                                              <p:pRg st="7" end="7"/>
                                            </p:txEl>
                                          </p:spTgt>
                                        </p:tgtEl>
                                        <p:attrNameLst>
                                          <p:attrName>style.visibility</p:attrName>
                                        </p:attrNameLst>
                                      </p:cBhvr>
                                      <p:to>
                                        <p:strVal val="visible"/>
                                      </p:to>
                                    </p:set>
                                    <p:animEffect transition="in" filter="fade">
                                      <p:cBhvr>
                                        <p:cTn id="41" dur="250"/>
                                        <p:tgtEl>
                                          <p:spTgt spid="1012789">
                                            <p:txEl>
                                              <p:pRg st="7" end="7"/>
                                            </p:txEl>
                                          </p:spTgt>
                                        </p:tgtEl>
                                      </p:cBhvr>
                                    </p:animEffect>
                                    <p:anim calcmode="lin" valueType="num">
                                      <p:cBhvr>
                                        <p:cTn id="42" dur="250" fill="hold"/>
                                        <p:tgtEl>
                                          <p:spTgt spid="1012789">
                                            <p:txEl>
                                              <p:pRg st="7" end="7"/>
                                            </p:txEl>
                                          </p:spTgt>
                                        </p:tgtEl>
                                        <p:attrNameLst>
                                          <p:attrName>ppt_x</p:attrName>
                                        </p:attrNameLst>
                                      </p:cBhvr>
                                      <p:tavLst>
                                        <p:tav tm="0">
                                          <p:val>
                                            <p:strVal val="#ppt_x"/>
                                          </p:val>
                                        </p:tav>
                                        <p:tav tm="100000">
                                          <p:val>
                                            <p:strVal val="#ppt_x"/>
                                          </p:val>
                                        </p:tav>
                                      </p:tavLst>
                                    </p:anim>
                                    <p:anim calcmode="lin" valueType="num">
                                      <p:cBhvr>
                                        <p:cTn id="43" dur="250" fill="hold"/>
                                        <p:tgtEl>
                                          <p:spTgt spid="1012789">
                                            <p:txEl>
                                              <p:pRg st="7" end="7"/>
                                            </p:txEl>
                                          </p:spTgt>
                                        </p:tgtEl>
                                        <p:attrNameLst>
                                          <p:attrName>ppt_y</p:attrName>
                                        </p:attrNameLst>
                                      </p:cBhvr>
                                      <p:tavLst>
                                        <p:tav tm="0">
                                          <p:val>
                                            <p:strVal val="#ppt_y-.1"/>
                                          </p:val>
                                        </p:tav>
                                        <p:tav tm="100000">
                                          <p:val>
                                            <p:strVal val="#ppt_y"/>
                                          </p:val>
                                        </p:tav>
                                      </p:tavLst>
                                    </p:anim>
                                  </p:childTnLst>
                                </p:cTn>
                              </p:par>
                            </p:childTnLst>
                          </p:cTn>
                        </p:par>
                        <p:par>
                          <p:cTn id="44" fill="hold">
                            <p:stCondLst>
                              <p:cond delay="3250"/>
                            </p:stCondLst>
                            <p:childTnLst>
                              <p:par>
                                <p:cTn id="45" presetID="47" presetClass="entr" presetSubtype="0" fill="hold" nodeType="afterEffect">
                                  <p:stCondLst>
                                    <p:cond delay="750"/>
                                  </p:stCondLst>
                                  <p:childTnLst>
                                    <p:set>
                                      <p:cBhvr>
                                        <p:cTn id="46" dur="1" fill="hold">
                                          <p:stCondLst>
                                            <p:cond delay="0"/>
                                          </p:stCondLst>
                                        </p:cTn>
                                        <p:tgtEl>
                                          <p:spTgt spid="1012789">
                                            <p:txEl>
                                              <p:pRg st="8" end="8"/>
                                            </p:txEl>
                                          </p:spTgt>
                                        </p:tgtEl>
                                        <p:attrNameLst>
                                          <p:attrName>style.visibility</p:attrName>
                                        </p:attrNameLst>
                                      </p:cBhvr>
                                      <p:to>
                                        <p:strVal val="visible"/>
                                      </p:to>
                                    </p:set>
                                    <p:animEffect transition="in" filter="fade">
                                      <p:cBhvr>
                                        <p:cTn id="47" dur="250"/>
                                        <p:tgtEl>
                                          <p:spTgt spid="1012789">
                                            <p:txEl>
                                              <p:pRg st="8" end="8"/>
                                            </p:txEl>
                                          </p:spTgt>
                                        </p:tgtEl>
                                      </p:cBhvr>
                                    </p:animEffect>
                                    <p:anim calcmode="lin" valueType="num">
                                      <p:cBhvr>
                                        <p:cTn id="48" dur="250" fill="hold"/>
                                        <p:tgtEl>
                                          <p:spTgt spid="1012789">
                                            <p:txEl>
                                              <p:pRg st="8" end="8"/>
                                            </p:txEl>
                                          </p:spTgt>
                                        </p:tgtEl>
                                        <p:attrNameLst>
                                          <p:attrName>ppt_x</p:attrName>
                                        </p:attrNameLst>
                                      </p:cBhvr>
                                      <p:tavLst>
                                        <p:tav tm="0">
                                          <p:val>
                                            <p:strVal val="#ppt_x"/>
                                          </p:val>
                                        </p:tav>
                                        <p:tav tm="100000">
                                          <p:val>
                                            <p:strVal val="#ppt_x"/>
                                          </p:val>
                                        </p:tav>
                                      </p:tavLst>
                                    </p:anim>
                                    <p:anim calcmode="lin" valueType="num">
                                      <p:cBhvr>
                                        <p:cTn id="49" dur="250" fill="hold"/>
                                        <p:tgtEl>
                                          <p:spTgt spid="1012789">
                                            <p:txEl>
                                              <p:pRg st="8" end="8"/>
                                            </p:txEl>
                                          </p:spTgt>
                                        </p:tgtEl>
                                        <p:attrNameLst>
                                          <p:attrName>ppt_y</p:attrName>
                                        </p:attrNameLst>
                                      </p:cBhvr>
                                      <p:tavLst>
                                        <p:tav tm="0">
                                          <p:val>
                                            <p:strVal val="#ppt_y-.1"/>
                                          </p:val>
                                        </p:tav>
                                        <p:tav tm="100000">
                                          <p:val>
                                            <p:strVal val="#ppt_y"/>
                                          </p:val>
                                        </p:tav>
                                      </p:tavLst>
                                    </p:anim>
                                  </p:childTnLst>
                                </p:cTn>
                              </p:par>
                            </p:childTnLst>
                          </p:cTn>
                        </p:par>
                        <p:par>
                          <p:cTn id="50" fill="hold">
                            <p:stCondLst>
                              <p:cond delay="4250"/>
                            </p:stCondLst>
                            <p:childTnLst>
                              <p:par>
                                <p:cTn id="51" presetID="47" presetClass="entr" presetSubtype="0" fill="hold" nodeType="afterEffect">
                                  <p:stCondLst>
                                    <p:cond delay="750"/>
                                  </p:stCondLst>
                                  <p:childTnLst>
                                    <p:set>
                                      <p:cBhvr>
                                        <p:cTn id="52" dur="1" fill="hold">
                                          <p:stCondLst>
                                            <p:cond delay="0"/>
                                          </p:stCondLst>
                                        </p:cTn>
                                        <p:tgtEl>
                                          <p:spTgt spid="1012789">
                                            <p:txEl>
                                              <p:pRg st="9" end="9"/>
                                            </p:txEl>
                                          </p:spTgt>
                                        </p:tgtEl>
                                        <p:attrNameLst>
                                          <p:attrName>style.visibility</p:attrName>
                                        </p:attrNameLst>
                                      </p:cBhvr>
                                      <p:to>
                                        <p:strVal val="visible"/>
                                      </p:to>
                                    </p:set>
                                    <p:animEffect transition="in" filter="fade">
                                      <p:cBhvr>
                                        <p:cTn id="53" dur="250"/>
                                        <p:tgtEl>
                                          <p:spTgt spid="1012789">
                                            <p:txEl>
                                              <p:pRg st="9" end="9"/>
                                            </p:txEl>
                                          </p:spTgt>
                                        </p:tgtEl>
                                      </p:cBhvr>
                                    </p:animEffect>
                                    <p:anim calcmode="lin" valueType="num">
                                      <p:cBhvr>
                                        <p:cTn id="54" dur="250" fill="hold"/>
                                        <p:tgtEl>
                                          <p:spTgt spid="1012789">
                                            <p:txEl>
                                              <p:pRg st="9" end="9"/>
                                            </p:txEl>
                                          </p:spTgt>
                                        </p:tgtEl>
                                        <p:attrNameLst>
                                          <p:attrName>ppt_x</p:attrName>
                                        </p:attrNameLst>
                                      </p:cBhvr>
                                      <p:tavLst>
                                        <p:tav tm="0">
                                          <p:val>
                                            <p:strVal val="#ppt_x"/>
                                          </p:val>
                                        </p:tav>
                                        <p:tav tm="100000">
                                          <p:val>
                                            <p:strVal val="#ppt_x"/>
                                          </p:val>
                                        </p:tav>
                                      </p:tavLst>
                                    </p:anim>
                                    <p:anim calcmode="lin" valueType="num">
                                      <p:cBhvr>
                                        <p:cTn id="55" dur="250" fill="hold"/>
                                        <p:tgtEl>
                                          <p:spTgt spid="101278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Sinh PMK (PMK Generation)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457200" y="4343400"/>
            <a:ext cx="8458201"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Noto Sans Symbols"/>
              </a:rPr>
              <a:t>PKM là sự kết hợp của 256-bit đầu của quá trình tính toán. Quá trình trên được thực hiện một lần bởi tất cả những wireless devices và kể cả AP. Cuối cùng kết quả tính toán sẽ được lưu lại cho đến khi PSK hoặc SSID thay đổi.</a:t>
            </a:r>
            <a:endParaRPr lang="en-US" sz="2400">
              <a:effectLst/>
              <a:latin typeface="Noto Sans Symbols"/>
              <a:ea typeface="Noto Sans Symbols"/>
              <a:cs typeface="Noto Sans Symbols"/>
            </a:endParaRPr>
          </a:p>
        </p:txBody>
      </p:sp>
      <p:pic>
        <p:nvPicPr>
          <p:cNvPr id="8" name="image9.png" descr="PMK">
            <a:extLst>
              <a:ext uri="{FF2B5EF4-FFF2-40B4-BE49-F238E27FC236}">
                <a16:creationId xmlns:a16="http://schemas.microsoft.com/office/drawing/2014/main" id="{2C4346D8-0594-01F3-4CEE-0B0FC92E9FE2}"/>
              </a:ext>
            </a:extLst>
          </p:cNvPr>
          <p:cNvPicPr/>
          <p:nvPr/>
        </p:nvPicPr>
        <p:blipFill>
          <a:blip r:embed="rId3"/>
          <a:srcRect/>
          <a:stretch>
            <a:fillRect/>
          </a:stretch>
        </p:blipFill>
        <p:spPr>
          <a:xfrm>
            <a:off x="685800" y="1235492"/>
            <a:ext cx="8014649" cy="2879308"/>
          </a:xfrm>
          <a:prstGeom prst="rect">
            <a:avLst/>
          </a:prstGeom>
          <a:ln/>
        </p:spPr>
      </p:pic>
    </p:spTree>
    <p:extLst>
      <p:ext uri="{BB962C8B-B14F-4D97-AF65-F5344CB8AC3E}">
        <p14:creationId xmlns:p14="http://schemas.microsoft.com/office/powerpoint/2010/main" val="1326583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12789"/>
                                        </p:tgtEl>
                                        <p:attrNameLst>
                                          <p:attrName>style.visibility</p:attrName>
                                        </p:attrNameLst>
                                      </p:cBhvr>
                                      <p:to>
                                        <p:strVal val="visible"/>
                                      </p:to>
                                    </p:set>
                                    <p:anim calcmode="lin" valueType="num">
                                      <p:cBhvr>
                                        <p:cTn id="12" dur="250" fill="hold"/>
                                        <p:tgtEl>
                                          <p:spTgt spid="1012789"/>
                                        </p:tgtEl>
                                        <p:attrNameLst>
                                          <p:attrName>ppt_w</p:attrName>
                                        </p:attrNameLst>
                                      </p:cBhvr>
                                      <p:tavLst>
                                        <p:tav tm="0">
                                          <p:val>
                                            <p:fltVal val="0"/>
                                          </p:val>
                                        </p:tav>
                                        <p:tav tm="100000">
                                          <p:val>
                                            <p:strVal val="#ppt_w"/>
                                          </p:val>
                                        </p:tav>
                                      </p:tavLst>
                                    </p:anim>
                                    <p:anim calcmode="lin" valueType="num">
                                      <p:cBhvr>
                                        <p:cTn id="13" dur="250" fill="hold"/>
                                        <p:tgtEl>
                                          <p:spTgt spid="1012789"/>
                                        </p:tgtEl>
                                        <p:attrNameLst>
                                          <p:attrName>ppt_h</p:attrName>
                                        </p:attrNameLst>
                                      </p:cBhvr>
                                      <p:tavLst>
                                        <p:tav tm="0">
                                          <p:val>
                                            <p:fltVal val="0"/>
                                          </p:val>
                                        </p:tav>
                                        <p:tav tm="100000">
                                          <p:val>
                                            <p:strVal val="#ppt_h"/>
                                          </p:val>
                                        </p:tav>
                                      </p:tavLst>
                                    </p:anim>
                                    <p:animEffect transition="in" filter="fade">
                                      <p:cBhvr>
                                        <p:cTn id="14" dur="250"/>
                                        <p:tgtEl>
                                          <p:spTgt spid="101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lvl="0" algn="l">
              <a:lnSpc>
                <a:spcPct val="107000"/>
              </a:lnSpc>
              <a:spcAft>
                <a:spcPts val="800"/>
              </a:spcAft>
            </a:pPr>
            <a:r>
              <a:rPr lang="en-US">
                <a:solidFill>
                  <a:schemeClr val="bg1"/>
                </a:solidFill>
                <a:latin typeface="Times New Roman" panose="02020603050405020304" pitchFamily="18" charset="0"/>
                <a:cs typeface="Times New Roman" panose="02020603050405020304" pitchFamily="18" charset="0"/>
              </a:rPr>
              <a:t>Bắt tay bốn bước (4-ways handshake)</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533400" y="1066800"/>
            <a:ext cx="8305801"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Bắt tay bốn bước cung cấp phương thức Authentication qua lại dựa trên Pre-shared Key và PMK và tạo ra một session key mới là PTK (Pairwise Transient Key). </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64-byte của PTK được chia thành:</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marL="682625"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16-byte Key Confirmation Key (KCK). Được dùng để tính MIC (Message Integrity Check).</a:t>
            </a:r>
            <a:endParaRPr lang="en-US" sz="2400">
              <a:effectLst/>
              <a:latin typeface="Times New Roman" panose="02020603050405020304" pitchFamily="18" charset="0"/>
              <a:ea typeface="Courier New" panose="02070309020205020404" pitchFamily="49" charset="0"/>
              <a:cs typeface="Times New Roman" panose="02020603050405020304" pitchFamily="18" charset="0"/>
            </a:endParaRPr>
          </a:p>
          <a:p>
            <a:pPr marL="682625"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16-byte Key Encryption Key (KEK). Được dùng để mã hóa thêm thông tin từ AP đến wirelses device trong suốt quá trình bắt tay16-bytes Tempoaral Key (TK).</a:t>
            </a:r>
            <a:endParaRPr lang="en-US" sz="2400">
              <a:effectLst/>
              <a:latin typeface="Times New Roman" panose="02020603050405020304" pitchFamily="18" charset="0"/>
              <a:ea typeface="Courier New" panose="02070309020205020404" pitchFamily="49" charset="0"/>
              <a:cs typeface="Times New Roman" panose="02020603050405020304" pitchFamily="18" charset="0"/>
            </a:endParaRPr>
          </a:p>
          <a:p>
            <a:pPr marL="682625"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8-byte MIC Authenticator Tx Key (MIC Tx). Được dùng để tính MIC trên các gói tin được truyền đi bởi AP</a:t>
            </a:r>
            <a:endParaRPr lang="en-US" sz="2400">
              <a:effectLst/>
              <a:latin typeface="Times New Roman" panose="02020603050405020304" pitchFamily="18" charset="0"/>
              <a:ea typeface="Courier New" panose="02070309020205020404" pitchFamily="49" charset="0"/>
              <a:cs typeface="Times New Roman" panose="02020603050405020304" pitchFamily="18" charset="0"/>
            </a:endParaRPr>
          </a:p>
          <a:p>
            <a:pPr marL="682625"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8-byte MIC Authenticator Rx Key (MIC Rx). Được dùng để tính MIC trên các gói tin được truyền đi bởi wireless device.</a:t>
            </a:r>
            <a:endParaRPr lang="en-US" sz="2400">
              <a:effectLst/>
              <a:latin typeface="Times New Roman" panose="02020603050405020304" pitchFamily="18"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113014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 calcmode="lin" valueType="num">
                                      <p:cBhvr>
                                        <p:cTn id="7" dur="500" fill="hold"/>
                                        <p:tgtEl>
                                          <p:spTgt spid="101278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1278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1278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12789">
                                            <p:txEl>
                                              <p:pRg st="1" end="1"/>
                                            </p:txEl>
                                          </p:spTgt>
                                        </p:tgtEl>
                                        <p:attrNameLst>
                                          <p:attrName>style.visibility</p:attrName>
                                        </p:attrNameLst>
                                      </p:cBhvr>
                                      <p:to>
                                        <p:strVal val="visible"/>
                                      </p:to>
                                    </p:set>
                                    <p:animEffect transition="in" filter="circle(in)">
                                      <p:cBhvr>
                                        <p:cTn id="14" dur="500"/>
                                        <p:tgtEl>
                                          <p:spTgt spid="101278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12789">
                                            <p:txEl>
                                              <p:pRg st="2" end="2"/>
                                            </p:txEl>
                                          </p:spTgt>
                                        </p:tgtEl>
                                        <p:attrNameLst>
                                          <p:attrName>style.visibility</p:attrName>
                                        </p:attrNameLst>
                                      </p:cBhvr>
                                      <p:to>
                                        <p:strVal val="visible"/>
                                      </p:to>
                                    </p:set>
                                    <p:animEffect transition="in" filter="circle(in)">
                                      <p:cBhvr>
                                        <p:cTn id="19" dur="500"/>
                                        <p:tgtEl>
                                          <p:spTgt spid="101278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12789">
                                            <p:txEl>
                                              <p:pRg st="3" end="3"/>
                                            </p:txEl>
                                          </p:spTgt>
                                        </p:tgtEl>
                                        <p:attrNameLst>
                                          <p:attrName>style.visibility</p:attrName>
                                        </p:attrNameLst>
                                      </p:cBhvr>
                                      <p:to>
                                        <p:strVal val="visible"/>
                                      </p:to>
                                    </p:set>
                                    <p:animEffect transition="in" filter="circle(in)">
                                      <p:cBhvr>
                                        <p:cTn id="24" dur="500"/>
                                        <p:tgtEl>
                                          <p:spTgt spid="101278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12789">
                                            <p:txEl>
                                              <p:pRg st="4" end="4"/>
                                            </p:txEl>
                                          </p:spTgt>
                                        </p:tgtEl>
                                        <p:attrNameLst>
                                          <p:attrName>style.visibility</p:attrName>
                                        </p:attrNameLst>
                                      </p:cBhvr>
                                      <p:to>
                                        <p:strVal val="visible"/>
                                      </p:to>
                                    </p:set>
                                    <p:animEffect transition="in" filter="circle(in)">
                                      <p:cBhvr>
                                        <p:cTn id="29" dur="500"/>
                                        <p:tgtEl>
                                          <p:spTgt spid="101278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012789">
                                            <p:txEl>
                                              <p:pRg st="5" end="5"/>
                                            </p:txEl>
                                          </p:spTgt>
                                        </p:tgtEl>
                                        <p:attrNameLst>
                                          <p:attrName>style.visibility</p:attrName>
                                        </p:attrNameLst>
                                      </p:cBhvr>
                                      <p:to>
                                        <p:strVal val="visible"/>
                                      </p:to>
                                    </p:set>
                                    <p:animEffect transition="in" filter="circle(in)">
                                      <p:cBhvr>
                                        <p:cTn id="34" dur="500"/>
                                        <p:tgtEl>
                                          <p:spTgt spid="10127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lvl="0" algn="l">
              <a:lnSpc>
                <a:spcPct val="107000"/>
              </a:lnSpc>
              <a:spcAft>
                <a:spcPts val="800"/>
              </a:spcAft>
            </a:pPr>
            <a:r>
              <a:rPr lang="en-US">
                <a:solidFill>
                  <a:schemeClr val="bg1"/>
                </a:solidFill>
                <a:latin typeface="Times New Roman" panose="02020603050405020304" pitchFamily="18" charset="0"/>
                <a:cs typeface="Times New Roman" panose="02020603050405020304" pitchFamily="18" charset="0"/>
              </a:rPr>
              <a:t>Bắt tay bốn bước (4-ways handshake)</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014649"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quá trình diễn ra bắt tay, tất cả các message đều tuân theo EAPOL frame. EAPOL frame có dạng như sau:</a:t>
            </a:r>
            <a:endParaRPr lang="en-US" sz="240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pic>
        <p:nvPicPr>
          <p:cNvPr id="4" name="image8.gif" descr="A picture containing text, receipt, screenshot&#10;&#10;Description automatically generated">
            <a:extLst>
              <a:ext uri="{FF2B5EF4-FFF2-40B4-BE49-F238E27FC236}">
                <a16:creationId xmlns:a16="http://schemas.microsoft.com/office/drawing/2014/main" id="{3AB8F284-6C78-376A-E4B5-C573089B1F15}"/>
              </a:ext>
            </a:extLst>
          </p:cNvPr>
          <p:cNvPicPr/>
          <p:nvPr/>
        </p:nvPicPr>
        <p:blipFill>
          <a:blip r:embed="rId3"/>
          <a:srcRect/>
          <a:stretch>
            <a:fillRect/>
          </a:stretch>
        </p:blipFill>
        <p:spPr>
          <a:xfrm>
            <a:off x="2559206" y="1905000"/>
            <a:ext cx="4025588" cy="4522795"/>
          </a:xfrm>
          <a:prstGeom prst="rect">
            <a:avLst/>
          </a:prstGeom>
          <a:ln/>
        </p:spPr>
      </p:pic>
    </p:spTree>
    <p:extLst>
      <p:ext uri="{BB962C8B-B14F-4D97-AF65-F5344CB8AC3E}">
        <p14:creationId xmlns:p14="http://schemas.microsoft.com/office/powerpoint/2010/main" val="689438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randombar(horizontal)">
                                      <p:cBhvr>
                                        <p:cTn id="7" dur="500"/>
                                        <p:tgtEl>
                                          <p:spTgt spid="1012789">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algn="l">
              <a:lnSpc>
                <a:spcPct val="90000"/>
              </a:lnSpc>
              <a:spcBef>
                <a:spcPct val="30000"/>
              </a:spcBef>
              <a:buClr>
                <a:srgbClr val="FF9900"/>
              </a:buClr>
              <a:defRPr/>
            </a:pPr>
            <a:r>
              <a:rPr lang="en-US">
                <a:solidFill>
                  <a:schemeClr val="bg1"/>
                </a:solidFill>
                <a:latin typeface="Times New Roman" panose="02020603050405020304" pitchFamily="18" charset="0"/>
                <a:cs typeface="Times New Roman" panose="02020603050405020304" pitchFamily="18" charset="0"/>
              </a:rPr>
              <a:t>Các bước của quá trình bắt tay</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3886201"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outerShdw blurRad="38100" dist="38100" dir="2700000" algn="tl">
                    <a:srgbClr val="FFFFFF"/>
                  </a:outerShdw>
                </a:effectLst>
                <a:latin typeface="Times New Roman" panose="02020603050405020304" pitchFamily="18" charset="0"/>
                <a:cs typeface="Times New Roman" panose="02020603050405020304" pitchFamily="18" charset="0"/>
              </a:rPr>
              <a:t>Bước 1: </a:t>
            </a:r>
            <a:r>
              <a:rPr lang="en-US" sz="2400">
                <a:latin typeface="Times New Roman" panose="02020603050405020304" pitchFamily="18" charset="0"/>
                <a:cs typeface="Times New Roman" panose="02020603050405020304" pitchFamily="18" charset="0"/>
              </a:rPr>
              <a:t>Authenticator gửi Anonce đến wireless device</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outerShdw blurRad="38100" dist="38100" dir="2700000" algn="tl">
                    <a:srgbClr val="FFFFFF"/>
                  </a:outerShdw>
                </a:effectLst>
                <a:latin typeface="Times New Roman" panose="02020603050405020304" pitchFamily="18" charset="0"/>
                <a:cs typeface="Times New Roman" panose="02020603050405020304" pitchFamily="18" charset="0"/>
              </a:rPr>
              <a:t>Bước 2: </a:t>
            </a:r>
            <a:r>
              <a:rPr lang="en-US" sz="2400">
                <a:latin typeface="Times New Roman" panose="02020603050405020304" pitchFamily="18" charset="0"/>
                <a:cs typeface="Times New Roman" panose="02020603050405020304" pitchFamily="18" charset="0"/>
              </a:rPr>
              <a:t>Wireless Device gửi message với SNonce (không được mã hóa) và MIC tương ứng. </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outerShdw blurRad="38100" dist="38100" dir="2700000" algn="tl">
                    <a:srgbClr val="FFFFFF"/>
                  </a:outerShdw>
                </a:effectLst>
                <a:latin typeface="Times New Roman" panose="02020603050405020304" pitchFamily="18" charset="0"/>
                <a:cs typeface="Times New Roman" panose="02020603050405020304" pitchFamily="18" charset="0"/>
              </a:rPr>
              <a:t>Bước 3: </a:t>
            </a:r>
            <a:r>
              <a:rPr lang="en-US" sz="2400">
                <a:latin typeface="Times New Roman" panose="02020603050405020304" pitchFamily="18" charset="0"/>
                <a:cs typeface="Times New Roman" panose="02020603050405020304" pitchFamily="18" charset="0"/>
              </a:rPr>
              <a:t>Gửi một đoạn message chứa một vài dữ liệu (được mã hóa bằng KEK) và MIC.</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outerShdw blurRad="38100" dist="38100" dir="2700000" algn="tl">
                    <a:srgbClr val="FFFFFF"/>
                  </a:outerShdw>
                </a:effectLst>
                <a:latin typeface="Times New Roman" panose="02020603050405020304" pitchFamily="18" charset="0"/>
                <a:cs typeface="Times New Roman" panose="02020603050405020304" pitchFamily="18" charset="0"/>
              </a:rPr>
              <a:t>Bước 4: </a:t>
            </a:r>
            <a:r>
              <a:rPr lang="en-US" sz="2400">
                <a:latin typeface="Times New Roman" panose="02020603050405020304" pitchFamily="18" charset="0"/>
                <a:cs typeface="Times New Roman" panose="02020603050405020304" pitchFamily="18" charset="0"/>
              </a:rPr>
              <a:t>Wireless Device gửi message chứa MIC.</a:t>
            </a: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pic>
        <p:nvPicPr>
          <p:cNvPr id="5" name="image12.jpg" descr="Diagram&#10;&#10;Description automatically generated">
            <a:extLst>
              <a:ext uri="{FF2B5EF4-FFF2-40B4-BE49-F238E27FC236}">
                <a16:creationId xmlns:a16="http://schemas.microsoft.com/office/drawing/2014/main" id="{78D72CFE-CE5D-A1AC-F2B1-1F4D16CAD3BF}"/>
              </a:ext>
            </a:extLst>
          </p:cNvPr>
          <p:cNvPicPr/>
          <p:nvPr/>
        </p:nvPicPr>
        <p:blipFill>
          <a:blip r:embed="rId3"/>
          <a:srcRect/>
          <a:stretch>
            <a:fillRect/>
          </a:stretch>
        </p:blipFill>
        <p:spPr>
          <a:xfrm>
            <a:off x="2388106" y="1031543"/>
            <a:ext cx="4367788" cy="5483860"/>
          </a:xfrm>
          <a:prstGeom prst="rect">
            <a:avLst/>
          </a:prstGeom>
          <a:ln/>
        </p:spPr>
      </p:pic>
    </p:spTree>
    <p:extLst>
      <p:ext uri="{BB962C8B-B14F-4D97-AF65-F5344CB8AC3E}">
        <p14:creationId xmlns:p14="http://schemas.microsoft.com/office/powerpoint/2010/main" val="3288168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23889 0.00533 " pathEditMode="relative" rAng="0" ptsTypes="AA">
                                      <p:cBhvr>
                                        <p:cTn id="6" dur="2000" fill="hold"/>
                                        <p:tgtEl>
                                          <p:spTgt spid="5"/>
                                        </p:tgtEl>
                                        <p:attrNameLst>
                                          <p:attrName>ppt_x</p:attrName>
                                          <p:attrName>ppt_y</p:attrName>
                                        </p:attrNameLst>
                                      </p:cBhvr>
                                      <p:rCtr x="11944" y="255"/>
                                    </p:animMotion>
                                  </p:childTnLst>
                                </p:cTn>
                              </p:par>
                            </p:childTnLst>
                          </p:cTn>
                        </p:par>
                        <p:par>
                          <p:cTn id="7" fill="hold">
                            <p:stCondLst>
                              <p:cond delay="2000"/>
                            </p:stCondLst>
                            <p:childTnLst>
                              <p:par>
                                <p:cTn id="8" presetID="6" presetClass="entr" presetSubtype="32" fill="hold" nodeType="afterEffect">
                                  <p:stCondLst>
                                    <p:cond delay="0"/>
                                  </p:stCondLst>
                                  <p:childTnLst>
                                    <p:set>
                                      <p:cBhvr>
                                        <p:cTn id="9" dur="1" fill="hold">
                                          <p:stCondLst>
                                            <p:cond delay="0"/>
                                          </p:stCondLst>
                                        </p:cTn>
                                        <p:tgtEl>
                                          <p:spTgt spid="1012789">
                                            <p:txEl>
                                              <p:pRg st="0" end="0"/>
                                            </p:txEl>
                                          </p:spTgt>
                                        </p:tgtEl>
                                        <p:attrNameLst>
                                          <p:attrName>style.visibility</p:attrName>
                                        </p:attrNameLst>
                                      </p:cBhvr>
                                      <p:to>
                                        <p:strVal val="visible"/>
                                      </p:to>
                                    </p:set>
                                    <p:animEffect transition="in" filter="circle(out)">
                                      <p:cBhvr>
                                        <p:cTn id="10" dur="250"/>
                                        <p:tgtEl>
                                          <p:spTgt spid="1012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1012789">
                                            <p:txEl>
                                              <p:pRg st="1" end="1"/>
                                            </p:txEl>
                                          </p:spTgt>
                                        </p:tgtEl>
                                        <p:attrNameLst>
                                          <p:attrName>style.visibility</p:attrName>
                                        </p:attrNameLst>
                                      </p:cBhvr>
                                      <p:to>
                                        <p:strVal val="visible"/>
                                      </p:to>
                                    </p:set>
                                    <p:animEffect transition="in" filter="circle(out)">
                                      <p:cBhvr>
                                        <p:cTn id="15" dur="500"/>
                                        <p:tgtEl>
                                          <p:spTgt spid="1012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32" fill="hold" nodeType="clickEffect">
                                  <p:stCondLst>
                                    <p:cond delay="0"/>
                                  </p:stCondLst>
                                  <p:childTnLst>
                                    <p:set>
                                      <p:cBhvr>
                                        <p:cTn id="19" dur="1" fill="hold">
                                          <p:stCondLst>
                                            <p:cond delay="0"/>
                                          </p:stCondLst>
                                        </p:cTn>
                                        <p:tgtEl>
                                          <p:spTgt spid="1012789">
                                            <p:txEl>
                                              <p:pRg st="2" end="2"/>
                                            </p:txEl>
                                          </p:spTgt>
                                        </p:tgtEl>
                                        <p:attrNameLst>
                                          <p:attrName>style.visibility</p:attrName>
                                        </p:attrNameLst>
                                      </p:cBhvr>
                                      <p:to>
                                        <p:strVal val="visible"/>
                                      </p:to>
                                    </p:set>
                                    <p:animEffect transition="in" filter="circle(out)">
                                      <p:cBhvr>
                                        <p:cTn id="20" dur="500"/>
                                        <p:tgtEl>
                                          <p:spTgt spid="1012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nodeType="clickEffect">
                                  <p:stCondLst>
                                    <p:cond delay="0"/>
                                  </p:stCondLst>
                                  <p:childTnLst>
                                    <p:set>
                                      <p:cBhvr>
                                        <p:cTn id="24" dur="1" fill="hold">
                                          <p:stCondLst>
                                            <p:cond delay="0"/>
                                          </p:stCondLst>
                                        </p:cTn>
                                        <p:tgtEl>
                                          <p:spTgt spid="1012789">
                                            <p:txEl>
                                              <p:pRg st="3" end="3"/>
                                            </p:txEl>
                                          </p:spTgt>
                                        </p:tgtEl>
                                        <p:attrNameLst>
                                          <p:attrName>style.visibility</p:attrName>
                                        </p:attrNameLst>
                                      </p:cBhvr>
                                      <p:to>
                                        <p:strVal val="visible"/>
                                      </p:to>
                                    </p:set>
                                    <p:animEffect transition="in" filter="circle(out)">
                                      <p:cBhvr>
                                        <p:cTn id="25" dur="500"/>
                                        <p:tgtEl>
                                          <p:spTgt spid="10127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lvl="0" algn="l">
              <a:lnSpc>
                <a:spcPct val="107000"/>
              </a:lnSpc>
              <a:spcAft>
                <a:spcPts val="800"/>
              </a:spcAft>
            </a:pPr>
            <a:r>
              <a:rPr lang="en-US">
                <a:solidFill>
                  <a:schemeClr val="bg1"/>
                </a:solidFill>
                <a:latin typeface="Times New Roman" panose="02020603050405020304" pitchFamily="18" charset="0"/>
                <a:cs typeface="Times New Roman" panose="02020603050405020304" pitchFamily="18" charset="0"/>
              </a:rPr>
              <a:t>WPA-801.1 X</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014649"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801.1 X là một Giao thức Xác thực mạng (Network Authentication Protocol)</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Giao thức này mở các port kết nối khi một tổ chức muốn xác thực (authenticate) một định danh người dùng (user’s identity) và phân quyền (authorize) họ khi kết nối đến mạng</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Định danh người dùng được quyết định dựa trên credentials hoặc certificate của họ, mà chúng được xác thực bởi RADIUS Server</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RADIUS Server có giao tiếp với dữ liệu của tổ chức thông qua các giao thức LDAP hoặc SAML.</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147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wipe(left)">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wipe(left)">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wipe(left)">
                                      <p:cBhvr>
                                        <p:cTn id="17" dur="500"/>
                                        <p:tgtEl>
                                          <p:spTgt spid="1012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2789">
                                            <p:txEl>
                                              <p:pRg st="3" end="3"/>
                                            </p:txEl>
                                          </p:spTgt>
                                        </p:tgtEl>
                                        <p:attrNameLst>
                                          <p:attrName>style.visibility</p:attrName>
                                        </p:attrNameLst>
                                      </p:cBhvr>
                                      <p:to>
                                        <p:strVal val="visible"/>
                                      </p:to>
                                    </p:set>
                                    <p:animEffect transition="in" filter="wipe(left)">
                                      <p:cBhvr>
                                        <p:cTn id="22" dur="500"/>
                                        <p:tgtEl>
                                          <p:spTgt spid="10127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E39A203-F479-4A09-8D83-0E33E2124C35}"/>
              </a:ext>
            </a:extLst>
          </p:cNvPr>
          <p:cNvSpPr>
            <a:spLocks noGrp="1" noChangeArrowheads="1"/>
          </p:cNvSpPr>
          <p:nvPr>
            <p:ph type="title"/>
          </p:nvPr>
        </p:nvSpPr>
        <p:spPr>
          <a:xfrm>
            <a:off x="1378425" y="347422"/>
            <a:ext cx="7308376" cy="566978"/>
          </a:xfrm>
        </p:spPr>
        <p:txBody>
          <a:bodyPr/>
          <a:lstStyle/>
          <a:p>
            <a:pPr algn="l" eaLnBrk="1" hangingPunct="1"/>
            <a:r>
              <a:rPr lang="en-US" altLang="en-US">
                <a:solidFill>
                  <a:schemeClr val="bg1"/>
                </a:solidFill>
                <a:latin typeface="Times New Roman" panose="02020603050405020304" pitchFamily="18" charset="0"/>
                <a:cs typeface="Times New Roman" panose="02020603050405020304" pitchFamily="18" charset="0"/>
              </a:rPr>
              <a:t>Nội dung</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951299" name="Rectangle 3">
            <a:extLst>
              <a:ext uri="{FF2B5EF4-FFF2-40B4-BE49-F238E27FC236}">
                <a16:creationId xmlns:a16="http://schemas.microsoft.com/office/drawing/2014/main" id="{55AEF0A0-F9EF-4057-BC37-737BD591B753}"/>
              </a:ext>
            </a:extLst>
          </p:cNvPr>
          <p:cNvSpPr>
            <a:spLocks noGrp="1" noChangeArrowheads="1"/>
          </p:cNvSpPr>
          <p:nvPr>
            <p:ph idx="1"/>
          </p:nvPr>
        </p:nvSpPr>
        <p:spPr>
          <a:xfrm>
            <a:off x="382588" y="1414463"/>
            <a:ext cx="8380412" cy="3049587"/>
          </a:xfrm>
        </p:spPr>
        <p:txBody>
          <a:bodyPr/>
          <a:lstStyle/>
          <a:p>
            <a:pPr eaLnBrk="1" hangingPunct="1">
              <a:defRPr/>
            </a:pPr>
            <a:r>
              <a:rPr lang="en-US">
                <a:latin typeface="Times New Roman" panose="02020603050405020304" pitchFamily="18" charset="0"/>
                <a:cs typeface="Times New Roman" panose="02020603050405020304" pitchFamily="18" charset="0"/>
              </a:rPr>
              <a:t>WEP (</a:t>
            </a:r>
            <a:r>
              <a:rPr lang="en-US" i="0">
                <a:effectLst/>
                <a:latin typeface="Times New Roman" panose="02020603050405020304" pitchFamily="18" charset="0"/>
                <a:cs typeface="Times New Roman" panose="02020603050405020304" pitchFamily="18" charset="0"/>
              </a:rPr>
              <a:t>Wired Equivalent Privacy)</a:t>
            </a:r>
            <a:endParaRPr lang="en-US" dirty="0">
              <a:latin typeface="Times New Roman" panose="02020603050405020304" pitchFamily="18" charset="0"/>
              <a:cs typeface="Times New Roman" panose="02020603050405020304" pitchFamily="18" charset="0"/>
            </a:endParaRPr>
          </a:p>
          <a:p>
            <a:pPr eaLnBrk="1" hangingPunct="1">
              <a:defRPr/>
            </a:pPr>
            <a:r>
              <a:rPr lang="en-US">
                <a:latin typeface="Times New Roman" panose="02020603050405020304" pitchFamily="18" charset="0"/>
                <a:cs typeface="Times New Roman" panose="02020603050405020304" pitchFamily="18" charset="0"/>
              </a:rPr>
              <a:t>WPA &amp;WPA2 (</a:t>
            </a:r>
            <a:r>
              <a:rPr lang="en-US" b="0" i="0">
                <a:effectLst/>
                <a:latin typeface="Times New Roman" panose="02020603050405020304" pitchFamily="18" charset="0"/>
                <a:cs typeface="Times New Roman" panose="02020603050405020304" pitchFamily="18" charset="0"/>
              </a:rPr>
              <a:t>Wi-Fi Protected Access</a:t>
            </a:r>
            <a:r>
              <a:rPr lang="en-US"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5599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lvl="0" algn="l">
              <a:lnSpc>
                <a:spcPct val="107000"/>
              </a:lnSpc>
              <a:spcAft>
                <a:spcPts val="800"/>
              </a:spcAft>
            </a:pPr>
            <a:r>
              <a:rPr lang="en-US">
                <a:solidFill>
                  <a:schemeClr val="bg1"/>
                </a:solidFill>
                <a:latin typeface="Times New Roman" panose="02020603050405020304" pitchFamily="18" charset="0"/>
                <a:cs typeface="Times New Roman" panose="02020603050405020304" pitchFamily="18" charset="0"/>
              </a:rPr>
              <a:t>WPA/WPA2 Encryption</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014649"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TKIP (Temporal Key Integrity Protocol)</a:t>
            </a:r>
          </a:p>
          <a:p>
            <a:pPr marL="457200" indent="-457200" eaLnBrk="1" hangingPunct="1">
              <a:lnSpc>
                <a:spcPct val="90000"/>
              </a:lnSpc>
              <a:spcBef>
                <a:spcPct val="30000"/>
              </a:spcBef>
              <a:buClr>
                <a:srgbClr val="FF9900"/>
              </a:buClr>
              <a:buFont typeface="Wingdings 2" panose="05020102010507070707" pitchFamily="18" charset="2"/>
              <a:buChar char="£"/>
              <a:defRPr/>
            </a:pPr>
            <a:r>
              <a:rPr lang="vi-VN" sz="2400">
                <a:latin typeface="Times New Roman" panose="02020603050405020304" pitchFamily="18" charset="0"/>
                <a:cs typeface="Times New Roman" panose="02020603050405020304" pitchFamily="18" charset="0"/>
              </a:rPr>
              <a:t>TKIP được đưa ra đời từ bản thảo của tiêu chuẩn IEEE 802.11i nhằm nâng cấp khả năng bảo mật của RC4 vốn đã bị phá vỡ trước đó</a:t>
            </a:r>
            <a:r>
              <a:rPr lang="en-US" sz="2400">
                <a:latin typeface="Times New Roman" panose="02020603050405020304" pitchFamily="18" charset="0"/>
                <a:cs typeface="Times New Roman" panose="02020603050405020304" pitchFamily="18" charset="0"/>
              </a:rPr>
              <a:t>.</a:t>
            </a:r>
          </a:p>
          <a:p>
            <a:pPr marL="457200" indent="-457200" eaLnBrk="1" hangingPunct="1">
              <a:lnSpc>
                <a:spcPct val="90000"/>
              </a:lnSpc>
              <a:spcBef>
                <a:spcPct val="30000"/>
              </a:spcBef>
              <a:buClr>
                <a:srgbClr val="FF9900"/>
              </a:buClr>
              <a:buFont typeface="Wingdings 2" panose="05020102010507070707" pitchFamily="18" charset="2"/>
              <a:buChar char="£"/>
              <a:defRPr/>
            </a:pPr>
            <a:r>
              <a:rPr lang="vi-VN">
                <a:latin typeface="Times New Roman" panose="02020603050405020304" pitchFamily="18" charset="0"/>
                <a:cs typeface="Times New Roman" panose="02020603050405020304" pitchFamily="18" charset="0"/>
              </a:rPr>
              <a:t>Những tính năng được thêm vào TKIP bao gồm:</a:t>
            </a:r>
            <a:endParaRPr lang="en-US">
              <a:latin typeface="Times New Roman" panose="02020603050405020304" pitchFamily="18" charset="0"/>
              <a:cs typeface="Times New Roman" panose="02020603050405020304" pitchFamily="18" charset="0"/>
            </a:endParaRPr>
          </a:p>
          <a:p>
            <a:pPr marL="736600" indent="-457200" eaLnBrk="1" hangingPunct="1">
              <a:lnSpc>
                <a:spcPct val="90000"/>
              </a:lnSpc>
              <a:spcBef>
                <a:spcPct val="30000"/>
              </a:spcBef>
              <a:buClr>
                <a:srgbClr val="FF9900"/>
              </a:buClr>
              <a:buFont typeface="Wingdings 2" panose="05020102010507070707" pitchFamily="18" charset="2"/>
              <a:buChar char="£"/>
              <a:defRPr/>
            </a:pPr>
            <a:r>
              <a:rPr lang="en-US">
                <a:latin typeface="Times New Roman" panose="02020603050405020304" pitchFamily="18" charset="0"/>
                <a:cs typeface="Times New Roman" panose="02020603050405020304" pitchFamily="18" charset="0"/>
              </a:rPr>
              <a:t>MIC: một thuật toán kiểm tran tính toàn vẹn của message là Michael, trong đó thêm vào một giá trị hash cho mỗi frame</a:t>
            </a:r>
          </a:p>
          <a:p>
            <a:pPr marL="736600" indent="-457200" eaLnBrk="1" hangingPunct="1">
              <a:lnSpc>
                <a:spcPct val="90000"/>
              </a:lnSpc>
              <a:spcBef>
                <a:spcPct val="30000"/>
              </a:spcBef>
              <a:buClr>
                <a:srgbClr val="FF9900"/>
              </a:buClr>
              <a:buFont typeface="Wingdings 2" panose="05020102010507070707" pitchFamily="18" charset="2"/>
              <a:buChar char="£"/>
              <a:defRPr/>
            </a:pPr>
            <a:r>
              <a:rPr lang="vi-VN">
                <a:latin typeface="Times New Roman" panose="02020603050405020304" pitchFamily="18" charset="0"/>
                <a:cs typeface="Times New Roman" panose="02020603050405020304" pitchFamily="18" charset="0"/>
              </a:rPr>
              <a:t>TIKP sequence counter: cung cấp các bản ghi của các frame được gửi bởi mỗi địa chỉ MAC khác nhau</a:t>
            </a:r>
            <a:endParaRPr lang="en-US">
              <a:latin typeface="Times New Roman" panose="02020603050405020304" pitchFamily="18" charset="0"/>
              <a:cs typeface="Times New Roman" panose="02020603050405020304" pitchFamily="18" charset="0"/>
            </a:endParaRPr>
          </a:p>
          <a:p>
            <a:pPr marL="736600" indent="-457200" eaLnBrk="1" hangingPunct="1">
              <a:lnSpc>
                <a:spcPct val="90000"/>
              </a:lnSpc>
              <a:spcBef>
                <a:spcPct val="30000"/>
              </a:spcBef>
              <a:buClr>
                <a:srgbClr val="FF9900"/>
              </a:buClr>
              <a:buFont typeface="Wingdings 2" panose="05020102010507070707" pitchFamily="18" charset="2"/>
              <a:buChar char="£"/>
              <a:defRPr/>
            </a:pPr>
            <a:r>
              <a:rPr lang="en-US">
                <a:latin typeface="Times New Roman" panose="02020603050405020304" pitchFamily="18" charset="0"/>
                <a:cs typeface="Times New Roman" panose="02020603050405020304" pitchFamily="18" charset="0"/>
              </a:rPr>
              <a:t>Key mixing algorithm: thuật toán tính toán khóa WEP 128-bit duy nhất cho mỗi frame</a:t>
            </a:r>
          </a:p>
          <a:p>
            <a:pPr marL="736600" indent="-457200" eaLnBrk="1" hangingPunct="1">
              <a:lnSpc>
                <a:spcPct val="90000"/>
              </a:lnSpc>
              <a:spcBef>
                <a:spcPct val="30000"/>
              </a:spcBef>
              <a:buClr>
                <a:srgbClr val="FF9900"/>
              </a:buClr>
              <a:buFont typeface="Wingdings 2" panose="05020102010507070707" pitchFamily="18" charset="2"/>
              <a:buChar char="£"/>
              <a:defRPr/>
            </a:pPr>
            <a:r>
              <a:rPr lang="en-US">
                <a:latin typeface="Times New Roman" panose="02020603050405020304" pitchFamily="18" charset="0"/>
                <a:cs typeface="Times New Roman" panose="02020603050405020304" pitchFamily="18" charset="0"/>
              </a:rPr>
              <a:t>IV: độ dài từ 24-bit chuyển thành 48-bit</a:t>
            </a:r>
          </a:p>
          <a:p>
            <a:pPr marL="736600" indent="-457200" eaLnBrk="1" hangingPunct="1">
              <a:lnSpc>
                <a:spcPct val="90000"/>
              </a:lnSpc>
              <a:spcBef>
                <a:spcPct val="30000"/>
              </a:spcBef>
              <a:buClr>
                <a:srgbClr val="FF9900"/>
              </a:buClr>
              <a:buFont typeface="Wingdings 2" panose="05020102010507070707" pitchFamily="18" charset="2"/>
              <a:buChar char="£"/>
              <a:defRPr/>
            </a:pPr>
            <a:r>
              <a:rPr lang="en-US">
                <a:latin typeface="Times New Roman" panose="02020603050405020304" pitchFamily="18" charset="0"/>
                <a:cs typeface="Times New Roman" panose="02020603050405020304" pitchFamily="18" charset="0"/>
              </a:rPr>
              <a:t>Timestamp: để ngăn chạn một cuộc tấn công lặp lại</a:t>
            </a:r>
          </a:p>
          <a:p>
            <a:pPr marL="736600" indent="-457200" eaLnBrk="1" hangingPunct="1">
              <a:lnSpc>
                <a:spcPct val="90000"/>
              </a:lnSpc>
              <a:spcBef>
                <a:spcPct val="30000"/>
              </a:spcBef>
              <a:buClr>
                <a:srgbClr val="FF9900"/>
              </a:buClr>
              <a:buFont typeface="Wingdings 2" panose="05020102010507070707" pitchFamily="18" charset="2"/>
              <a:buChar char="£"/>
              <a:defRPr/>
            </a:pPr>
            <a:r>
              <a:rPr lang="vi-VN">
                <a:latin typeface="Times New Roman" panose="02020603050405020304" pitchFamily="18" charset="0"/>
                <a:cs typeface="Times New Roman" panose="02020603050405020304" pitchFamily="18" charset="0"/>
              </a:rPr>
              <a:t>Sender MAC address: MIC bao gồm cả địa chỉ MAC của người gửi.</a:t>
            </a:r>
            <a:endParaRPr lang="en-US"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44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wipe(up)">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wipe(up)">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wipe(up)">
                                      <p:cBhvr>
                                        <p:cTn id="17" dur="500"/>
                                        <p:tgtEl>
                                          <p:spTgt spid="1012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12789">
                                            <p:txEl>
                                              <p:pRg st="3" end="3"/>
                                            </p:txEl>
                                          </p:spTgt>
                                        </p:tgtEl>
                                        <p:attrNameLst>
                                          <p:attrName>style.visibility</p:attrName>
                                        </p:attrNameLst>
                                      </p:cBhvr>
                                      <p:to>
                                        <p:strVal val="visible"/>
                                      </p:to>
                                    </p:set>
                                    <p:animEffect transition="in" filter="wipe(up)">
                                      <p:cBhvr>
                                        <p:cTn id="22" dur="500"/>
                                        <p:tgtEl>
                                          <p:spTgt spid="10127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12789">
                                            <p:txEl>
                                              <p:pRg st="4" end="4"/>
                                            </p:txEl>
                                          </p:spTgt>
                                        </p:tgtEl>
                                        <p:attrNameLst>
                                          <p:attrName>style.visibility</p:attrName>
                                        </p:attrNameLst>
                                      </p:cBhvr>
                                      <p:to>
                                        <p:strVal val="visible"/>
                                      </p:to>
                                    </p:set>
                                    <p:animEffect transition="in" filter="wipe(up)">
                                      <p:cBhvr>
                                        <p:cTn id="27" dur="500"/>
                                        <p:tgtEl>
                                          <p:spTgt spid="10127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12789">
                                            <p:txEl>
                                              <p:pRg st="5" end="5"/>
                                            </p:txEl>
                                          </p:spTgt>
                                        </p:tgtEl>
                                        <p:attrNameLst>
                                          <p:attrName>style.visibility</p:attrName>
                                        </p:attrNameLst>
                                      </p:cBhvr>
                                      <p:to>
                                        <p:strVal val="visible"/>
                                      </p:to>
                                    </p:set>
                                    <p:animEffect transition="in" filter="wipe(up)">
                                      <p:cBhvr>
                                        <p:cTn id="32" dur="500"/>
                                        <p:tgtEl>
                                          <p:spTgt spid="10127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12789">
                                            <p:txEl>
                                              <p:pRg st="6" end="6"/>
                                            </p:txEl>
                                          </p:spTgt>
                                        </p:tgtEl>
                                        <p:attrNameLst>
                                          <p:attrName>style.visibility</p:attrName>
                                        </p:attrNameLst>
                                      </p:cBhvr>
                                      <p:to>
                                        <p:strVal val="visible"/>
                                      </p:to>
                                    </p:set>
                                    <p:animEffect transition="in" filter="wipe(up)">
                                      <p:cBhvr>
                                        <p:cTn id="37" dur="500"/>
                                        <p:tgtEl>
                                          <p:spTgt spid="10127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12789">
                                            <p:txEl>
                                              <p:pRg st="7" end="7"/>
                                            </p:txEl>
                                          </p:spTgt>
                                        </p:tgtEl>
                                        <p:attrNameLst>
                                          <p:attrName>style.visibility</p:attrName>
                                        </p:attrNameLst>
                                      </p:cBhvr>
                                      <p:to>
                                        <p:strVal val="visible"/>
                                      </p:to>
                                    </p:set>
                                    <p:animEffect transition="in" filter="wipe(up)">
                                      <p:cBhvr>
                                        <p:cTn id="42" dur="500"/>
                                        <p:tgtEl>
                                          <p:spTgt spid="101278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012789">
                                            <p:txEl>
                                              <p:pRg st="8" end="8"/>
                                            </p:txEl>
                                          </p:spTgt>
                                        </p:tgtEl>
                                        <p:attrNameLst>
                                          <p:attrName>style.visibility</p:attrName>
                                        </p:attrNameLst>
                                      </p:cBhvr>
                                      <p:to>
                                        <p:strVal val="visible"/>
                                      </p:to>
                                    </p:set>
                                    <p:animEffect transition="in" filter="wipe(up)">
                                      <p:cBhvr>
                                        <p:cTn id="47" dur="500"/>
                                        <p:tgtEl>
                                          <p:spTgt spid="10127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92073" y="434015"/>
            <a:ext cx="7308376" cy="376889"/>
          </a:xfrm>
        </p:spPr>
        <p:txBody>
          <a:bodyPr/>
          <a:lstStyle/>
          <a:p>
            <a:pPr lvl="0" algn="l">
              <a:lnSpc>
                <a:spcPct val="107000"/>
              </a:lnSpc>
              <a:spcAft>
                <a:spcPts val="800"/>
              </a:spcAft>
            </a:pPr>
            <a:r>
              <a:rPr lang="en-US">
                <a:solidFill>
                  <a:schemeClr val="bg1"/>
                </a:solidFill>
                <a:latin typeface="Times New Roman" panose="02020603050405020304" pitchFamily="18" charset="0"/>
                <a:cs typeface="Times New Roman" panose="02020603050405020304" pitchFamily="18" charset="0"/>
              </a:rPr>
              <a:t>WPA/WPA2 Encryption</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014649"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CCMP (Counter Mode with Cipher Block Chaining Message Authentication Code Protocol)</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CCMP bao gồm hai thuật toán:</a:t>
            </a:r>
          </a:p>
          <a:p>
            <a:pPr marL="804863"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AES (sử dụng Counter Mode – CTR) Key mixing algorithm: thuật toán tính toán khóa WEP 128-bit duy nhất cho mỗi frame</a:t>
            </a:r>
          </a:p>
          <a:p>
            <a:pPr marL="804863"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CBC-MAC (Cipher Block Chaining Message Authentication Code): đây là một kĩ thuật tạo ra một message authentication code từ block cipher</a:t>
            </a:r>
          </a:p>
          <a:p>
            <a:pPr marL="463550" indent="-457200" eaLnBrk="1" hangingPunct="1">
              <a:lnSpc>
                <a:spcPct val="90000"/>
              </a:lnSpc>
              <a:spcBef>
                <a:spcPct val="30000"/>
              </a:spcBef>
              <a:buClr>
                <a:srgbClr val="FF9900"/>
              </a:buClr>
              <a:buFont typeface="Wingdings 2" panose="05020102010507070707" pitchFamily="18" charset="2"/>
              <a:buChar char="£"/>
              <a:defRPr/>
            </a:pPr>
            <a:r>
              <a:rPr lang="vi-VN" sz="2400">
                <a:latin typeface="Times New Roman" panose="02020603050405020304" pitchFamily="18" charset="0"/>
                <a:cs typeface="Times New Roman" panose="02020603050405020304" pitchFamily="18" charset="0"/>
              </a:rPr>
              <a:t>Tuy tính bảo mật cao nhưng nhược điểm của CCMP là phần cứng hỗ trợ xử lý thuật toán AES và CBC-MAC. Chúng ta không thể dùng CCMP cho các phần cứng cũ chỉ hỗ trợ WEP hoặc TKIP</a:t>
            </a:r>
            <a:endParaRPr lang="en-US"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849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12789">
                                            <p:txEl>
                                              <p:pRg st="0" end="0"/>
                                            </p:txEl>
                                          </p:spTgt>
                                        </p:tgtEl>
                                        <p:attrNameLst>
                                          <p:attrName>style.visibility</p:attrName>
                                        </p:attrNameLst>
                                      </p:cBhvr>
                                      <p:to>
                                        <p:strVal val="visible"/>
                                      </p:to>
                                    </p:set>
                                    <p:animEffect transition="in" filter="wipe(up)">
                                      <p:cBhvr>
                                        <p:cTn id="7" dur="500"/>
                                        <p:tgtEl>
                                          <p:spTgt spid="101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12789">
                                            <p:txEl>
                                              <p:pRg st="1" end="1"/>
                                            </p:txEl>
                                          </p:spTgt>
                                        </p:tgtEl>
                                        <p:attrNameLst>
                                          <p:attrName>style.visibility</p:attrName>
                                        </p:attrNameLst>
                                      </p:cBhvr>
                                      <p:to>
                                        <p:strVal val="visible"/>
                                      </p:to>
                                    </p:set>
                                    <p:animEffect transition="in" filter="wipe(up)">
                                      <p:cBhvr>
                                        <p:cTn id="12" dur="500"/>
                                        <p:tgtEl>
                                          <p:spTgt spid="101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12789">
                                            <p:txEl>
                                              <p:pRg st="2" end="2"/>
                                            </p:txEl>
                                          </p:spTgt>
                                        </p:tgtEl>
                                        <p:attrNameLst>
                                          <p:attrName>style.visibility</p:attrName>
                                        </p:attrNameLst>
                                      </p:cBhvr>
                                      <p:to>
                                        <p:strVal val="visible"/>
                                      </p:to>
                                    </p:set>
                                    <p:animEffect transition="in" filter="wipe(up)">
                                      <p:cBhvr>
                                        <p:cTn id="17" dur="500"/>
                                        <p:tgtEl>
                                          <p:spTgt spid="1012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12789">
                                            <p:txEl>
                                              <p:pRg st="3" end="3"/>
                                            </p:txEl>
                                          </p:spTgt>
                                        </p:tgtEl>
                                        <p:attrNameLst>
                                          <p:attrName>style.visibility</p:attrName>
                                        </p:attrNameLst>
                                      </p:cBhvr>
                                      <p:to>
                                        <p:strVal val="visible"/>
                                      </p:to>
                                    </p:set>
                                    <p:animEffect transition="in" filter="wipe(up)">
                                      <p:cBhvr>
                                        <p:cTn id="22" dur="500"/>
                                        <p:tgtEl>
                                          <p:spTgt spid="10127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12789">
                                            <p:txEl>
                                              <p:pRg st="4" end="4"/>
                                            </p:txEl>
                                          </p:spTgt>
                                        </p:tgtEl>
                                        <p:attrNameLst>
                                          <p:attrName>style.visibility</p:attrName>
                                        </p:attrNameLst>
                                      </p:cBhvr>
                                      <p:to>
                                        <p:strVal val="visible"/>
                                      </p:to>
                                    </p:set>
                                    <p:animEffect transition="in" filter="wipe(up)">
                                      <p:cBhvr>
                                        <p:cTn id="27" dur="500"/>
                                        <p:tgtEl>
                                          <p:spTgt spid="10127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16E71D-730F-C593-1FB4-652F2C8BC587}"/>
              </a:ext>
            </a:extLst>
          </p:cNvPr>
          <p:cNvGrpSpPr/>
          <p:nvPr/>
        </p:nvGrpSpPr>
        <p:grpSpPr>
          <a:xfrm>
            <a:off x="228600" y="1838980"/>
            <a:ext cx="8869736" cy="1818620"/>
            <a:chOff x="228600" y="1838980"/>
            <a:chExt cx="8869736" cy="1818620"/>
          </a:xfrm>
        </p:grpSpPr>
        <p:sp>
          <p:nvSpPr>
            <p:cNvPr id="2" name="TextBox 1">
              <a:extLst>
                <a:ext uri="{FF2B5EF4-FFF2-40B4-BE49-F238E27FC236}">
                  <a16:creationId xmlns:a16="http://schemas.microsoft.com/office/drawing/2014/main" id="{F71F0971-4330-2805-04A4-7B1C98E33B20}"/>
                </a:ext>
              </a:extLst>
            </p:cNvPr>
            <p:cNvSpPr txBox="1"/>
            <p:nvPr/>
          </p:nvSpPr>
          <p:spPr>
            <a:xfrm>
              <a:off x="228600" y="3134380"/>
              <a:ext cx="8869736" cy="523220"/>
            </a:xfrm>
            <a:prstGeom prst="rect">
              <a:avLst/>
            </a:prstGeom>
            <a:noFill/>
          </p:spPr>
          <p:txBody>
            <a:bodyPr wrap="square" rtlCol="0">
              <a:spAutoFit/>
            </a:bodyPr>
            <a:lstStyle/>
            <a:p>
              <a:r>
                <a:rPr lang="en-US" sz="2800">
                  <a:latin typeface="Algerian" panose="04020705040A02060702" pitchFamily="82" charset="0"/>
                  <a:cs typeface="Aharoni" panose="02010803020104030203" pitchFamily="2" charset="-79"/>
                </a:rPr>
                <a:t>Cảm ơn Thầy, Cô và các bạn đã chú ý lắng nghe!!!</a:t>
              </a:r>
            </a:p>
          </p:txBody>
        </p:sp>
        <p:sp>
          <p:nvSpPr>
            <p:cNvPr id="3" name="TextBox 2">
              <a:extLst>
                <a:ext uri="{FF2B5EF4-FFF2-40B4-BE49-F238E27FC236}">
                  <a16:creationId xmlns:a16="http://schemas.microsoft.com/office/drawing/2014/main" id="{C13B07A6-0DEE-8472-1B7E-904F56BD64C6}"/>
                </a:ext>
              </a:extLst>
            </p:cNvPr>
            <p:cNvSpPr txBox="1"/>
            <p:nvPr/>
          </p:nvSpPr>
          <p:spPr>
            <a:xfrm>
              <a:off x="3581180" y="1838980"/>
              <a:ext cx="1981633" cy="707886"/>
            </a:xfrm>
            <a:prstGeom prst="rect">
              <a:avLst/>
            </a:prstGeom>
            <a:noFill/>
          </p:spPr>
          <p:txBody>
            <a:bodyPr wrap="none" rtlCol="0">
              <a:spAutoFit/>
            </a:bodyPr>
            <a:lstStyle/>
            <a:p>
              <a:r>
                <a:rPr lang="en-US" sz="4000">
                  <a:latin typeface="Algerian" panose="04020705040A02060702" pitchFamily="82" charset="0"/>
                </a:rPr>
                <a:t>Nhóm 7</a:t>
              </a:r>
            </a:p>
          </p:txBody>
        </p:sp>
      </p:grpSp>
    </p:spTree>
    <p:extLst>
      <p:ext uri="{BB962C8B-B14F-4D97-AF65-F5344CB8AC3E}">
        <p14:creationId xmlns:p14="http://schemas.microsoft.com/office/powerpoint/2010/main" val="2280478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E39A203-F479-4A09-8D83-0E33E2124C35}"/>
              </a:ext>
            </a:extLst>
          </p:cNvPr>
          <p:cNvSpPr>
            <a:spLocks noGrp="1" noChangeArrowheads="1"/>
          </p:cNvSpPr>
          <p:nvPr>
            <p:ph type="title"/>
          </p:nvPr>
        </p:nvSpPr>
        <p:spPr>
          <a:xfrm>
            <a:off x="1378425" y="347422"/>
            <a:ext cx="7308376" cy="566978"/>
          </a:xfrm>
        </p:spPr>
        <p:txBody>
          <a:bodyPr/>
          <a:lstStyle/>
          <a:p>
            <a:pPr algn="l" eaLnBrk="1" hangingPunct="1">
              <a:defRPr/>
            </a:pPr>
            <a:r>
              <a:rPr lang="en-US" i="0">
                <a:solidFill>
                  <a:schemeClr val="bg1"/>
                </a:solidFill>
                <a:effectLst/>
                <a:latin typeface="Times New Roman" panose="02020603050405020304" pitchFamily="18" charset="0"/>
                <a:cs typeface="Times New Roman" panose="02020603050405020304" pitchFamily="18" charset="0"/>
              </a:rPr>
              <a:t>Wired Equivalent Privacy (WEP)</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51299" name="Rectangle 3">
            <a:extLst>
              <a:ext uri="{FF2B5EF4-FFF2-40B4-BE49-F238E27FC236}">
                <a16:creationId xmlns:a16="http://schemas.microsoft.com/office/drawing/2014/main" id="{55AEF0A0-F9EF-4057-BC37-737BD591B753}"/>
              </a:ext>
            </a:extLst>
          </p:cNvPr>
          <p:cNvSpPr>
            <a:spLocks noGrp="1" noChangeArrowheads="1"/>
          </p:cNvSpPr>
          <p:nvPr>
            <p:ph idx="1"/>
          </p:nvPr>
        </p:nvSpPr>
        <p:spPr>
          <a:xfrm>
            <a:off x="382588" y="1414463"/>
            <a:ext cx="8380412" cy="3767137"/>
          </a:xfrm>
        </p:spPr>
        <p:txBody>
          <a:bodyPr/>
          <a:lstStyle/>
          <a:p>
            <a:pPr lvl="0"/>
            <a:r>
              <a:rPr lang="en-US">
                <a:latin typeface="Times New Roman" panose="02020603050405020304" pitchFamily="18" charset="0"/>
                <a:cs typeface="Times New Roman" panose="02020603050405020304" pitchFamily="18" charset="0"/>
              </a:rPr>
              <a:t>WEP (Wired Equivalent Privacy, tạm dịch bảo mật tương đương mạng có dây (Wired LAN)) được giới thiệu là một phần của tiêu chuẩn IEEE 802.11 được phê chuẩn vào năm 1997 với dự định là cung cấp hình thức bảo mật dữ liệu như mạng mạng có dây (WLAN). </a:t>
            </a:r>
          </a:p>
          <a:p>
            <a:pPr lvl="0"/>
            <a:r>
              <a:rPr lang="en-US">
                <a:latin typeface="Times New Roman" panose="02020603050405020304" pitchFamily="18" charset="0"/>
                <a:cs typeface="Times New Roman" panose="02020603050405020304" pitchFamily="18" charset="0"/>
              </a:rPr>
              <a:t>Theo tiêu chuẩn 802.11, WEP được dùng để bảo vệ việc giao tiếp không dây (wireless communication) tránh khỏi nghe lén (eavesdropping), đồng thời ngăn chặn những tiếp cận không được phép (unauthorized access) vào mạng. </a:t>
            </a:r>
          </a:p>
        </p:txBody>
      </p:sp>
    </p:spTree>
    <p:extLst>
      <p:ext uri="{BB962C8B-B14F-4D97-AF65-F5344CB8AC3E}">
        <p14:creationId xmlns:p14="http://schemas.microsoft.com/office/powerpoint/2010/main" val="1254665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animEffect transition="in" filter="fade">
                                      <p:cBhvr>
                                        <p:cTn id="7" dur="500"/>
                                        <p:tgtEl>
                                          <p:spTgt spid="951299">
                                            <p:txEl>
                                              <p:pRg st="0" end="0"/>
                                            </p:txEl>
                                          </p:spTgt>
                                        </p:tgtEl>
                                      </p:cBhvr>
                                    </p:animEffect>
                                    <p:anim calcmode="lin" valueType="num">
                                      <p:cBhvr>
                                        <p:cTn id="8" dur="500" fill="hold"/>
                                        <p:tgtEl>
                                          <p:spTgt spid="95129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51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951299">
                                            <p:txEl>
                                              <p:pRg st="1" end="1"/>
                                            </p:txEl>
                                          </p:spTgt>
                                        </p:tgtEl>
                                        <p:attrNameLst>
                                          <p:attrName>style.visibility</p:attrName>
                                        </p:attrNameLst>
                                      </p:cBhvr>
                                      <p:to>
                                        <p:strVal val="visible"/>
                                      </p:to>
                                    </p:set>
                                    <p:animEffect transition="in" filter="wipe(up)">
                                      <p:cBhvr>
                                        <p:cTn id="14" dur="250"/>
                                        <p:tgtEl>
                                          <p:spTgt spid="951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347422"/>
            <a:ext cx="7384576" cy="414578"/>
          </a:xfrm>
        </p:spPr>
        <p:txBody>
          <a:bodyPr/>
          <a:lstStyle/>
          <a:p>
            <a:pPr lvl="0" algn="l">
              <a:lnSpc>
                <a:spcPct val="150000"/>
              </a:lnSpc>
              <a:spcAft>
                <a:spcPts val="800"/>
              </a:spcAft>
            </a:pPr>
            <a:r>
              <a:rPr lang="en-US">
                <a:solidFill>
                  <a:schemeClr val="bg1"/>
                </a:solidFill>
                <a:latin typeface="Times New Roman" panose="02020603050405020304" pitchFamily="18" charset="0"/>
                <a:cs typeface="Times New Roman" panose="02020603050405020304" pitchFamily="18" charset="0"/>
              </a:rPr>
              <a:t>WEP Authentication</a:t>
            </a:r>
          </a:p>
        </p:txBody>
      </p:sp>
      <p:grpSp>
        <p:nvGrpSpPr>
          <p:cNvPr id="16" name="Group 15">
            <a:extLst>
              <a:ext uri="{FF2B5EF4-FFF2-40B4-BE49-F238E27FC236}">
                <a16:creationId xmlns:a16="http://schemas.microsoft.com/office/drawing/2014/main" id="{27B90A53-0AE2-C25B-02E6-79C0F254ED85}"/>
              </a:ext>
            </a:extLst>
          </p:cNvPr>
          <p:cNvGrpSpPr/>
          <p:nvPr/>
        </p:nvGrpSpPr>
        <p:grpSpPr>
          <a:xfrm>
            <a:off x="681285" y="1219200"/>
            <a:ext cx="8014648" cy="5715000"/>
            <a:chOff x="685800" y="1066800"/>
            <a:chExt cx="8014648" cy="5715000"/>
          </a:xfrm>
        </p:grpSpPr>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5715000"/>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WEP dựa trên khóa bí mật (preshared key) được chia sẻ giữa Wirless Device (WD) với Access Point (AP). </a:t>
              </a:r>
            </a:p>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cs typeface="Times New Roman" panose="02020603050405020304" pitchFamily="18" charset="0"/>
                </a:rPr>
                <a:t>Khóa bí mật sau đó được sử dụng để mã hóa các gói tin (packets) trước khi được chuyển đi trong mạng, và được sử dụng cho quá trình authentication.</a:t>
              </a:r>
            </a:p>
            <a:p>
              <a:pPr marL="457200" indent="-457200" eaLnBrk="1" hangingPunct="1">
                <a:lnSpc>
                  <a:spcPct val="90000"/>
                </a:lnSpc>
                <a:spcBef>
                  <a:spcPct val="30000"/>
                </a:spcBef>
                <a:buClr>
                  <a:srgbClr val="FF9900"/>
                </a:buClr>
                <a:buFont typeface="Wingdings 2" panose="05020102010507070707" pitchFamily="18" charset="2"/>
                <a:buChar char="£"/>
                <a:defRPr/>
              </a:pPr>
              <a:endParaRPr lang="en-US" sz="2400">
                <a:solidFill>
                  <a:schemeClr val="tx1"/>
                </a:solidFill>
                <a:latin typeface="Times New Roman" panose="02020603050405020304" pitchFamily="18" charset="0"/>
                <a:ea typeface="MS PGothic" pitchFamily="34" charset="-128"/>
                <a:cs typeface="Times New Roman" panose="02020603050405020304" pitchFamily="18" charset="0"/>
              </a:endParaRPr>
            </a:p>
            <a:p>
              <a:pPr eaLnBrk="1" hangingPunct="1">
                <a:lnSpc>
                  <a:spcPct val="90000"/>
                </a:lnSpc>
                <a:spcBef>
                  <a:spcPct val="30000"/>
                </a:spcBef>
                <a:buClr>
                  <a:srgbClr val="FF9900"/>
                </a:buClr>
                <a:defRPr/>
              </a:pPr>
              <a:endParaRPr lang="en-US" sz="2400" dirty="0">
                <a:solidFill>
                  <a:schemeClr val="tx1"/>
                </a:solidFill>
                <a:latin typeface="Times New Roman" panose="02020603050405020304" pitchFamily="18" charset="0"/>
                <a:ea typeface="MS PGothic" pitchFamily="34" charset="-128"/>
                <a:cs typeface="Times New Roman" panose="02020603050405020304" pitchFamily="18" charset="0"/>
              </a:endParaRPr>
            </a:p>
          </p:txBody>
        </p:sp>
        <p:pic>
          <p:nvPicPr>
            <p:cNvPr id="15" name="Picture 14" descr="Diagram, letter&#10;&#10;Description automatically generated">
              <a:extLst>
                <a:ext uri="{FF2B5EF4-FFF2-40B4-BE49-F238E27FC236}">
                  <a16:creationId xmlns:a16="http://schemas.microsoft.com/office/drawing/2014/main" id="{5D0822C6-9ED9-11E4-008A-E32783202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48" y="2971800"/>
              <a:ext cx="7620000" cy="277216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219200" y="320126"/>
            <a:ext cx="7765576" cy="414578"/>
          </a:xfrm>
        </p:spPr>
        <p:txBody>
          <a:bodyPr/>
          <a:lstStyle/>
          <a:p>
            <a:pPr marL="177800" lvl="0" algn="l">
              <a:lnSpc>
                <a:spcPct val="150000"/>
              </a:lnSpc>
              <a:spcAft>
                <a:spcPts val="800"/>
              </a:spcAft>
            </a:pPr>
            <a:r>
              <a:rPr lang="en-US">
                <a:solidFill>
                  <a:schemeClr val="bg1"/>
                </a:solidFill>
                <a:latin typeface="Times New Roman" panose="02020603050405020304" pitchFamily="18" charset="0"/>
                <a:cs typeface="Times New Roman" panose="02020603050405020304" pitchFamily="18" charset="0"/>
              </a:rPr>
              <a:t>WEP authentication</a:t>
            </a: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799" y="1066800"/>
            <a:ext cx="8164155" cy="511313"/>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tabLst>
                <a:tab pos="914400" algn="l"/>
              </a:tabLst>
              <a:defRPr/>
            </a:pPr>
            <a:r>
              <a:rPr lang="en-US" sz="2400">
                <a:solidFill>
                  <a:schemeClr val="tx1"/>
                </a:solidFill>
                <a:latin typeface="Times New Roman" panose="02020603050405020304" pitchFamily="18" charset="0"/>
                <a:ea typeface="DengXian" panose="02010600030101010101" pitchFamily="2" charset="-122"/>
                <a:cs typeface="Times New Roman" panose="02020603050405020304" pitchFamily="18" charset="0"/>
              </a:rPr>
              <a:t>Các bước trong quá trình authentication</a:t>
            </a:r>
            <a:endParaRPr lang="en-US" sz="2400" dirty="0">
              <a:solidFill>
                <a:schemeClr val="tx1"/>
              </a:solidFill>
              <a:latin typeface="Times New Roman" panose="02020603050405020304" pitchFamily="18" charset="0"/>
              <a:ea typeface="MS PGothic" pitchFamily="34" charset="-128"/>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D7A79D90-8C4E-47ED-54E1-C2710A2B6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796" y="1676400"/>
            <a:ext cx="4947060" cy="4343400"/>
          </a:xfrm>
          <a:prstGeom prst="rect">
            <a:avLst/>
          </a:prstGeom>
        </p:spPr>
      </p:pic>
      <p:sp>
        <p:nvSpPr>
          <p:cNvPr id="7" name="TextBox 6">
            <a:extLst>
              <a:ext uri="{FF2B5EF4-FFF2-40B4-BE49-F238E27FC236}">
                <a16:creationId xmlns:a16="http://schemas.microsoft.com/office/drawing/2014/main" id="{D3517C9C-93B5-FE64-9D5B-CE69710121B4}"/>
              </a:ext>
            </a:extLst>
          </p:cNvPr>
          <p:cNvSpPr txBox="1"/>
          <p:nvPr/>
        </p:nvSpPr>
        <p:spPr>
          <a:xfrm>
            <a:off x="4343400" y="4191000"/>
            <a:ext cx="4506555" cy="707886"/>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cs typeface="Times New Roman" panose="02020603050405020304" pitchFamily="18" charset="0"/>
              </a:rPr>
              <a:t>WD </a:t>
            </a:r>
            <a:r>
              <a:rPr lang="en-US">
                <a:effectLst/>
                <a:latin typeface="Times New Roman" panose="02020603050405020304" pitchFamily="18" charset="0"/>
                <a:ea typeface="DengXian" panose="02010600030101010101" pitchFamily="2" charset="-122"/>
                <a:cs typeface="Times New Roman" panose="02020603050405020304" pitchFamily="18" charset="0"/>
              </a:rPr>
              <a:t>gửi response đến  AP </a:t>
            </a:r>
            <a:r>
              <a:rPr lang="en-US">
                <a:latin typeface="Times New Roman" panose="02020603050405020304" pitchFamily="18" charset="0"/>
                <a:ea typeface="DengXian" panose="02010600030101010101" pitchFamily="2" charset="-122"/>
                <a:cs typeface="Times New Roman" panose="02020603050405020304" pitchFamily="18" charset="0"/>
              </a:rPr>
              <a:t>đoạn thông tin</a:t>
            </a:r>
          </a:p>
          <a:p>
            <a:r>
              <a:rPr lang="en-US">
                <a:latin typeface="Times New Roman" panose="02020603050405020304" pitchFamily="18" charset="0"/>
                <a:ea typeface="DengXian" panose="02010600030101010101" pitchFamily="2" charset="-122"/>
                <a:cs typeface="Times New Roman" panose="02020603050405020304" pitchFamily="18" charset="0"/>
              </a:rPr>
              <a:t>challenge mã hóa bằng preshare key WEP</a:t>
            </a:r>
            <a:endParaRPr lang="en-US">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4C3A6E34-A0FB-4F21-D7AA-0DEEA6B9D293}"/>
              </a:ext>
            </a:extLst>
          </p:cNvPr>
          <p:cNvSpPr txBox="1"/>
          <p:nvPr/>
        </p:nvSpPr>
        <p:spPr>
          <a:xfrm>
            <a:off x="4334605" y="4876062"/>
            <a:ext cx="4828694" cy="1015663"/>
          </a:xfrm>
          <a:prstGeom prst="rect">
            <a:avLst/>
          </a:prstGeom>
          <a:noFill/>
        </p:spPr>
        <p:txBody>
          <a:bodyPr wrap="none" rtlCol="0">
            <a:spAutoFit/>
          </a:bodyPr>
          <a:lstStyle/>
          <a:p>
            <a:r>
              <a:rPr lang="en-US">
                <a:effectLst/>
                <a:latin typeface="Times New Roman" panose="02020603050405020304" pitchFamily="18" charset="0"/>
                <a:ea typeface="DengXian" panose="02010600030101010101" pitchFamily="2" charset="-122"/>
                <a:cs typeface="Times New Roman" panose="02020603050405020304" pitchFamily="18" charset="0"/>
              </a:rPr>
              <a:t>AP giải mã challenge sau đó đem so sánh với</a:t>
            </a:r>
          </a:p>
          <a:p>
            <a:r>
              <a:rPr lang="en-US">
                <a:effectLst/>
                <a:latin typeface="Times New Roman" panose="02020603050405020304" pitchFamily="18" charset="0"/>
                <a:ea typeface="DengXian" panose="02010600030101010101" pitchFamily="2" charset="-122"/>
                <a:cs typeface="Times New Roman" panose="02020603050405020304" pitchFamily="18" charset="0"/>
              </a:rPr>
              <a:t>challenge gốc nếu đúng thì quá trình</a:t>
            </a:r>
          </a:p>
          <a:p>
            <a:r>
              <a:rPr lang="en-US">
                <a:effectLst/>
                <a:latin typeface="Times New Roman" panose="02020603050405020304" pitchFamily="18" charset="0"/>
                <a:ea typeface="DengXian" panose="02010600030101010101" pitchFamily="2" charset="-122"/>
                <a:cs typeface="Times New Roman" panose="02020603050405020304" pitchFamily="18" charset="0"/>
              </a:rPr>
              <a:t>authenticate thành công, nếu sai thì ngược lại</a:t>
            </a:r>
            <a:endParaRPr lang="en-US">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7805A8D2-063B-8C71-677C-AAA9639DAE9F}"/>
              </a:ext>
            </a:extLst>
          </p:cNvPr>
          <p:cNvGrpSpPr/>
          <p:nvPr/>
        </p:nvGrpSpPr>
        <p:grpSpPr>
          <a:xfrm>
            <a:off x="304800" y="2743200"/>
            <a:ext cx="8399335" cy="556245"/>
            <a:chOff x="304800" y="3124200"/>
            <a:chExt cx="8399335" cy="556245"/>
          </a:xfrm>
        </p:grpSpPr>
        <p:sp>
          <p:nvSpPr>
            <p:cNvPr id="5" name="TextBox 4">
              <a:extLst>
                <a:ext uri="{FF2B5EF4-FFF2-40B4-BE49-F238E27FC236}">
                  <a16:creationId xmlns:a16="http://schemas.microsoft.com/office/drawing/2014/main" id="{722B4CC2-D728-21DE-8444-2FDBA60D734E}"/>
                </a:ext>
              </a:extLst>
            </p:cNvPr>
            <p:cNvSpPr txBox="1"/>
            <p:nvPr/>
          </p:nvSpPr>
          <p:spPr>
            <a:xfrm>
              <a:off x="4334605" y="3280335"/>
              <a:ext cx="4195636" cy="400110"/>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cs typeface="Times New Roman" panose="02020603050405020304" pitchFamily="18" charset="0"/>
                </a:rPr>
                <a:t>WD </a:t>
              </a:r>
              <a:r>
                <a:rPr lang="en-US">
                  <a:effectLst/>
                  <a:latin typeface="Times New Roman" panose="02020603050405020304" pitchFamily="18" charset="0"/>
                  <a:ea typeface="DengXian" panose="02010600030101010101" pitchFamily="2" charset="-122"/>
                  <a:cs typeface="Times New Roman" panose="02020603050405020304" pitchFamily="18" charset="0"/>
                </a:rPr>
                <a:t>gửi yêu cầu authentication đến AP</a:t>
              </a:r>
              <a:endParaRPr lang="en-US">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5C679B53-288A-9806-707C-728D547EFD9F}"/>
                </a:ext>
              </a:extLst>
            </p:cNvPr>
            <p:cNvCxnSpPr>
              <a:cxnSpLocks/>
            </p:cNvCxnSpPr>
            <p:nvPr/>
          </p:nvCxnSpPr>
          <p:spPr>
            <a:xfrm>
              <a:off x="304800" y="3124200"/>
              <a:ext cx="839933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5761E59D-ED8A-BDCA-EF5C-D31DF5B5D3A3}"/>
                </a:ext>
              </a:extLst>
            </p:cNvPr>
            <p:cNvCxnSpPr>
              <a:cxnSpLocks/>
            </p:cNvCxnSpPr>
            <p:nvPr/>
          </p:nvCxnSpPr>
          <p:spPr>
            <a:xfrm>
              <a:off x="304800" y="3680445"/>
              <a:ext cx="839933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3" name="Group 12">
            <a:extLst>
              <a:ext uri="{FF2B5EF4-FFF2-40B4-BE49-F238E27FC236}">
                <a16:creationId xmlns:a16="http://schemas.microsoft.com/office/drawing/2014/main" id="{088DB2C5-CEC4-E29E-8352-BB3A336F150D}"/>
              </a:ext>
            </a:extLst>
          </p:cNvPr>
          <p:cNvGrpSpPr/>
          <p:nvPr/>
        </p:nvGrpSpPr>
        <p:grpSpPr>
          <a:xfrm>
            <a:off x="304800" y="3465493"/>
            <a:ext cx="8399335" cy="1015663"/>
            <a:chOff x="304800" y="3846493"/>
            <a:chExt cx="8399335" cy="1015663"/>
          </a:xfrm>
        </p:grpSpPr>
        <p:sp>
          <p:nvSpPr>
            <p:cNvPr id="6" name="TextBox 5">
              <a:extLst>
                <a:ext uri="{FF2B5EF4-FFF2-40B4-BE49-F238E27FC236}">
                  <a16:creationId xmlns:a16="http://schemas.microsoft.com/office/drawing/2014/main" id="{515CCBEA-FBA7-D965-F1FF-FE69C87D1016}"/>
                </a:ext>
              </a:extLst>
            </p:cNvPr>
            <p:cNvSpPr txBox="1"/>
            <p:nvPr/>
          </p:nvSpPr>
          <p:spPr>
            <a:xfrm>
              <a:off x="4341976" y="3846493"/>
              <a:ext cx="4326826" cy="1015663"/>
            </a:xfrm>
            <a:prstGeom prst="rect">
              <a:avLst/>
            </a:prstGeom>
            <a:noFill/>
          </p:spPr>
          <p:txBody>
            <a:bodyPr wrap="none" rtlCol="0">
              <a:spAutoFit/>
            </a:bodyPr>
            <a:lstStyle/>
            <a:p>
              <a:r>
                <a:rPr lang="en-US">
                  <a:effectLst/>
                  <a:latin typeface="Times New Roman" panose="02020603050405020304" pitchFamily="18" charset="0"/>
                  <a:ea typeface="DengXian" panose="02010600030101010101" pitchFamily="2" charset="-122"/>
                  <a:cs typeface="Times New Roman" panose="02020603050405020304" pitchFamily="18" charset="0"/>
                </a:rPr>
                <a:t>AP gửi response có chứa một đoạn </a:t>
              </a:r>
            </a:p>
            <a:p>
              <a:r>
                <a:rPr lang="en-US">
                  <a:effectLst/>
                  <a:latin typeface="Times New Roman" panose="02020603050405020304" pitchFamily="18" charset="0"/>
                  <a:ea typeface="DengXian" panose="02010600030101010101" pitchFamily="2" charset="-122"/>
                  <a:cs typeface="Times New Roman" panose="02020603050405020304" pitchFamily="18" charset="0"/>
                </a:rPr>
                <a:t>kí tự ngẫu nhiên dài 128 bits (challenge)</a:t>
              </a:r>
            </a:p>
            <a:p>
              <a:endParaRPr lang="en-US">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649D16BF-1963-F67D-3F4D-9DFC604BE1A2}"/>
                </a:ext>
              </a:extLst>
            </p:cNvPr>
            <p:cNvCxnSpPr>
              <a:cxnSpLocks/>
            </p:cNvCxnSpPr>
            <p:nvPr/>
          </p:nvCxnSpPr>
          <p:spPr>
            <a:xfrm>
              <a:off x="304800" y="4532194"/>
              <a:ext cx="839933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34" name="Straight Connector 33">
            <a:extLst>
              <a:ext uri="{FF2B5EF4-FFF2-40B4-BE49-F238E27FC236}">
                <a16:creationId xmlns:a16="http://schemas.microsoft.com/office/drawing/2014/main" id="{2546EC2A-1EF6-2825-AD4D-8B5D15EAAAAD}"/>
              </a:ext>
            </a:extLst>
          </p:cNvPr>
          <p:cNvCxnSpPr>
            <a:cxnSpLocks/>
          </p:cNvCxnSpPr>
          <p:nvPr/>
        </p:nvCxnSpPr>
        <p:spPr>
          <a:xfrm>
            <a:off x="304799" y="4849904"/>
            <a:ext cx="839933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908AAD0-BE1B-50F5-3FCE-EF812A55D0EB}"/>
              </a:ext>
            </a:extLst>
          </p:cNvPr>
          <p:cNvCxnSpPr>
            <a:cxnSpLocks/>
          </p:cNvCxnSpPr>
          <p:nvPr/>
        </p:nvCxnSpPr>
        <p:spPr>
          <a:xfrm>
            <a:off x="304798" y="5827825"/>
            <a:ext cx="839933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8899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833 -0.00046 L -0.20833 0.00347 " pathEditMode="relative" rAng="0" ptsTypes="AA">
                                      <p:cBhvr>
                                        <p:cTn id="6" dur="1000" fill="hold"/>
                                        <p:tgtEl>
                                          <p:spTgt spid="4"/>
                                        </p:tgtEl>
                                        <p:attrNameLst>
                                          <p:attrName>ppt_x</p:attrName>
                                          <p:attrName>ppt_y</p:attrName>
                                        </p:attrNameLst>
                                      </p:cBhvr>
                                      <p:rCtr x="-10000" y="185"/>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anim calcmode="lin" valueType="num">
                                      <p:cBhvr>
                                        <p:cTn id="43" dur="500" fill="hold"/>
                                        <p:tgtEl>
                                          <p:spTgt spid="35"/>
                                        </p:tgtEl>
                                        <p:attrNameLst>
                                          <p:attrName>ppt_x</p:attrName>
                                        </p:attrNameLst>
                                      </p:cBhvr>
                                      <p:tavLst>
                                        <p:tav tm="0">
                                          <p:val>
                                            <p:strVal val="#ppt_x"/>
                                          </p:val>
                                        </p:tav>
                                        <p:tav tm="100000">
                                          <p:val>
                                            <p:strVal val="#ppt_x"/>
                                          </p:val>
                                        </p:tav>
                                      </p:tavLst>
                                    </p:anim>
                                    <p:anim calcmode="lin" valueType="num">
                                      <p:cBhvr>
                                        <p:cTn id="4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8425" y="396326"/>
            <a:ext cx="7308376" cy="414578"/>
          </a:xfrm>
        </p:spPr>
        <p:txBody>
          <a:bodyPr/>
          <a:lstStyle/>
          <a:p>
            <a:pPr algn="l" eaLnBrk="1" hangingPunct="1"/>
            <a:r>
              <a:rPr lang="en-US">
                <a:solidFill>
                  <a:schemeClr val="bg1"/>
                </a:solidFill>
                <a:latin typeface="Times New Roman" panose="02020603050405020304" pitchFamily="18" charset="0"/>
                <a:cs typeface="Times New Roman" panose="02020603050405020304" pitchFamily="18" charset="0"/>
              </a:rPr>
              <a:t>Authentication messages</a:t>
            </a:r>
            <a:endParaRPr lang="en-US" altLang="en-US" dirty="0">
              <a:solidFill>
                <a:schemeClr val="bg1"/>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8D039257-9558-89A8-5D28-B3A078ED4AA3}"/>
              </a:ext>
            </a:extLst>
          </p:cNvPr>
          <p:cNvGrpSpPr/>
          <p:nvPr/>
        </p:nvGrpSpPr>
        <p:grpSpPr>
          <a:xfrm>
            <a:off x="711286" y="327421"/>
            <a:ext cx="8283822" cy="1760220"/>
            <a:chOff x="685800" y="1066799"/>
            <a:chExt cx="8283822" cy="1760220"/>
          </a:xfrm>
        </p:grpSpPr>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799"/>
              <a:ext cx="8283822" cy="1060341"/>
            </a:xfrm>
            <a:prstGeom prst="rect">
              <a:avLst/>
            </a:prstGeom>
            <a:noFill/>
            <a:ln w="9525">
              <a:noFill/>
              <a:miter lim="800000"/>
              <a:headEnd/>
              <a:tailEnd/>
            </a:ln>
            <a:effectLst/>
          </p:spPr>
          <p:txBody>
            <a:bodyPr/>
            <a:lstStyle/>
            <a:p>
              <a:pPr eaLnBrk="1" hangingPunct="1">
                <a:lnSpc>
                  <a:spcPct val="90000"/>
                </a:lnSpc>
                <a:spcBef>
                  <a:spcPct val="30000"/>
                </a:spcBef>
                <a:buClr>
                  <a:srgbClr val="FF9900"/>
                </a:buClr>
                <a:defRPr/>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D0012D-0122-897D-AE22-95D4D05C4D85}"/>
                </a:ext>
              </a:extLst>
            </p:cNvPr>
            <p:cNvPicPr>
              <a:picLocks noChangeAspect="1"/>
            </p:cNvPicPr>
            <p:nvPr/>
          </p:nvPicPr>
          <p:blipFill>
            <a:blip r:embed="rId3"/>
            <a:stretch>
              <a:fillRect/>
            </a:stretch>
          </p:blipFill>
          <p:spPr>
            <a:xfrm>
              <a:off x="686344" y="2285999"/>
              <a:ext cx="8076656" cy="541020"/>
            </a:xfrm>
            <a:prstGeom prst="rect">
              <a:avLst/>
            </a:prstGeom>
          </p:spPr>
        </p:pic>
      </p:grpSp>
      <p:sp>
        <p:nvSpPr>
          <p:cNvPr id="4" name="TextBox 3">
            <a:extLst>
              <a:ext uri="{FF2B5EF4-FFF2-40B4-BE49-F238E27FC236}">
                <a16:creationId xmlns:a16="http://schemas.microsoft.com/office/drawing/2014/main" id="{4A9D0381-9185-5154-4778-C448C8DFBD4C}"/>
              </a:ext>
            </a:extLst>
          </p:cNvPr>
          <p:cNvSpPr txBox="1"/>
          <p:nvPr/>
        </p:nvSpPr>
        <p:spPr>
          <a:xfrm>
            <a:off x="588109" y="2530227"/>
            <a:ext cx="8098692" cy="1015663"/>
          </a:xfrm>
          <a:prstGeom prst="rect">
            <a:avLst/>
          </a:prstGeom>
          <a:noFill/>
        </p:spPr>
        <p:txBody>
          <a:bodyPr wrap="none" rtlCol="0">
            <a:spAutoFit/>
          </a:bodyPr>
          <a:lstStyle/>
          <a:p>
            <a:r>
              <a:rPr lang="en-US" u="sng">
                <a:effectLst/>
                <a:latin typeface="Times New Roman" panose="02020603050405020304" pitchFamily="18" charset="0"/>
                <a:ea typeface="DengXian" panose="02010600030101010101" pitchFamily="2" charset="-122"/>
                <a:cs typeface="Times New Roman" panose="02020603050405020304" pitchFamily="18" charset="0"/>
              </a:rPr>
              <a:t>Trong đó:</a:t>
            </a:r>
          </a:p>
          <a:p>
            <a:pPr marL="342900" indent="-342900">
              <a:buFont typeface="Wingdings" panose="05000000000000000000" pitchFamily="2" charset="2"/>
              <a:buChar char="§"/>
            </a:pPr>
            <a:r>
              <a:rPr lang="en-US">
                <a:effectLst/>
                <a:latin typeface="Times New Roman" panose="02020603050405020304" pitchFamily="18" charset="0"/>
                <a:ea typeface="DengXian" panose="02010600030101010101" pitchFamily="2" charset="-122"/>
                <a:cs typeface="Times New Roman" panose="02020603050405020304" pitchFamily="18" charset="0"/>
              </a:rPr>
              <a:t>Algorithm Num: loại authentiaction được sử dụng 0: </a:t>
            </a:r>
            <a:r>
              <a:rPr lang="en-US" b="1" i="1">
                <a:effectLst/>
                <a:latin typeface="Times New Roman" panose="02020603050405020304" pitchFamily="18" charset="0"/>
                <a:ea typeface="DengXian" panose="02010600030101010101" pitchFamily="2" charset="-122"/>
                <a:cs typeface="Times New Roman" panose="02020603050405020304" pitchFamily="18" charset="0"/>
              </a:rPr>
              <a:t>Open System</a:t>
            </a:r>
            <a:r>
              <a:rPr lang="en-US">
                <a:effectLst/>
                <a:latin typeface="Times New Roman" panose="02020603050405020304" pitchFamily="18" charset="0"/>
                <a:ea typeface="DengXian" panose="02010600030101010101" pitchFamily="2" charset="-122"/>
                <a:cs typeface="Times New Roman" panose="02020603050405020304" pitchFamily="18" charset="0"/>
              </a:rPr>
              <a:t>, </a:t>
            </a:r>
          </a:p>
          <a:p>
            <a:pPr marL="1771650" indent="-1771650">
              <a:tabLst>
                <a:tab pos="5143500" algn="l"/>
              </a:tabLst>
            </a:pPr>
            <a:r>
              <a:rPr lang="en-US">
                <a:latin typeface="Times New Roman" panose="02020603050405020304" pitchFamily="18" charset="0"/>
                <a:ea typeface="DengXian" panose="02010600030101010101" pitchFamily="2" charset="-122"/>
                <a:cs typeface="Times New Roman" panose="02020603050405020304" pitchFamily="18" charset="0"/>
              </a:rPr>
              <a:t>		     </a:t>
            </a:r>
            <a:r>
              <a:rPr lang="en-US">
                <a:effectLst/>
                <a:latin typeface="Times New Roman" panose="02020603050405020304" pitchFamily="18" charset="0"/>
                <a:ea typeface="DengXian" panose="02010600030101010101" pitchFamily="2" charset="-122"/>
                <a:cs typeface="Times New Roman" panose="02020603050405020304" pitchFamily="18" charset="0"/>
              </a:rPr>
              <a:t>1: </a:t>
            </a:r>
            <a:r>
              <a:rPr lang="en-US" b="1" i="1">
                <a:effectLst/>
                <a:latin typeface="Times New Roman" panose="02020603050405020304" pitchFamily="18" charset="0"/>
                <a:ea typeface="DengXian" panose="02010600030101010101" pitchFamily="2" charset="-122"/>
                <a:cs typeface="Times New Roman" panose="02020603050405020304" pitchFamily="18" charset="0"/>
              </a:rPr>
              <a:t>Shared Key (WEP)</a:t>
            </a:r>
            <a:r>
              <a:rPr lang="en-US">
                <a:effectLst/>
                <a:latin typeface="Times New Roman" panose="02020603050405020304" pitchFamily="18" charset="0"/>
                <a:ea typeface="DengXian" panose="02010600030101010101" pitchFamily="2" charset="-122"/>
                <a:cs typeface="Times New Roman" panose="02020603050405020304" pitchFamily="18" charset="0"/>
              </a:rPr>
              <a:t>.</a:t>
            </a:r>
            <a:endParaRPr lang="en-US">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54C0E3B4-3503-F686-BE59-437C9429B3D8}"/>
              </a:ext>
            </a:extLst>
          </p:cNvPr>
          <p:cNvSpPr txBox="1"/>
          <p:nvPr/>
        </p:nvSpPr>
        <p:spPr>
          <a:xfrm>
            <a:off x="588109" y="3555831"/>
            <a:ext cx="8487195" cy="400110"/>
          </a:xfrm>
          <a:prstGeom prst="rect">
            <a:avLst/>
          </a:prstGeom>
          <a:noFill/>
        </p:spPr>
        <p:txBody>
          <a:bodyPr wrap="none" rtlCol="0">
            <a:spAutoFit/>
          </a:bodyPr>
          <a:lstStyle/>
          <a:p>
            <a:pPr marL="342900" indent="-342900">
              <a:buFont typeface="Wingdings" panose="05000000000000000000" pitchFamily="2" charset="2"/>
              <a:buChar char="§"/>
            </a:pPr>
            <a:r>
              <a:rPr lang="en-US">
                <a:effectLst/>
                <a:latin typeface="Times New Roman" panose="02020603050405020304" pitchFamily="18" charset="0"/>
                <a:ea typeface="DengXian" panose="02010600030101010101" pitchFamily="2" charset="-122"/>
                <a:cs typeface="Times New Roman" panose="02020603050405020304" pitchFamily="18" charset="0"/>
              </a:rPr>
              <a:t>Transaction Sequence: thể hiện đang ở bước nào của quá trình authentication.</a:t>
            </a:r>
            <a:endParaRPr lang="en-US">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C86AA038-593E-890D-E165-85A15E2CA9A3}"/>
              </a:ext>
            </a:extLst>
          </p:cNvPr>
          <p:cNvSpPr txBox="1"/>
          <p:nvPr/>
        </p:nvSpPr>
        <p:spPr>
          <a:xfrm>
            <a:off x="588109" y="4114800"/>
            <a:ext cx="6607899" cy="707886"/>
          </a:xfrm>
          <a:prstGeom prst="rect">
            <a:avLst/>
          </a:prstGeom>
          <a:noFill/>
        </p:spPr>
        <p:txBody>
          <a:bodyPr wrap="none" rtlCol="0">
            <a:spAutoFit/>
          </a:bodyPr>
          <a:lstStyle/>
          <a:p>
            <a:pPr marL="342900" indent="-342900">
              <a:buFont typeface="Wingdings" panose="05000000000000000000" pitchFamily="2" charset="2"/>
              <a:buChar char="§"/>
            </a:pPr>
            <a:r>
              <a:rPr lang="en-US">
                <a:effectLst/>
                <a:latin typeface="Times New Roman" panose="02020603050405020304" pitchFamily="18" charset="0"/>
                <a:ea typeface="DengXian" panose="02010600030101010101" pitchFamily="2" charset="-122"/>
                <a:cs typeface="Times New Roman" panose="02020603050405020304" pitchFamily="18" charset="0"/>
              </a:rPr>
              <a:t>Status Code: được gửi trong message cuối cùng để thể hiện</a:t>
            </a:r>
          </a:p>
          <a:p>
            <a:r>
              <a:rPr lang="en-US">
                <a:latin typeface="Times New Roman" panose="02020603050405020304" pitchFamily="18" charset="0"/>
                <a:ea typeface="DengXian" panose="02010600030101010101" pitchFamily="2" charset="-122"/>
                <a:cs typeface="Times New Roman" panose="02020603050405020304" pitchFamily="18" charset="0"/>
              </a:rPr>
              <a:t>     </a:t>
            </a:r>
            <a:r>
              <a:rPr lang="en-US">
                <a:effectLst/>
                <a:latin typeface="Times New Roman" panose="02020603050405020304" pitchFamily="18" charset="0"/>
                <a:ea typeface="DengXian" panose="02010600030101010101" pitchFamily="2" charset="-122"/>
                <a:cs typeface="Times New Roman" panose="02020603050405020304" pitchFamily="18" charset="0"/>
              </a:rPr>
              <a:t>quá trình authentication là thành công hay thất bại.</a:t>
            </a:r>
            <a:endParaRPr lang="en-US">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3EB3D754-3C9F-FD0E-36C7-1E3CEEC2A2C7}"/>
              </a:ext>
            </a:extLst>
          </p:cNvPr>
          <p:cNvSpPr txBox="1"/>
          <p:nvPr/>
        </p:nvSpPr>
        <p:spPr>
          <a:xfrm>
            <a:off x="588109" y="4857690"/>
            <a:ext cx="6697987" cy="400110"/>
          </a:xfrm>
          <a:prstGeom prst="rect">
            <a:avLst/>
          </a:prstGeom>
          <a:noFill/>
        </p:spPr>
        <p:txBody>
          <a:bodyPr wrap="none" rtlCol="0">
            <a:spAutoFit/>
          </a:bodyPr>
          <a:lstStyle/>
          <a:p>
            <a:pPr marL="342900" indent="-342900">
              <a:buFont typeface="Wingdings" panose="05000000000000000000" pitchFamily="2" charset="2"/>
              <a:buChar char="§"/>
            </a:pPr>
            <a:r>
              <a:rPr lang="en-US">
                <a:effectLst/>
                <a:latin typeface="Times New Roman" panose="02020603050405020304" pitchFamily="18" charset="0"/>
                <a:ea typeface="DengXian" panose="02010600030101010101" pitchFamily="2" charset="-122"/>
                <a:cs typeface="Times New Roman" panose="02020603050405020304" pitchFamily="18" charset="0"/>
              </a:rPr>
              <a:t>Challenge Text: được gửi bởi AP và đã được mô tả bên trên.</a:t>
            </a:r>
            <a:endParaRPr lang="en-US">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379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260144" y="27296"/>
            <a:ext cx="4870450" cy="1143000"/>
          </a:xfrm>
        </p:spPr>
        <p:txBody>
          <a:bodyPr vert="horz" wrap="square" lIns="91440" tIns="45720" rIns="91440" bIns="45720" numCol="1" anchor="ctr" anchorCtr="0" compatLnSpc="1">
            <a:prstTxWarp prst="textNoShape">
              <a:avLst/>
            </a:prstTxWarp>
            <a:normAutofit/>
          </a:bodyPr>
          <a:lstStyle/>
          <a:p>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457200" y="1295400"/>
            <a:ext cx="4038600" cy="4525963"/>
          </a:xfrm>
          <a:prstGeom prst="rect">
            <a:avLst/>
          </a:prstGeom>
          <a:noFill/>
          <a:ln>
            <a:noFill/>
          </a:ln>
        </p:spPr>
        <p:txBody>
          <a:bodyPr vert="horz" wrap="square" lIns="91440" tIns="45720" rIns="91440" bIns="45720" numCol="1" anchor="t" anchorCtr="0" compatLnSpc="1">
            <a:prstTxWarp prst="textNoShape">
              <a:avLst/>
            </a:prstTxWarp>
            <a:normAutofit/>
          </a:bodyPr>
          <a:lstStyle/>
          <a:p>
            <a:pPr marL="457200" indent="-457200" defTabSz="342900" eaLnBrk="1" hangingPunct="1">
              <a:spcBef>
                <a:spcPct val="20000"/>
              </a:spcBef>
              <a:buClr>
                <a:srgbClr val="FF9900"/>
              </a:buClr>
              <a:buFont typeface="Wingdings 2" panose="05020102010507070707" pitchFamily="18" charset="2"/>
              <a:buChar char="£"/>
              <a:defRPr/>
            </a:pPr>
            <a:r>
              <a:rPr lang="en-US" sz="2400">
                <a:solidFill>
                  <a:schemeClr val="tx1"/>
                </a:solidFill>
                <a:effectLst/>
                <a:latin typeface="Times New Roman" panose="02020603050405020304" pitchFamily="18" charset="0"/>
                <a:ea typeface="MS PGothic" pitchFamily="34" charset="-128"/>
                <a:cs typeface="Times New Roman" panose="02020603050405020304" pitchFamily="18" charset="0"/>
              </a:rPr>
              <a:t>WEP Privacy</a:t>
            </a:r>
          </a:p>
          <a:p>
            <a:pPr marL="573088" indent="-463550" defTabSz="342900" eaLnBrk="1" hangingPunct="1">
              <a:spcBef>
                <a:spcPct val="20000"/>
              </a:spcBef>
              <a:buClr>
                <a:srgbClr val="FF9900"/>
              </a:buClr>
              <a:buFont typeface="Wingdings 2" panose="05020102010507070707" pitchFamily="18" charset="2"/>
              <a:buChar char="£"/>
              <a:defRPr/>
            </a:pPr>
            <a:r>
              <a:rPr lang="en-US" sz="2400">
                <a:solidFill>
                  <a:schemeClr val="tx1"/>
                </a:solidFill>
                <a:latin typeface="Times New Roman" panose="02020603050405020304" pitchFamily="18" charset="0"/>
                <a:ea typeface="MS PGothic" pitchFamily="34" charset="-128"/>
                <a:cs typeface="Times New Roman" panose="02020603050405020304" pitchFamily="18" charset="0"/>
              </a:rPr>
              <a:t>T</a:t>
            </a:r>
            <a:r>
              <a:rPr lang="en-US" sz="2400">
                <a:solidFill>
                  <a:schemeClr val="tx1"/>
                </a:solidFill>
                <a:effectLst/>
                <a:latin typeface="Times New Roman" panose="02020603050405020304" pitchFamily="18" charset="0"/>
                <a:ea typeface="MS PGothic" pitchFamily="34" charset="-128"/>
                <a:cs typeface="Times New Roman" panose="02020603050405020304" pitchFamily="18" charset="0"/>
              </a:rPr>
              <a:t>rong các giao thức truyền tin trên mạng Wi-fi, tính riêng tư luôn luôn được xem như là một thuộc tính quan trong nhất, và đây là mục tiêu trung tâm của WEP.</a:t>
            </a:r>
          </a:p>
          <a:p>
            <a:pPr marL="457200" indent="-457200" defTabSz="342900" eaLnBrk="1" hangingPunct="1">
              <a:spcBef>
                <a:spcPct val="20000"/>
              </a:spcBef>
              <a:buClr>
                <a:srgbClr val="FF9900"/>
              </a:buClr>
              <a:buFont typeface="Wingdings 2" panose="05020102010507070707" pitchFamily="18" charset="2"/>
              <a:buChar char="£"/>
              <a:defRPr/>
            </a:pPr>
            <a:endParaRPr lang="en-US" sz="2100">
              <a:solidFill>
                <a:schemeClr val="tx1"/>
              </a:solidFill>
              <a:effectLst/>
              <a:ea typeface="MS PGothic" pitchFamily="34" charset="-128"/>
              <a:cs typeface="Arial" pitchFamily="34" charset="0"/>
            </a:endParaRPr>
          </a:p>
        </p:txBody>
      </p:sp>
      <p:pic>
        <p:nvPicPr>
          <p:cNvPr id="4" name="Picture 3" descr="Graphical user interface, website&#10;&#10;Description automatically generated">
            <a:extLst>
              <a:ext uri="{FF2B5EF4-FFF2-40B4-BE49-F238E27FC236}">
                <a16:creationId xmlns:a16="http://schemas.microsoft.com/office/drawing/2014/main" id="{E421F846-E41A-2F44-3681-372FE7EB1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600202"/>
            <a:ext cx="4267965" cy="2848866"/>
          </a:xfrm>
          <a:prstGeom prst="rect">
            <a:avLst/>
          </a:prstGeom>
          <a:noFill/>
        </p:spPr>
      </p:pic>
    </p:spTree>
    <p:extLst>
      <p:ext uri="{BB962C8B-B14F-4D97-AF65-F5344CB8AC3E}">
        <p14:creationId xmlns:p14="http://schemas.microsoft.com/office/powerpoint/2010/main" val="412882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500"/>
                                        <p:tgtEl>
                                          <p:spTgt spid="4"/>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012789"/>
                                        </p:tgtEl>
                                        <p:attrNameLst>
                                          <p:attrName>style.visibility</p:attrName>
                                        </p:attrNameLst>
                                      </p:cBhvr>
                                      <p:to>
                                        <p:strVal val="visible"/>
                                      </p:to>
                                    </p:set>
                                    <p:animEffect transition="in" filter="circle(out)">
                                      <p:cBhvr>
                                        <p:cTn id="10" dur="500"/>
                                        <p:tgtEl>
                                          <p:spTgt spid="101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C4CF47-404D-4041-BB6C-DC78CD3A1373}"/>
              </a:ext>
            </a:extLst>
          </p:cNvPr>
          <p:cNvSpPr>
            <a:spLocks noGrp="1" noChangeArrowheads="1"/>
          </p:cNvSpPr>
          <p:nvPr>
            <p:ph type="title"/>
          </p:nvPr>
        </p:nvSpPr>
        <p:spPr>
          <a:xfrm>
            <a:off x="1371600" y="409974"/>
            <a:ext cx="7308376" cy="414578"/>
          </a:xfrm>
        </p:spPr>
        <p:txBody>
          <a:bodyPr/>
          <a:lstStyle/>
          <a:p>
            <a:pPr algn="l"/>
            <a:r>
              <a:rPr lang="en-US">
                <a:solidFill>
                  <a:schemeClr val="bg1"/>
                </a:solidFill>
                <a:latin typeface="Times New Roman" panose="02020603050405020304" pitchFamily="18" charset="0"/>
                <a:cs typeface="Times New Roman" panose="02020603050405020304" pitchFamily="18" charset="0"/>
              </a:rPr>
              <a:t>Mã hóa WEP (WEP Encryption)</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1012789" name="Rectangle 53">
            <a:extLst>
              <a:ext uri="{FF2B5EF4-FFF2-40B4-BE49-F238E27FC236}">
                <a16:creationId xmlns:a16="http://schemas.microsoft.com/office/drawing/2014/main" id="{E5F45D0B-F473-4C43-AE4A-92BD6AED529B}"/>
              </a:ext>
            </a:extLst>
          </p:cNvPr>
          <p:cNvSpPr>
            <a:spLocks noChangeArrowheads="1"/>
          </p:cNvSpPr>
          <p:nvPr/>
        </p:nvSpPr>
        <p:spPr bwMode="auto">
          <a:xfrm>
            <a:off x="685800" y="1066800"/>
            <a:ext cx="7772400" cy="414578"/>
          </a:xfrm>
          <a:prstGeom prst="rect">
            <a:avLst/>
          </a:prstGeom>
          <a:noFill/>
          <a:ln w="9525">
            <a:noFill/>
            <a:miter lim="800000"/>
            <a:headEnd/>
            <a:tailEnd/>
          </a:ln>
          <a:effectLst/>
        </p:spPr>
        <p:txBody>
          <a:bodyPr/>
          <a:lstStyle/>
          <a:p>
            <a:pPr marL="457200"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WEP Encryption</a:t>
            </a:r>
          </a:p>
        </p:txBody>
      </p:sp>
      <p:pic>
        <p:nvPicPr>
          <p:cNvPr id="4" name="Picture 3" descr="Text, whiteboard&#10;&#10;Description automatically generated">
            <a:extLst>
              <a:ext uri="{FF2B5EF4-FFF2-40B4-BE49-F238E27FC236}">
                <a16:creationId xmlns:a16="http://schemas.microsoft.com/office/drawing/2014/main" id="{80537AE4-D552-3D76-9C9E-8C5C50FD0AA2}"/>
              </a:ext>
            </a:extLst>
          </p:cNvPr>
          <p:cNvPicPr>
            <a:picLocks noChangeAspect="1"/>
          </p:cNvPicPr>
          <p:nvPr/>
        </p:nvPicPr>
        <p:blipFill>
          <a:blip r:embed="rId3"/>
          <a:stretch>
            <a:fillRect/>
          </a:stretch>
        </p:blipFill>
        <p:spPr>
          <a:xfrm>
            <a:off x="797878" y="4419600"/>
            <a:ext cx="7675106" cy="1226820"/>
          </a:xfrm>
          <a:prstGeom prst="rect">
            <a:avLst/>
          </a:prstGeom>
        </p:spPr>
      </p:pic>
      <p:sp>
        <p:nvSpPr>
          <p:cNvPr id="8" name="TextBox 7">
            <a:extLst>
              <a:ext uri="{FF2B5EF4-FFF2-40B4-BE49-F238E27FC236}">
                <a16:creationId xmlns:a16="http://schemas.microsoft.com/office/drawing/2014/main" id="{8BEF17F8-226D-F48E-C0E2-ED3FE8D37D23}"/>
              </a:ext>
            </a:extLst>
          </p:cNvPr>
          <p:cNvSpPr txBox="1"/>
          <p:nvPr/>
        </p:nvSpPr>
        <p:spPr>
          <a:xfrm>
            <a:off x="797878" y="1521559"/>
            <a:ext cx="7882097" cy="2405274"/>
          </a:xfrm>
          <a:prstGeom prst="rect">
            <a:avLst/>
          </a:prstGeom>
          <a:noFill/>
        </p:spPr>
        <p:txBody>
          <a:bodyPr wrap="square">
            <a:spAutoFit/>
          </a:bodyPr>
          <a:lstStyle/>
          <a:p>
            <a:pPr marL="627063" indent="-457200" eaLnBrk="1" hangingPunct="1">
              <a:lnSpc>
                <a:spcPct val="90000"/>
              </a:lnSpc>
              <a:spcBef>
                <a:spcPct val="30000"/>
              </a:spcBef>
              <a:buClr>
                <a:srgbClr val="FF9900"/>
              </a:buClr>
              <a:buFont typeface="Wingdings 2" panose="05020102010507070707" pitchFamily="18" charset="2"/>
              <a:buChar char="£"/>
              <a:defRPr/>
            </a:pPr>
            <a:r>
              <a:rPr lang="en-US" sz="2400">
                <a:effectLst/>
                <a:latin typeface="Times New Roman" panose="02020603050405020304" pitchFamily="18" charset="0"/>
                <a:ea typeface="DengXian" panose="02010600030101010101" pitchFamily="2" charset="-122"/>
                <a:cs typeface="Times New Roman" panose="02020603050405020304" pitchFamily="18" charset="0"/>
              </a:rPr>
              <a:t>Để đảm bảo tính riêng tư, WEP sử dụng thuật toán mã hóa dòng (stream cipher) RC4 để mã hóa các gói tin.</a:t>
            </a:r>
          </a:p>
          <a:p>
            <a:pPr marL="627063" indent="-457200" eaLnBrk="1" hangingPunct="1">
              <a:lnSpc>
                <a:spcPct val="90000"/>
              </a:lnSpc>
              <a:spcBef>
                <a:spcPct val="30000"/>
              </a:spcBef>
              <a:buClr>
                <a:srgbClr val="FF9900"/>
              </a:buClr>
              <a:buFont typeface="Wingdings 2" panose="05020102010507070707" pitchFamily="18" charset="2"/>
              <a:buChar char="£"/>
              <a:defRPr/>
            </a:pPr>
            <a:r>
              <a:rPr lang="en-US" sz="2400">
                <a:latin typeface="Times New Roman" panose="02020603050405020304" pitchFamily="18" charset="0"/>
                <a:ea typeface="DengXian" panose="02010600030101010101" pitchFamily="2" charset="-122"/>
                <a:cs typeface="Times New Roman" panose="02020603050405020304" pitchFamily="18" charset="0"/>
              </a:rPr>
              <a:t>Công thức </a:t>
            </a:r>
            <a:r>
              <a:rPr lang="en-US" sz="2400">
                <a:effectLst/>
                <a:latin typeface="Times New Roman" panose="02020603050405020304" pitchFamily="18" charset="0"/>
                <a:ea typeface="DengXian" panose="02010600030101010101" pitchFamily="2" charset="-122"/>
                <a:cs typeface="Times New Roman" panose="02020603050405020304" pitchFamily="18" charset="0"/>
              </a:rPr>
              <a:t> </a:t>
            </a:r>
          </a:p>
          <a:p>
            <a:pPr marL="169863" algn="ctr" eaLnBrk="1" hangingPunct="1">
              <a:lnSpc>
                <a:spcPct val="90000"/>
              </a:lnSpc>
              <a:spcBef>
                <a:spcPct val="30000"/>
              </a:spcBef>
              <a:buClr>
                <a:srgbClr val="FF9900"/>
              </a:buClr>
              <a:defRPr/>
            </a:pPr>
            <a:br>
              <a:rPr lang="en-US" sz="2400">
                <a:effectLst/>
                <a:latin typeface="Times New Roman" panose="02020603050405020304" pitchFamily="18" charset="0"/>
                <a:ea typeface="DengXian" panose="02010600030101010101" pitchFamily="2" charset="-122"/>
                <a:cs typeface="Times New Roman" panose="02020603050405020304" pitchFamily="18" charset="0"/>
              </a:rPr>
            </a:br>
            <a:r>
              <a:rPr lang="en-US" sz="230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Ciphertext = (Plaintext+ICV) </a:t>
            </a:r>
            <a:r>
              <a:rPr lang="en-US" sz="230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230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RC4_Keystream (secret key)</a:t>
            </a:r>
          </a:p>
          <a:p>
            <a:pPr marL="627063" indent="-457200" eaLnBrk="1" hangingPunct="1">
              <a:lnSpc>
                <a:spcPct val="90000"/>
              </a:lnSpc>
              <a:spcBef>
                <a:spcPct val="30000"/>
              </a:spcBef>
              <a:buClr>
                <a:srgbClr val="FF9900"/>
              </a:buClr>
              <a:buFont typeface="Wingdings 2" panose="05020102010507070707" pitchFamily="18" charset="2"/>
              <a:buChar char="£"/>
              <a:defRPr/>
            </a:pP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5549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5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12789"/>
                                        </p:tgtEl>
                                        <p:attrNameLst>
                                          <p:attrName>style.visibility</p:attrName>
                                        </p:attrNameLst>
                                      </p:cBhvr>
                                      <p:to>
                                        <p:strVal val="visible"/>
                                      </p:to>
                                    </p:set>
                                    <p:animEffect transition="in" filter="randombar(horizontal)">
                                      <p:cBhvr>
                                        <p:cTn id="10" dur="250"/>
                                        <p:tgtEl>
                                          <p:spTgt spid="10127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89" grpId="0"/>
      <p:bldP spid="8" grpId="0"/>
    </p:bldLst>
  </p:timing>
</p:sld>
</file>

<file path=ppt/theme/theme1.xml><?xml version="1.0" encoding="utf-8"?>
<a:theme xmlns:a="http://schemas.openxmlformats.org/drawingml/2006/main" name="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GB 2004 Segment-Role Breakout template">
  <a:themeElements>
    <a:clrScheme name="1_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1_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1_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MGB 2004 Segment-Role Breakout template">
  <a:themeElements>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MGB 2004 Segment-Role Breakout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GB 2004 Segment-Role Breakout template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4609</TotalTime>
  <Words>2591</Words>
  <Application>Microsoft Office PowerPoint</Application>
  <PresentationFormat>On-screen Show (4:3)</PresentationFormat>
  <Paragraphs>198</Paragraphs>
  <Slides>32</Slides>
  <Notes>30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32</vt:i4>
      </vt:variant>
    </vt:vector>
  </HeadingPairs>
  <TitlesOfParts>
    <vt:vector size="49" baseType="lpstr">
      <vt:lpstr>Algerian</vt:lpstr>
      <vt:lpstr>Arial</vt:lpstr>
      <vt:lpstr>Calibri</vt:lpstr>
      <vt:lpstr>Noto Sans Symbols</vt:lpstr>
      <vt:lpstr>Segoe</vt:lpstr>
      <vt:lpstr>Tahoma</vt:lpstr>
      <vt:lpstr>Times New Roman</vt:lpstr>
      <vt:lpstr>Wingdings</vt:lpstr>
      <vt:lpstr>Wingdings 2</vt:lpstr>
      <vt:lpstr>MGB 2004 Segment-Role Breakout template</vt:lpstr>
      <vt:lpstr>1_MGB 2004 Segment-Role Breakout template</vt:lpstr>
      <vt:lpstr>FIT_CDIO_PPT Template</vt:lpstr>
      <vt:lpstr>2_MGB 2004 Segment-Role Breakout template</vt:lpstr>
      <vt:lpstr>3_MGB 2004 Segment-Role Breakout template</vt:lpstr>
      <vt:lpstr>4_MGB 2004 Segment-Role Breakout template</vt:lpstr>
      <vt:lpstr>5_MGB 2004 Segment-Role Breakout template</vt:lpstr>
      <vt:lpstr>6_MGB 2004 Segment-Role Breakout template</vt:lpstr>
      <vt:lpstr>Đề tài WEP, WPA &amp;WPA2 (Wired Equivalent Privacy &amp;Wi-Fi Protected Access)</vt:lpstr>
      <vt:lpstr>WEP, WPA &amp;WPA2</vt:lpstr>
      <vt:lpstr>Nội dung</vt:lpstr>
      <vt:lpstr>Wired Equivalent Privacy (WEP)</vt:lpstr>
      <vt:lpstr>WEP Authentication</vt:lpstr>
      <vt:lpstr>WEP authentication</vt:lpstr>
      <vt:lpstr>Authentication messages</vt:lpstr>
      <vt:lpstr>Mã hóa WEP (WEP Encryption)</vt:lpstr>
      <vt:lpstr>Mã hóa WEP (WEP Encryption)</vt:lpstr>
      <vt:lpstr>Mã hóa WEP (WEP Encryption)</vt:lpstr>
      <vt:lpstr>Mã hóa WEP (WEP Encryption)</vt:lpstr>
      <vt:lpstr>Mã hóa WEP (WEP Encryption)</vt:lpstr>
      <vt:lpstr>Mã hóa WEP (WEP Encryption)</vt:lpstr>
      <vt:lpstr>Mã hóa WEP (WEP Encryption)</vt:lpstr>
      <vt:lpstr>Mã hóa WEP (WEP Encryption)</vt:lpstr>
      <vt:lpstr>Mã hóa WEP (WEP Encryption)</vt:lpstr>
      <vt:lpstr>WEP Vulnerability</vt:lpstr>
      <vt:lpstr>WEP Vulnerability</vt:lpstr>
      <vt:lpstr>Tài liệu tham khảo</vt:lpstr>
      <vt:lpstr>WPA và WPA 2 (Wi-Fi Protected Access)</vt:lpstr>
      <vt:lpstr>WPA và WPA 2 (Wi-Fi Protected Access)</vt:lpstr>
      <vt:lpstr>WPA/WPA2 Authentication</vt:lpstr>
      <vt:lpstr>WPA-PSK</vt:lpstr>
      <vt:lpstr>Sinh PMK (PMK Generation)</vt:lpstr>
      <vt:lpstr>Sinh PMK (PMK Generation)</vt:lpstr>
      <vt:lpstr>Bắt tay bốn bước (4-ways handshake)</vt:lpstr>
      <vt:lpstr>Bắt tay bốn bước (4-ways handshake)</vt:lpstr>
      <vt:lpstr>Các bước của quá trình bắt tay</vt:lpstr>
      <vt:lpstr>WPA-801.1 X</vt:lpstr>
      <vt:lpstr>WPA/WPA2 Encryption</vt:lpstr>
      <vt:lpstr>WPA/WPA2 Encryption</vt:lpstr>
      <vt:lpstr>PowerPoint Presentation</vt:lpstr>
    </vt:vector>
  </TitlesOfParts>
  <Company>Natural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Luong Vi Minh - Tran Minh Triet</dc:creator>
  <cp:lastModifiedBy>MAI DƯƠNG NGUYÊN TRƯỜNG</cp:lastModifiedBy>
  <cp:revision>489</cp:revision>
  <dcterms:created xsi:type="dcterms:W3CDTF">2006-04-04T03:53:42Z</dcterms:created>
  <dcterms:modified xsi:type="dcterms:W3CDTF">2023-05-16T13:10:06Z</dcterms:modified>
</cp:coreProperties>
</file>