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66" r:id="rId6"/>
    <p:sldId id="268" r:id="rId7"/>
    <p:sldId id="278" r:id="rId8"/>
    <p:sldId id="263" r:id="rId9"/>
    <p:sldId id="279" r:id="rId10"/>
    <p:sldId id="265" r:id="rId11"/>
    <p:sldId id="270" r:id="rId12"/>
    <p:sldId id="269" r:id="rId13"/>
    <p:sldId id="273" r:id="rId14"/>
    <p:sldId id="274" r:id="rId15"/>
    <p:sldId id="272" r:id="rId16"/>
    <p:sldId id="271" r:id="rId17"/>
    <p:sldId id="264" r:id="rId18"/>
    <p:sldId id="275" r:id="rId19"/>
    <p:sldId id="276" r:id="rId20"/>
    <p:sldId id="277" r:id="rId21"/>
    <p:sldId id="2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galenframework.com/download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0877" y="4282849"/>
            <a:ext cx="2834642" cy="141255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dirty="0" err="1" smtClean="0"/>
              <a:t>Nhóm</a:t>
            </a:r>
            <a:r>
              <a:rPr lang="en-US" b="1" dirty="0" smtClean="0"/>
              <a:t> 11</a:t>
            </a:r>
          </a:p>
          <a:p>
            <a:pPr algn="l"/>
            <a:r>
              <a:rPr lang="en-US" dirty="0" err="1" smtClean="0"/>
              <a:t>Bùi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endParaRPr lang="en-US" dirty="0" smtClean="0"/>
          </a:p>
          <a:p>
            <a:pPr algn="l"/>
            <a:r>
              <a:rPr lang="en-US" dirty="0" err="1" smtClean="0"/>
              <a:t>Nông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 smtClean="0"/>
          </a:p>
          <a:p>
            <a:pPr algn="l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Hiếu</a:t>
            </a:r>
            <a:endParaRPr lang="en-US" dirty="0" smtClean="0"/>
          </a:p>
          <a:p>
            <a:pPr algn="l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</a:t>
            </a:r>
            <a:r>
              <a:rPr lang="en-US" dirty="0" err="1" smtClean="0"/>
              <a:t>Dũng</a:t>
            </a:r>
            <a:endParaRPr lang="vi-VN" dirty="0"/>
          </a:p>
        </p:txBody>
      </p:sp>
      <p:pic>
        <p:nvPicPr>
          <p:cNvPr id="5" name="Picture 2" descr="C:\Users\KiLL\Desktop\galenframewor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3303" y="1473816"/>
            <a:ext cx="8046720" cy="27687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915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II.Cài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14500"/>
            <a:ext cx="9601200" cy="4152900"/>
          </a:xfrm>
        </p:spPr>
        <p:txBody>
          <a:bodyPr>
            <a:normAutofit/>
          </a:bodyPr>
          <a:lstStyle/>
          <a:p>
            <a:r>
              <a:rPr lang="en-US" dirty="0"/>
              <a:t>Download 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err="1">
                <a:hlinkClick r:id="rId2"/>
              </a:rPr>
              <a:t>galenframework.com</a:t>
            </a:r>
            <a:r>
              <a:rPr lang="en-US" dirty="0">
                <a:hlinkClick r:id="rId2"/>
              </a:rPr>
              <a:t>/download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Galen-bin : Galen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.jar</a:t>
            </a:r>
          </a:p>
          <a:p>
            <a:r>
              <a:rPr lang="en-US" dirty="0" smtClean="0"/>
              <a:t>Galen-source : Open source java</a:t>
            </a:r>
          </a:p>
          <a:p>
            <a:pPr lvl="1"/>
            <a:r>
              <a:rPr lang="en-US" dirty="0" err="1" smtClean="0"/>
              <a:t>Galen.bat</a:t>
            </a:r>
            <a:r>
              <a:rPr lang="en-US" dirty="0" smtClean="0"/>
              <a:t> :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windows</a:t>
            </a:r>
          </a:p>
          <a:p>
            <a:pPr lvl="1"/>
            <a:r>
              <a:rPr lang="en-US" dirty="0" err="1" smtClean="0"/>
              <a:t>Install.sh</a:t>
            </a:r>
            <a:r>
              <a:rPr lang="en-US" dirty="0" smtClean="0"/>
              <a:t> :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linux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2438" y="2324100"/>
            <a:ext cx="38957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324100"/>
            <a:ext cx="39147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70625" y="3967162"/>
            <a:ext cx="3586162" cy="181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3692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III.Quy</a:t>
            </a:r>
            <a:r>
              <a:rPr lang="en-US" sz="4000" dirty="0" smtClean="0"/>
              <a:t> </a:t>
            </a:r>
            <a:r>
              <a:rPr lang="en-US" sz="4000" dirty="0" err="1" smtClean="0"/>
              <a:t>trình</a:t>
            </a:r>
            <a:r>
              <a:rPr lang="en-US" sz="4000" dirty="0" smtClean="0"/>
              <a:t> </a:t>
            </a:r>
            <a:r>
              <a:rPr lang="en-US" sz="4000" dirty="0" err="1" smtClean="0"/>
              <a:t>tiến</a:t>
            </a:r>
            <a:r>
              <a:rPr lang="en-US" sz="4000" dirty="0" smtClean="0"/>
              <a:t> </a:t>
            </a:r>
            <a:r>
              <a:rPr lang="en-US" sz="4000" dirty="0" err="1" smtClean="0"/>
              <a:t>hành</a:t>
            </a:r>
            <a:r>
              <a:rPr lang="en-US" sz="4000" dirty="0" smtClean="0"/>
              <a:t> test</a:t>
            </a:r>
            <a:endParaRPr lang="vi-V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Bước</a:t>
            </a:r>
            <a:r>
              <a:rPr lang="en-US" sz="2400" dirty="0" smtClean="0"/>
              <a:t> 1: </a:t>
            </a:r>
            <a:r>
              <a:rPr lang="en-US" sz="2400" dirty="0" err="1" smtClean="0"/>
              <a:t>Phác</a:t>
            </a:r>
            <a:r>
              <a:rPr lang="en-US" sz="2400" dirty="0" smtClean="0"/>
              <a:t> </a:t>
            </a:r>
            <a:r>
              <a:rPr lang="en-US" sz="2400" dirty="0" err="1" smtClean="0"/>
              <a:t>thảo</a:t>
            </a:r>
            <a:r>
              <a:rPr lang="en-US" sz="2400" dirty="0" smtClean="0"/>
              <a:t> chi </a:t>
            </a:r>
            <a:r>
              <a:rPr lang="en-US" sz="2400" dirty="0" err="1" smtClean="0"/>
              <a:t>tiết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web</a:t>
            </a:r>
          </a:p>
          <a:p>
            <a:r>
              <a:rPr lang="en-US" sz="2400" dirty="0" err="1" smtClean="0"/>
              <a:t>Bước</a:t>
            </a:r>
            <a:r>
              <a:rPr lang="en-US" sz="2400" dirty="0" smtClean="0"/>
              <a:t> 2: </a:t>
            </a:r>
            <a:r>
              <a:rPr lang="en-US" sz="2400" dirty="0" err="1" smtClean="0"/>
              <a:t>Viết</a:t>
            </a:r>
            <a:r>
              <a:rPr lang="en-US" sz="2400" dirty="0" smtClean="0"/>
              <a:t> </a:t>
            </a:r>
            <a:r>
              <a:rPr lang="en-US" sz="2400" dirty="0" err="1" smtClean="0"/>
              <a:t>testcase</a:t>
            </a:r>
            <a:endParaRPr lang="en-US" sz="2400" dirty="0" smtClean="0"/>
          </a:p>
          <a:p>
            <a:r>
              <a:rPr lang="en-US" sz="2400" dirty="0" err="1" smtClean="0"/>
              <a:t>Bước</a:t>
            </a:r>
            <a:r>
              <a:rPr lang="en-US" sz="2400" dirty="0" smtClean="0"/>
              <a:t> 3: </a:t>
            </a:r>
            <a:r>
              <a:rPr lang="en-US" sz="2400" dirty="0" err="1" smtClean="0"/>
              <a:t>Chạy</a:t>
            </a:r>
            <a:r>
              <a:rPr lang="en-US" sz="2400" dirty="0" smtClean="0"/>
              <a:t> test</a:t>
            </a:r>
          </a:p>
          <a:p>
            <a:r>
              <a:rPr lang="en-US" sz="2400" dirty="0" err="1" smtClean="0"/>
              <a:t>Bước</a:t>
            </a:r>
            <a:r>
              <a:rPr lang="en-US" sz="2400" dirty="0" smtClean="0"/>
              <a:t> 4: </a:t>
            </a:r>
            <a:r>
              <a:rPr lang="en-US" sz="2400" dirty="0" err="1" smtClean="0"/>
              <a:t>Xem</a:t>
            </a:r>
            <a:r>
              <a:rPr lang="en-US" sz="2400" dirty="0" smtClean="0"/>
              <a:t> report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95104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Bước</a:t>
            </a:r>
            <a:r>
              <a:rPr lang="en-US" sz="4000" dirty="0" smtClean="0"/>
              <a:t> 1: </a:t>
            </a:r>
            <a:r>
              <a:rPr lang="en-US" sz="4000" dirty="0" err="1" smtClean="0"/>
              <a:t>Phác</a:t>
            </a:r>
            <a:r>
              <a:rPr lang="en-US" sz="4000" dirty="0" smtClean="0"/>
              <a:t> </a:t>
            </a:r>
            <a:r>
              <a:rPr lang="en-US" sz="4000" dirty="0" err="1" smtClean="0"/>
              <a:t>họa</a:t>
            </a:r>
            <a:r>
              <a:rPr lang="en-US" sz="4000" dirty="0" smtClean="0"/>
              <a:t> </a:t>
            </a:r>
            <a:r>
              <a:rPr lang="en-US" sz="4000" dirty="0" err="1" smtClean="0"/>
              <a:t>các</a:t>
            </a:r>
            <a:r>
              <a:rPr lang="en-US" sz="4000" dirty="0" smtClean="0"/>
              <a:t> chi </a:t>
            </a:r>
            <a:r>
              <a:rPr lang="en-US" sz="4000" dirty="0" err="1" smtClean="0"/>
              <a:t>tiết</a:t>
            </a:r>
            <a:r>
              <a:rPr lang="en-US" sz="4000" dirty="0" smtClean="0"/>
              <a:t> </a:t>
            </a:r>
            <a:r>
              <a:rPr lang="en-US" sz="4000" dirty="0" err="1" smtClean="0"/>
              <a:t>của</a:t>
            </a:r>
            <a:r>
              <a:rPr lang="en-US" sz="4000" dirty="0" smtClean="0"/>
              <a:t> </a:t>
            </a:r>
            <a:r>
              <a:rPr lang="en-US" sz="4000" dirty="0" err="1" smtClean="0"/>
              <a:t>giao</a:t>
            </a:r>
            <a:r>
              <a:rPr lang="en-US" sz="4000" dirty="0" smtClean="0"/>
              <a:t> </a:t>
            </a:r>
            <a:r>
              <a:rPr lang="en-US" sz="4000" dirty="0" err="1" smtClean="0"/>
              <a:t>diện</a:t>
            </a:r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104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KiLL\Desktop\04-initial-sketch-op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2105" y="0"/>
            <a:ext cx="5323017" cy="73191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5104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KiLL\Desktop\05-skeleton-sketch-op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0108" y="0"/>
            <a:ext cx="498763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5104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Bước</a:t>
            </a:r>
            <a:r>
              <a:rPr lang="en-US" sz="4000" dirty="0" smtClean="0"/>
              <a:t> 2: </a:t>
            </a:r>
            <a:r>
              <a:rPr lang="en-US" sz="4000" dirty="0" err="1" smtClean="0"/>
              <a:t>Viết</a:t>
            </a:r>
            <a:r>
              <a:rPr lang="en-US" sz="4000" dirty="0" smtClean="0"/>
              <a:t> </a:t>
            </a:r>
            <a:r>
              <a:rPr lang="en-US" sz="4000" dirty="0" err="1" smtClean="0"/>
              <a:t>testcase</a:t>
            </a:r>
            <a:r>
              <a:rPr lang="en-US" sz="4000" dirty="0" smtClean="0"/>
              <a:t> </a:t>
            </a:r>
            <a:r>
              <a:rPr lang="en-US" sz="4000" dirty="0" err="1" smtClean="0"/>
              <a:t>bằng</a:t>
            </a:r>
            <a:r>
              <a:rPr lang="en-US" sz="4000" dirty="0" smtClean="0"/>
              <a:t> </a:t>
            </a:r>
            <a:r>
              <a:rPr lang="en-US" sz="4000" dirty="0" err="1" smtClean="0"/>
              <a:t>Gspec</a:t>
            </a:r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Users\KiLL\Desktop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0407" y="1542144"/>
            <a:ext cx="5897562" cy="4543425"/>
          </a:xfrm>
          <a:prstGeom prst="rect">
            <a:avLst/>
          </a:prstGeom>
          <a:noFill/>
        </p:spPr>
      </p:pic>
      <p:pic>
        <p:nvPicPr>
          <p:cNvPr id="5123" name="Picture 3" descr="C:\Users\KiLL\Desktop\Untitl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17249" y="1546725"/>
            <a:ext cx="5907087" cy="495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5104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Bước</a:t>
            </a:r>
            <a:r>
              <a:rPr lang="en-US" sz="4000" dirty="0" smtClean="0"/>
              <a:t> 3: </a:t>
            </a:r>
            <a:r>
              <a:rPr lang="en-US" sz="4000" dirty="0" err="1" smtClean="0"/>
              <a:t>Chạy</a:t>
            </a:r>
            <a:r>
              <a:rPr lang="en-US" sz="4000" dirty="0" smtClean="0"/>
              <a:t>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 descr="C:\Users\KiLL\Desktop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8756" y="2417626"/>
            <a:ext cx="10601507" cy="15675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5104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4: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0738" y="2218508"/>
            <a:ext cx="36957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1124" y="2231569"/>
            <a:ext cx="364807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23886" y="2232796"/>
            <a:ext cx="367665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2970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Html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C:\Users\KiLL\Desktop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7340" y="1518893"/>
            <a:ext cx="10500953" cy="47474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5104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C:\Users\KiLL\Desktop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1825" y="1409314"/>
            <a:ext cx="6737123" cy="49015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5104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Giới</a:t>
            </a:r>
            <a:r>
              <a:rPr lang="en-US" sz="3200" dirty="0" smtClean="0"/>
              <a:t> </a:t>
            </a:r>
            <a:r>
              <a:rPr lang="en-US" sz="3200" dirty="0" err="1" smtClean="0"/>
              <a:t>thiệu</a:t>
            </a:r>
            <a:endParaRPr lang="en-US" sz="3200" dirty="0"/>
          </a:p>
          <a:p>
            <a:r>
              <a:rPr lang="en-US" sz="3200" dirty="0" err="1" smtClean="0"/>
              <a:t>Cài</a:t>
            </a:r>
            <a:r>
              <a:rPr lang="en-US" sz="3200" dirty="0" smtClean="0"/>
              <a:t> </a:t>
            </a:r>
            <a:r>
              <a:rPr lang="en-US" sz="3200" dirty="0" err="1" smtClean="0"/>
              <a:t>đặt</a:t>
            </a:r>
            <a:endParaRPr lang="en-US" sz="3200" dirty="0" smtClean="0"/>
          </a:p>
          <a:p>
            <a:r>
              <a:rPr lang="en-US" sz="3200" dirty="0" err="1" smtClean="0"/>
              <a:t>Quy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test</a:t>
            </a:r>
            <a:endParaRPr lang="en-US" sz="3200" dirty="0"/>
          </a:p>
          <a:p>
            <a:r>
              <a:rPr lang="en-US" sz="3200" dirty="0" smtClean="0"/>
              <a:t>Demo</a:t>
            </a:r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xmlns="" val="429432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KiLL\Desktop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5462" y="1711416"/>
            <a:ext cx="10155237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2083525"/>
            <a:ext cx="9601200" cy="1485900"/>
          </a:xfrm>
        </p:spPr>
        <p:txBody>
          <a:bodyPr>
            <a:normAutofit/>
          </a:bodyPr>
          <a:lstStyle/>
          <a:p>
            <a:r>
              <a:rPr lang="vi-VN" sz="9600" dirty="0" smtClean="0"/>
              <a:t>Demo</a:t>
            </a:r>
            <a:endParaRPr lang="vi-VN" sz="9600" dirty="0"/>
          </a:p>
        </p:txBody>
      </p:sp>
    </p:spTree>
    <p:extLst>
      <p:ext uri="{BB962C8B-B14F-4D97-AF65-F5344CB8AC3E}">
        <p14:creationId xmlns:p14="http://schemas.microsoft.com/office/powerpoint/2010/main" xmlns="" val="295104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I.Giới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thiệu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tổng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quan</a:t>
            </a:r>
            <a:endParaRPr lang="vi-VN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Galen Framework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công</a:t>
            </a:r>
            <a:r>
              <a:rPr lang="en-US" sz="3200" dirty="0" smtClean="0"/>
              <a:t> </a:t>
            </a:r>
            <a:r>
              <a:rPr lang="en-US" sz="3200" dirty="0" err="1" smtClean="0"/>
              <a:t>cụ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kiểm</a:t>
            </a:r>
            <a:r>
              <a:rPr lang="en-US" sz="3200" dirty="0" smtClean="0"/>
              <a:t> </a:t>
            </a:r>
            <a:r>
              <a:rPr lang="en-US" sz="3200" dirty="0" err="1" smtClean="0"/>
              <a:t>thử</a:t>
            </a:r>
            <a:r>
              <a:rPr lang="en-US" sz="3200" dirty="0" smtClean="0"/>
              <a:t> </a:t>
            </a:r>
            <a:r>
              <a:rPr lang="en-US" sz="3200" dirty="0" err="1" smtClean="0"/>
              <a:t>bằng</a:t>
            </a:r>
            <a:r>
              <a:rPr lang="en-US" sz="3200" dirty="0" smtClean="0"/>
              <a:t> </a:t>
            </a:r>
            <a:r>
              <a:rPr lang="en-US" sz="3200" dirty="0" err="1" smtClean="0"/>
              <a:t>thị</a:t>
            </a:r>
            <a:r>
              <a:rPr lang="en-US" sz="3200" dirty="0" smtClean="0"/>
              <a:t> </a:t>
            </a:r>
            <a:r>
              <a:rPr lang="en-US" sz="3200" dirty="0" err="1" smtClean="0"/>
              <a:t>giác</a:t>
            </a:r>
            <a:r>
              <a:rPr lang="en-US" sz="3200" dirty="0" smtClean="0"/>
              <a:t> (visual testing)</a:t>
            </a:r>
            <a:endParaRPr lang="en-US" sz="3200" dirty="0"/>
          </a:p>
          <a:p>
            <a:r>
              <a:rPr lang="en-US" sz="3200" dirty="0" smtClean="0"/>
              <a:t>Open-source</a:t>
            </a:r>
            <a:endParaRPr lang="en-US" sz="3200" dirty="0"/>
          </a:p>
          <a:p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bởi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công</a:t>
            </a:r>
            <a:r>
              <a:rPr lang="en-US" sz="3200" dirty="0" smtClean="0"/>
              <a:t> </a:t>
            </a:r>
            <a:r>
              <a:rPr lang="en-US" sz="3200" dirty="0" err="1" smtClean="0"/>
              <a:t>ty</a:t>
            </a:r>
            <a:r>
              <a:rPr lang="en-US" sz="3200" dirty="0" smtClean="0"/>
              <a:t> </a:t>
            </a:r>
            <a:r>
              <a:rPr lang="en-US" sz="3200" dirty="0" err="1" smtClean="0"/>
              <a:t>lớn</a:t>
            </a:r>
            <a:r>
              <a:rPr lang="en-US" sz="3200" dirty="0" smtClean="0"/>
              <a:t> eBay, </a:t>
            </a:r>
            <a:r>
              <a:rPr lang="en-US" sz="3200" dirty="0" err="1" smtClean="0"/>
              <a:t>SkyScanner</a:t>
            </a:r>
            <a:r>
              <a:rPr lang="en-US" sz="3200" dirty="0" smtClean="0"/>
              <a:t>, </a:t>
            </a:r>
            <a:r>
              <a:rPr lang="en-US" sz="3200" dirty="0" err="1" smtClean="0"/>
              <a:t>Gumtree</a:t>
            </a:r>
            <a:r>
              <a:rPr lang="en-US" sz="3200" dirty="0" smtClean="0"/>
              <a:t> and Bestseller.nl</a:t>
            </a:r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xmlns="" val="429432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5474" y="1933303"/>
            <a:ext cx="9601200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Việc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kiểm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thử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giao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diện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ứng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dụng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luôn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công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việc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phức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tạp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khó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thực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hiện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Galen Framework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cung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cấp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giải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pháp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đơn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giản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kiểm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thử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vị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trí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tương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đối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đối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tượng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đối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với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đối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tượng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khác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trên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trang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>
              <a:buNone/>
            </a:pP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Sử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dụng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Galen Specs language,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ngôn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ngữ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mô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phỏng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tiếng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dễ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hiểu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dễ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dùng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Cũng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thể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tiến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hành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test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trên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ngôn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ngữ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khác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như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Java Script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Kiểm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thử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Website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phản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hồi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(Responsive Web)</a:t>
            </a:r>
            <a:endParaRPr lang="vi-VN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497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474" y="267790"/>
            <a:ext cx="9601200" cy="1485900"/>
          </a:xfrm>
        </p:spPr>
        <p:txBody>
          <a:bodyPr/>
          <a:lstStyle/>
          <a:p>
            <a:pPr algn="ctr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Layout 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 smtClean="0"/>
          </a:p>
        </p:txBody>
      </p:sp>
      <p:pic>
        <p:nvPicPr>
          <p:cNvPr id="4" name="Picture 2" descr="C:\Users\KiLL\Desktop\02-galen-introduction-01-op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4930" y="1208311"/>
            <a:ext cx="6861584" cy="5427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7497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Galen Specs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4663" y="1828800"/>
            <a:ext cx="9601200" cy="3581400"/>
          </a:xfrm>
        </p:spPr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Login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Cancel 10px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Logo ở </a:t>
            </a:r>
            <a:r>
              <a:rPr lang="en-US" dirty="0" err="1" smtClean="0"/>
              <a:t>trong</a:t>
            </a:r>
            <a:r>
              <a:rPr lang="en-US" dirty="0" smtClean="0"/>
              <a:t> Header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lề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20px</a:t>
            </a:r>
            <a:endParaRPr lang="vi-VN" dirty="0" smtClean="0"/>
          </a:p>
        </p:txBody>
      </p:sp>
      <p:pic>
        <p:nvPicPr>
          <p:cNvPr id="2050" name="Picture 2" descr="C:\Users\KiLL\Desktop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4239" y="2194778"/>
            <a:ext cx="10617761" cy="1749144"/>
          </a:xfrm>
          <a:prstGeom prst="rect">
            <a:avLst/>
          </a:prstGeom>
          <a:noFill/>
        </p:spPr>
      </p:pic>
      <p:pic>
        <p:nvPicPr>
          <p:cNvPr id="2051" name="Picture 3" descr="C:\Users\KiLL\Desktop\Untitl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2415" y="4505461"/>
            <a:ext cx="11422201" cy="1425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7497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89411"/>
            <a:ext cx="9601200" cy="1485900"/>
          </a:xfrm>
        </p:spPr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KiLL\Desktop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487" y="1137610"/>
            <a:ext cx="11830596" cy="53807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Responsive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Design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612900"/>
            <a:ext cx="7810500" cy="4724400"/>
          </a:xfrm>
        </p:spPr>
        <p:txBody>
          <a:bodyPr/>
          <a:lstStyle/>
          <a:p>
            <a:r>
              <a:rPr lang="en-US" dirty="0" smtClean="0"/>
              <a:t>Galen framework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responsive </a:t>
            </a:r>
            <a:r>
              <a:rPr lang="en-US" dirty="0" err="1" smtClean="0"/>
              <a:t>của</a:t>
            </a:r>
            <a:r>
              <a:rPr lang="en-US" dirty="0" smtClean="0"/>
              <a:t> website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ca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Galen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, re-size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size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test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.</a:t>
            </a:r>
          </a:p>
          <a:p>
            <a:r>
              <a:rPr lang="en-US" dirty="0" smtClean="0"/>
              <a:t>Galen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như</a:t>
            </a:r>
            <a:r>
              <a:rPr lang="en-US" dirty="0" smtClean="0"/>
              <a:t> 1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( click button, input text ).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924050"/>
            <a:ext cx="27813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8776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browser qua Selenium Web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KiLL\Desktop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7027" y="2283233"/>
            <a:ext cx="9478963" cy="4029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451</TotalTime>
  <Words>308</Words>
  <Application>Microsoft Office PowerPoint</Application>
  <PresentationFormat>Custom</PresentationFormat>
  <Paragraphs>61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Crop</vt:lpstr>
      <vt:lpstr>Slide 1</vt:lpstr>
      <vt:lpstr>Nội dung</vt:lpstr>
      <vt:lpstr>I.Giới thiệu tổng quan</vt:lpstr>
      <vt:lpstr>Chức năng</vt:lpstr>
      <vt:lpstr>Ví dụ một Layout </vt:lpstr>
      <vt:lpstr>Sử dụng ngôn ngữ Galen Specs</vt:lpstr>
      <vt:lpstr>Cú pháp mặc định và JavaScript</vt:lpstr>
      <vt:lpstr>Responsive Design</vt:lpstr>
      <vt:lpstr>Giao tiếp với browser qua Selenium Web Driver</vt:lpstr>
      <vt:lpstr>II.Cài đặt</vt:lpstr>
      <vt:lpstr>III.Quy trình tiến hành test</vt:lpstr>
      <vt:lpstr>Bước 1: Phác họa các chi tiết của giao diện</vt:lpstr>
      <vt:lpstr>Slide 13</vt:lpstr>
      <vt:lpstr>Slide 14</vt:lpstr>
      <vt:lpstr>Bước 2: Viết testcase bằng Gspec</vt:lpstr>
      <vt:lpstr>Bước 3: Chạy test</vt:lpstr>
      <vt:lpstr>Bước 4: Xem báo cáo lỗi chi tiết</vt:lpstr>
      <vt:lpstr>Html Report</vt:lpstr>
      <vt:lpstr>Screenshots</vt:lpstr>
      <vt:lpstr>Image Comparison</vt:lpstr>
      <vt:lpstr>Demo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Galen framework</dc:title>
  <dc:creator>Huy Nông</dc:creator>
  <cp:lastModifiedBy>KiLL</cp:lastModifiedBy>
  <cp:revision>29</cp:revision>
  <dcterms:created xsi:type="dcterms:W3CDTF">2016-10-24T18:08:22Z</dcterms:created>
  <dcterms:modified xsi:type="dcterms:W3CDTF">2016-11-07T18:26:04Z</dcterms:modified>
</cp:coreProperties>
</file>