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ương Bá Nghĩa" initials="TBN" lastIdx="1" clrIdx="0">
    <p:extLst>
      <p:ext uri="{19B8F6BF-5375-455C-9EA6-DF929625EA0E}">
        <p15:presenceInfo xmlns:p15="http://schemas.microsoft.com/office/powerpoint/2012/main" userId="abe87ad6b83605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3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12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81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6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77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42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77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1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2A93778-F3BD-4F66-99C7-576AA02B197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54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93778-F3BD-4F66-99C7-576AA02B197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1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610AB6-F515-46D8-AE70-7836815B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vi-VN" sz="4000" b="1">
                <a:latin typeface="Arial" panose="020B0604020202020204" pitchFamily="34" charset="0"/>
                <a:cs typeface="Arial" panose="020B0604020202020204" pitchFamily="34" charset="0"/>
              </a:rPr>
              <a:t>Học Viện Nông Nghiệp Việt Nam</a:t>
            </a:r>
            <a:br>
              <a:rPr lang="vi-VN" sz="36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3100" b="1"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A9712-9D56-4AF6-9C82-93A2D29F322F}"/>
              </a:ext>
            </a:extLst>
          </p:cNvPr>
          <p:cNvSpPr txBox="1"/>
          <p:nvPr/>
        </p:nvSpPr>
        <p:spPr>
          <a:xfrm>
            <a:off x="1710431" y="2112886"/>
            <a:ext cx="877113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BÁO CÁO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ĐỒ ÁN THỰC TẬP CHUYÊN NGÀNH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ĐỀ TÀI: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XÂY DỰNG PHẦN MỀM QUẢN LÝ ĐIỂM TRỰC TUYẾN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CHO TR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ỜNG THCS VIỆT H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		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Lê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Thùy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					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Bá Nghĩa – 601317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	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601289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	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Thanh - 601332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0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3021744" y="5628134"/>
            <a:ext cx="646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5501E9-E830-4AED-A866-63D7F4C69C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04" y="2016125"/>
            <a:ext cx="751050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4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3021744" y="5628134"/>
            <a:ext cx="646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6564426-9008-4690-8AAC-9D63E5A788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11" y="2016125"/>
            <a:ext cx="879777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9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3021744" y="5628134"/>
            <a:ext cx="646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6: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1EE0BA-CA85-44A2-90B7-BE83A136A1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66" y="2016125"/>
            <a:ext cx="792525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3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3021744" y="5628134"/>
            <a:ext cx="646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7: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905178-FB6D-42C3-8D42-B2EC1AF650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4" y="2016125"/>
            <a:ext cx="833613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1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3021744" y="5628134"/>
            <a:ext cx="646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8: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D1DEDA-19C0-4815-9394-8D4389B928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19" y="2016125"/>
            <a:ext cx="838939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0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3021744" y="5628134"/>
            <a:ext cx="646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9: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F101BE-DD0E-490B-9E4A-A3D685E9EE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445" y="2016125"/>
            <a:ext cx="800201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45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2771500" y="5530480"/>
            <a:ext cx="70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F57549-3D27-4C08-98D0-1C1E8F791D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98" y="2104008"/>
            <a:ext cx="8620217" cy="32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4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2771500" y="5530480"/>
            <a:ext cx="70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11: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A23A78-99B3-47EF-99C1-E730EF4D2F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76" y="2016125"/>
            <a:ext cx="837164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42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2771500" y="5530480"/>
            <a:ext cx="70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12: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537AFD-1D4C-402F-AA92-49EE4ABE98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101" y="2157274"/>
            <a:ext cx="7749320" cy="284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2771500" y="5530480"/>
            <a:ext cx="70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13: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CE11C0-58FB-47E3-9294-45E331EADD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32" y="2016125"/>
            <a:ext cx="854031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2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E9FA-A344-4C46-B0E7-BE5FD7EF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4613-FC16-459F-AC92-1F89667BB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60121"/>
            <a:ext cx="9603275" cy="345061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RA VẤN ĐỀ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MỤC ĐÍCH CỦA ĐỀ TÀI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TỔNG QUAN VỀ 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ƠNG TRÌNH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QUY TRÌNH XÂY DỰNG HỆ THỐNG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KẾT LUẬN VÀ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ỚNG PHÁT TRIỂN CỦA ĐỀ TÀI</a:t>
            </a:r>
          </a:p>
        </p:txBody>
      </p:sp>
    </p:spTree>
    <p:extLst>
      <p:ext uri="{BB962C8B-B14F-4D97-AF65-F5344CB8AC3E}">
        <p14:creationId xmlns:p14="http://schemas.microsoft.com/office/powerpoint/2010/main" val="4223542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06648-91CD-4700-9AC6-64357BC1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PHP.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MySQL.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Subline Text, VS Code, …</a:t>
            </a:r>
          </a:p>
        </p:txBody>
      </p:sp>
    </p:spTree>
    <p:extLst>
      <p:ext uri="{BB962C8B-B14F-4D97-AF65-F5344CB8AC3E}">
        <p14:creationId xmlns:p14="http://schemas.microsoft.com/office/powerpoint/2010/main" val="3350676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EB601F-8C23-43BF-8484-6B6BF4A53F6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94" y="2016125"/>
            <a:ext cx="8131945" cy="34496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1B9CC1-5AE3-494D-BBE8-36CF188B005F}"/>
              </a:ext>
            </a:extLst>
          </p:cNvPr>
          <p:cNvSpPr txBox="1"/>
          <p:nvPr/>
        </p:nvSpPr>
        <p:spPr>
          <a:xfrm>
            <a:off x="2771500" y="5530480"/>
            <a:ext cx="70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14: Trang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79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B9CC1-5AE3-494D-BBE8-36CF188B005F}"/>
              </a:ext>
            </a:extLst>
          </p:cNvPr>
          <p:cNvSpPr txBox="1"/>
          <p:nvPr/>
        </p:nvSpPr>
        <p:spPr>
          <a:xfrm>
            <a:off x="2771500" y="5530480"/>
            <a:ext cx="70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14: Trang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45916C-7DEE-486F-9317-5F048DAE89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63" y="2032986"/>
            <a:ext cx="8584707" cy="33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1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36A0-E737-4C2C-9019-12063BBB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E33E-D689-4A39-84C7-5FB4CE54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nắm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web.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database, …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Kỹ năng khảo sát thực tế, thu thập thông tin, xử lý dữ liệu phục vụ tìm hiểu và phát triển tài liệu lý thuyết và xây dựng ứng dụng.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Tiếp nhận ý kiến của giảng viên hướng dẫn, định hướng, công ty thực tập,…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43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36A0-E737-4C2C-9019-12063BBB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E33E-D689-4A39-84C7-5FB4CE54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397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1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730E-5EED-494A-B597-526AE065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1D7C-6DF7-4351-9D24-F48B401E8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 algn="just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CNTT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07D6E-E09D-4D7D-A43C-CEBBE4F61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24" y="3137516"/>
            <a:ext cx="2709169" cy="24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0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C81E-FE99-4255-AB43-D19E79E6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2.Mục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E80B-CA86-41CA-A409-38AA5975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THCS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ng: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Nắm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8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4049-4BB4-4687-BA5D-36527595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A616-489B-4234-B808-DA6633144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1185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595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7D52-3B31-4B88-B929-9D265785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D9F85-A63B-47F5-98A4-73D80E506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MySQL.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5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B4F1-DD23-4554-A371-B17EF24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869F8-3D61-476D-8043-3F737A33AD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784" y="2016125"/>
            <a:ext cx="7670307" cy="3449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744C5D-A95E-416D-B62D-9A7F0E01910C}"/>
              </a:ext>
            </a:extLst>
          </p:cNvPr>
          <p:cNvSpPr txBox="1"/>
          <p:nvPr/>
        </p:nvSpPr>
        <p:spPr>
          <a:xfrm>
            <a:off x="3053918" y="5628134"/>
            <a:ext cx="56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1: 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7E36E-9766-47A5-9DDC-FB1DBA0004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45" y="2016125"/>
            <a:ext cx="8842159" cy="3449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3053918" y="5628134"/>
            <a:ext cx="56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8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3133817" y="6488668"/>
            <a:ext cx="56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D59F7B-EF6F-4AFE-84AC-A085B1E590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37" y="177554"/>
            <a:ext cx="10323926" cy="62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721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</TotalTime>
  <Words>900</Words>
  <Application>Microsoft Office PowerPoint</Application>
  <PresentationFormat>Widescreen</PresentationFormat>
  <Paragraphs>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Gallery</vt:lpstr>
      <vt:lpstr>Học Viện Nông Nghiệp Việt Nam Khoa Công nghệ thông tin</vt:lpstr>
      <vt:lpstr>Nội dung chÍNH</vt:lpstr>
      <vt:lpstr>1.Đưa ra vấn đề</vt:lpstr>
      <vt:lpstr>2.Mục đích của đề tài</vt:lpstr>
      <vt:lpstr>3. Tổng quan về chương trình</vt:lpstr>
      <vt:lpstr>4. Quy trình xây dựng hệ thống</vt:lpstr>
      <vt:lpstr>Phân tích thiết kế hệ thống</vt:lpstr>
      <vt:lpstr>Phân tích thiết kế hệ thống</vt:lpstr>
      <vt:lpstr>I. Phân tích thiết kế hệ thống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 Xây dựng chương trình và kiểm thử</vt:lpstr>
      <vt:lpstr> Thiết kế giao diện</vt:lpstr>
      <vt:lpstr> Thiết kế giao diện</vt:lpstr>
      <vt:lpstr>Kết luận</vt:lpstr>
      <vt:lpstr>Hướng phát triển đề tài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Viện Nông Nghiệp Việt Nam Khoa Công nghệ thông tin</dc:title>
  <dc:creator>Trương Bá Nghĩa</dc:creator>
  <cp:lastModifiedBy>Trương Bá Nghĩa</cp:lastModifiedBy>
  <cp:revision>102</cp:revision>
  <dcterms:created xsi:type="dcterms:W3CDTF">2019-12-11T16:56:10Z</dcterms:created>
  <dcterms:modified xsi:type="dcterms:W3CDTF">2019-12-11T18:20:47Z</dcterms:modified>
</cp:coreProperties>
</file>