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ơng Bá Nghĩa" initials="TBN" lastIdx="1" clrIdx="0">
    <p:extLst>
      <p:ext uri="{19B8F6BF-5375-455C-9EA6-DF929625EA0E}">
        <p15:presenceInfo xmlns:p15="http://schemas.microsoft.com/office/powerpoint/2012/main" userId="abe87ad6b83605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1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7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3778-F3BD-4F66-99C7-576AA02B1974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A9AAE8-03AF-415F-84D0-B000908B69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10AB6-F515-46D8-AE70-7836815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4000" b="1">
                <a:latin typeface="Arial" panose="020B0604020202020204" pitchFamily="34" charset="0"/>
                <a:cs typeface="Arial" panose="020B0604020202020204" pitchFamily="34" charset="0"/>
              </a:rPr>
              <a:t>Học Viện Nông Nghiệp Việt Nam</a:t>
            </a:r>
            <a:br>
              <a:rPr lang="vi-VN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100" b="1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A9712-9D56-4AF6-9C82-93A2D29F322F}"/>
              </a:ext>
            </a:extLst>
          </p:cNvPr>
          <p:cNvSpPr txBox="1"/>
          <p:nvPr/>
        </p:nvSpPr>
        <p:spPr>
          <a:xfrm>
            <a:off x="1710431" y="2112886"/>
            <a:ext cx="8771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ĐỒ ÁN THỰC TẬP CHUYÊN NGÀNH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ĐỀ TÀI: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ĐIỂM TRỰC TUYẾN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 TR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ỜNG THCS VIỆT H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Lê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					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Bá Nghĩa – 601317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601289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Thanh - 601332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5501E9-E830-4AED-A866-63D7F4C69C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4" y="2016125"/>
            <a:ext cx="751050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564426-9008-4690-8AAC-9D63E5A788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1" y="2016125"/>
            <a:ext cx="87977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1EE0BA-CA85-44A2-90B7-BE83A136A1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66" y="2016125"/>
            <a:ext cx="792525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905178-FB6D-42C3-8D42-B2EC1AF650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2016125"/>
            <a:ext cx="833613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1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D1DEDA-19C0-4815-9394-8D4389B928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19" y="2016125"/>
            <a:ext cx="838939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0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21744" y="5628134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9: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F101BE-DD0E-490B-9E4A-A3D685E9EE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45" y="2016125"/>
            <a:ext cx="800201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F57549-3D27-4C08-98D0-1C1E8F791D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2104008"/>
            <a:ext cx="8620217" cy="32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A23A78-99B3-47EF-99C1-E730EF4D2F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6" y="2016125"/>
            <a:ext cx="837164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4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537AFD-1D4C-402F-AA92-49EE4ABE98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1" y="2157274"/>
            <a:ext cx="7749320" cy="28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E11C0-58FB-47E3-9294-45E331EADD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2016125"/>
            <a:ext cx="85403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9FA-A344-4C46-B0E7-BE5FD7EF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4613-FC16-459F-AC92-1F89667B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0121"/>
            <a:ext cx="9603275" cy="345061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VẤN ĐỀ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MỤC ĐÍCH CỦA ĐỀ TÀI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TỔNG QUAN VỀ 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ƠNG TRÌNH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QUY TRÌNH XÂY DỰNG HỆ THỐNG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KẾT LUẬN VÀ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ỚNG PHÁT TRIỂN CỦA ĐỀ TÀI</a:t>
            </a:r>
          </a:p>
        </p:txBody>
      </p:sp>
    </p:spTree>
    <p:extLst>
      <p:ext uri="{BB962C8B-B14F-4D97-AF65-F5344CB8AC3E}">
        <p14:creationId xmlns:p14="http://schemas.microsoft.com/office/powerpoint/2010/main" val="422354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6648-91CD-4700-9AC6-64357BC1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Subline Text, VS Code, …</a:t>
            </a:r>
          </a:p>
        </p:txBody>
      </p:sp>
    </p:spTree>
    <p:extLst>
      <p:ext uri="{BB962C8B-B14F-4D97-AF65-F5344CB8AC3E}">
        <p14:creationId xmlns:p14="http://schemas.microsoft.com/office/powerpoint/2010/main" val="335067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B601F-8C23-43BF-8484-6B6BF4A53F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4" y="2016125"/>
            <a:ext cx="8131945" cy="34496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7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B9CC1-5AE3-494D-BBE8-36CF188B005F}"/>
              </a:ext>
            </a:extLst>
          </p:cNvPr>
          <p:cNvSpPr txBox="1"/>
          <p:nvPr/>
        </p:nvSpPr>
        <p:spPr>
          <a:xfrm>
            <a:off x="2771500" y="5530480"/>
            <a:ext cx="70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14: Trang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9618D-1936-404E-81CD-DB0ABAA48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8" y="2016125"/>
            <a:ext cx="891318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A0-E737-4C2C-9019-12063BB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E33E-D689-4A39-84C7-5FB4CE54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database, …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Kỹ năng khảo sát thực tế, thu thập thông tin, xử lý dữ liệu phục vụ tìm hiểu và phát triển tài liệu lý thuyết và xây dựng ứng dụng.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Tiếp nhận ý kiến của giảng viên hướng dẫn, định hướng, công ty thực tập,…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6A0-E737-4C2C-9019-12063BB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E33E-D689-4A39-84C7-5FB4CE54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9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730E-5EED-494A-B597-526AE065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1D7C-6DF7-4351-9D24-F48B401E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7D6E-E09D-4D7D-A43C-CEBBE4F6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24" y="3137516"/>
            <a:ext cx="2709169" cy="24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0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C81E-FE99-4255-AB43-D19E79E6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2.Mục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E80B-CA86-41CA-A409-38AA597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THCS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8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4049-4BB4-4687-BA5D-36527595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A616-489B-4234-B808-DA6633144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118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9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7D52-3B31-4B88-B929-9D26578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9F85-A63B-47F5-98A4-73D80E50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5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4F1-DD23-4554-A371-B17EF24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869F8-3D61-476D-8043-3F737A33AD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84" y="2016125"/>
            <a:ext cx="7670307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44C5D-A95E-416D-B62D-9A7F0E01910C}"/>
              </a:ext>
            </a:extLst>
          </p:cNvPr>
          <p:cNvSpPr txBox="1"/>
          <p:nvPr/>
        </p:nvSpPr>
        <p:spPr>
          <a:xfrm>
            <a:off x="3053918" y="5628134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7E36E-9766-47A5-9DDC-FB1DBA0004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5" y="2016125"/>
            <a:ext cx="8842159" cy="344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053918" y="5628134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19DA-A1E0-42D8-8FEB-B78D6E24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89A8A-4597-41EC-AF97-D2AA7CDE76C4}"/>
              </a:ext>
            </a:extLst>
          </p:cNvPr>
          <p:cNvSpPr txBox="1"/>
          <p:nvPr/>
        </p:nvSpPr>
        <p:spPr>
          <a:xfrm>
            <a:off x="3133817" y="6488668"/>
            <a:ext cx="56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D59F7B-EF6F-4AFE-84AC-A085B1E590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7" y="177554"/>
            <a:ext cx="10323926" cy="62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2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902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Học Viện Nông Nghiệp Việt Nam Khoa Công nghệ thông tin</vt:lpstr>
      <vt:lpstr>Nội dung chÍNH</vt:lpstr>
      <vt:lpstr>1.Đưa ra vấn đề</vt:lpstr>
      <vt:lpstr>2.Mục đích của đề tài</vt:lpstr>
      <vt:lpstr>3. Tổng quan về chương trình</vt:lpstr>
      <vt:lpstr>4. Quy trình xây dựng hệ thống</vt:lpstr>
      <vt:lpstr>Phân tích thiết kế hệ thống</vt:lpstr>
      <vt:lpstr>Phân tích thiết kế hệ thống</vt:lpstr>
      <vt:lpstr>I. 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Phân tích thiết kế hệ thống</vt:lpstr>
      <vt:lpstr> Xây dựng chương trình và kiểm thử</vt:lpstr>
      <vt:lpstr> Thiết kế giao diện</vt:lpstr>
      <vt:lpstr> Thiết kế giao diện</vt:lpstr>
      <vt:lpstr>Kết luận</vt:lpstr>
      <vt:lpstr>Hướng phát triển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Nông Nghiệp Việt Nam Khoa Công nghệ thông tin</dc:title>
  <dc:creator>Trương Bá Nghĩa</dc:creator>
  <cp:lastModifiedBy>Trương Bá Nghĩa</cp:lastModifiedBy>
  <cp:revision>105</cp:revision>
  <dcterms:created xsi:type="dcterms:W3CDTF">2019-12-11T16:56:10Z</dcterms:created>
  <dcterms:modified xsi:type="dcterms:W3CDTF">2019-12-12T07:35:39Z</dcterms:modified>
</cp:coreProperties>
</file>