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7" r:id="rId2"/>
  </p:sldMasterIdLst>
  <p:notesMasterIdLst>
    <p:notesMasterId r:id="rId18"/>
  </p:notesMasterIdLst>
  <p:handoutMasterIdLst>
    <p:handoutMasterId r:id="rId19"/>
  </p:handoutMasterIdLst>
  <p:sldIdLst>
    <p:sldId id="266" r:id="rId3"/>
    <p:sldId id="268" r:id="rId4"/>
    <p:sldId id="298" r:id="rId5"/>
    <p:sldId id="269" r:id="rId6"/>
    <p:sldId id="257" r:id="rId7"/>
    <p:sldId id="270" r:id="rId8"/>
    <p:sldId id="322" r:id="rId9"/>
    <p:sldId id="323" r:id="rId10"/>
    <p:sldId id="299" r:id="rId11"/>
    <p:sldId id="271" r:id="rId12"/>
    <p:sldId id="279" r:id="rId13"/>
    <p:sldId id="324" r:id="rId14"/>
    <p:sldId id="276" r:id="rId15"/>
    <p:sldId id="325" r:id="rId16"/>
    <p:sldId id="30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FontAwesome" panose="020B0604020202020204" charset="0"/>
      <p:regular r:id="rId26"/>
    </p:embeddedFont>
    <p:embeddedFont>
      <p:font typeface="Lato" panose="020B0604020202020204" charset="0"/>
      <p:regular r:id="rId27"/>
      <p:bold r:id="rId28"/>
      <p:boldItalic r:id="rId29"/>
    </p:embeddedFont>
    <p:embeddedFont>
      <p:font typeface="Raleway Black" panose="020B0604020202020204" charset="0"/>
      <p:bold r:id="rId30"/>
    </p:embeddedFont>
  </p:embeddedFontLst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959"/>
    <a:srgbClr val="E8E7E9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26" autoAdjust="0"/>
    <p:restoredTop sz="94687"/>
  </p:normalViewPr>
  <p:slideViewPr>
    <p:cSldViewPr snapToGrid="0" snapToObjects="1" showGuides="1">
      <p:cViewPr varScale="1">
        <p:scale>
          <a:sx n="96" d="100"/>
          <a:sy n="96" d="100"/>
        </p:scale>
        <p:origin x="228" y="78"/>
      </p:cViewPr>
      <p:guideLst>
        <p:guide orient="horz" pos="166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824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02/08/2019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1A30-4CC4-49E4-B147-03AC43CBFBC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FD8B9-163A-434E-9B5F-E40F25E6C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101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17" userDrawn="1">
          <p15:clr>
            <a:srgbClr val="FBAE40"/>
          </p15:clr>
        </p15:guide>
        <p15:guide id="3" pos="5534" userDrawn="1">
          <p15:clr>
            <a:srgbClr val="FBAE40"/>
          </p15:clr>
        </p15:guide>
        <p15:guide id="4" orient="horz" pos="32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144202"/>
            <a:ext cx="6855923" cy="103874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2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660424"/>
            <a:ext cx="6855923" cy="711176"/>
          </a:xfrm>
          <a:prstGeom prst="rect">
            <a:avLst/>
          </a:prstGeom>
          <a:solidFill>
            <a:schemeClr val="bg1"/>
          </a:solidFill>
        </p:spPr>
        <p:txBody>
          <a:bodyPr wrap="square" lIns="0" tIns="72000" rIns="0" bIns="0" anchor="t"/>
          <a:lstStyle>
            <a:lvl1pPr marL="0" indent="0" algn="l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425226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433210"/>
            <a:ext cx="4059970" cy="4847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3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7" name="Text Placeholder 23"/>
          <p:cNvSpPr txBox="1">
            <a:spLocks/>
          </p:cNvSpPr>
          <p:nvPr userDrawn="1"/>
        </p:nvSpPr>
        <p:spPr>
          <a:xfrm>
            <a:off x="7007469" y="413610"/>
            <a:ext cx="1777756" cy="1680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ts val="1400"/>
              </a:lnSpc>
              <a:buNone/>
            </a:pPr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www.zacomic.com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675584"/>
            <a:ext cx="4068762" cy="53775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509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413610"/>
            <a:ext cx="3736120" cy="4847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3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3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675589"/>
            <a:ext cx="3744211" cy="537756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4572000" y="663575"/>
            <a:ext cx="4213225" cy="38877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7" name="Text Placeholder 23"/>
          <p:cNvSpPr txBox="1">
            <a:spLocks/>
          </p:cNvSpPr>
          <p:nvPr userDrawn="1"/>
        </p:nvSpPr>
        <p:spPr>
          <a:xfrm>
            <a:off x="7007469" y="413610"/>
            <a:ext cx="1777756" cy="1680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ts val="1400"/>
              </a:lnSpc>
              <a:buNone/>
            </a:pPr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www.zacomic.com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2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  <p15:guide id="5" pos="2676" userDrawn="1">
          <p15:clr>
            <a:srgbClr val="FBAE40"/>
          </p15:clr>
        </p15:guide>
        <p15:guide id="6" orient="horz" pos="286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144202"/>
            <a:ext cx="4059970" cy="1038746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4572000" y="663575"/>
            <a:ext cx="4213225" cy="38877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663573"/>
            <a:ext cx="4059969" cy="822327"/>
          </a:xfrm>
          <a:prstGeom prst="rect">
            <a:avLst/>
          </a:prstGeom>
          <a:solidFill>
            <a:schemeClr val="bg1"/>
          </a:solidFill>
        </p:spPr>
        <p:txBody>
          <a:bodyPr wrap="none" lIns="0" tIns="72000" rIns="0" bIns="0" anchor="t">
            <a:noAutofit/>
          </a:bodyPr>
          <a:lstStyle>
            <a:lvl1pPr marL="0" indent="0" algn="l">
              <a:buNone/>
              <a:defRPr sz="3500" b="1" i="0">
                <a:solidFill>
                  <a:schemeClr val="tx1">
                    <a:lumMod val="75000"/>
                    <a:lumOff val="2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962444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title slide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1024227"/>
            <a:ext cx="2976777" cy="2769989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l">
              <a:buNone/>
              <a:defRPr sz="200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453045"/>
            <a:ext cx="2976777" cy="9319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768614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433210"/>
            <a:ext cx="4059970" cy="4847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3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7" name="Text Placeholder 23"/>
          <p:cNvSpPr txBox="1">
            <a:spLocks/>
          </p:cNvSpPr>
          <p:nvPr userDrawn="1"/>
        </p:nvSpPr>
        <p:spPr>
          <a:xfrm>
            <a:off x="7007469" y="413610"/>
            <a:ext cx="1777756" cy="1680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ts val="1400"/>
              </a:lnSpc>
              <a:buNone/>
            </a:pPr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www.zacomic.com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675584"/>
            <a:ext cx="4068762" cy="53775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69527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2550806" y="1776411"/>
            <a:ext cx="4059970" cy="75577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75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ALPHA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550806" y="2532181"/>
            <a:ext cx="4059969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317011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01">
    <p:bg>
      <p:bgPr>
        <a:solidFill>
          <a:srgbClr val="181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F7B47-9D3E-2748-9CA4-B6C213F26F84}" type="slidenum">
              <a:rPr lang="es-ES"/>
              <a:pPr>
                <a:defRPr/>
              </a:pPr>
              <a:t>‹#›</a:t>
            </a:fld>
            <a:endParaRPr lang="es-E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07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mpl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1" y="1120781"/>
            <a:ext cx="3009645" cy="30777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lnSpc>
                <a:spcPts val="8000"/>
              </a:lnSpc>
              <a:buNone/>
              <a:defRPr sz="10000" b="1" i="0">
                <a:solidFill>
                  <a:schemeClr val="accent1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1" y="2156478"/>
            <a:ext cx="4059970" cy="611436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950938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149839" y="1580811"/>
            <a:ext cx="2672862" cy="2597489"/>
          </a:xfrm>
          <a:prstGeom prst="ellipse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85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mple 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31768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mple 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3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171741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mpl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4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629832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mple 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5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7767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mple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6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621277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2550806" y="2198442"/>
            <a:ext cx="4059970" cy="75577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75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ALPHA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550806" y="2954212"/>
            <a:ext cx="4059969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112055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2550806" y="1318842"/>
            <a:ext cx="4059970" cy="457197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35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550806" y="1837584"/>
            <a:ext cx="4059969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496058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2550806" y="545121"/>
            <a:ext cx="4059970" cy="457197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35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INDEX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550806" y="1063863"/>
            <a:ext cx="4059969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  <p:cxnSp>
        <p:nvCxnSpPr>
          <p:cNvPr id="4" name="Conector recto 3"/>
          <p:cNvCxnSpPr/>
          <p:nvPr userDrawn="1"/>
        </p:nvCxnSpPr>
        <p:spPr>
          <a:xfrm flipV="1">
            <a:off x="4580790" y="1600200"/>
            <a:ext cx="0" cy="2778495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2550807" y="1600200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3000" b="1" i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695089" y="1600200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200" b="1" i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sp>
        <p:nvSpPr>
          <p:cNvPr id="14" name="Marcador de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2550807" y="2365129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3000" b="1" i="0">
                <a:solidFill>
                  <a:schemeClr val="accent3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15" name="Marcador de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4695089" y="2365129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200" b="1" i="0">
                <a:solidFill>
                  <a:schemeClr val="accent3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Work</a:t>
            </a:r>
            <a:endParaRPr lang="es-ES_tradnl" dirty="0"/>
          </a:p>
        </p:txBody>
      </p:sp>
      <p:sp>
        <p:nvSpPr>
          <p:cNvPr id="16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4695089" y="1978270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3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17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2542014" y="1978270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2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Services</a:t>
            </a:r>
            <a:endParaRPr lang="es-ES_tradnl" dirty="0"/>
          </a:p>
        </p:txBody>
      </p:sp>
      <p:sp>
        <p:nvSpPr>
          <p:cNvPr id="18" name="Marcador de texto 7"/>
          <p:cNvSpPr>
            <a:spLocks noGrp="1"/>
          </p:cNvSpPr>
          <p:nvPr>
            <p:ph type="body" sz="quarter" idx="20" hasCustomPrompt="1"/>
          </p:nvPr>
        </p:nvSpPr>
        <p:spPr>
          <a:xfrm>
            <a:off x="4695089" y="2751993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3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19" name="Marcador de texto 7"/>
          <p:cNvSpPr>
            <a:spLocks noGrp="1"/>
          </p:cNvSpPr>
          <p:nvPr>
            <p:ph type="body" sz="quarter" idx="21" hasCustomPrompt="1"/>
          </p:nvPr>
        </p:nvSpPr>
        <p:spPr>
          <a:xfrm>
            <a:off x="2542014" y="2751993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2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Results</a:t>
            </a:r>
            <a:endParaRPr lang="es-ES_tradnl" dirty="0"/>
          </a:p>
        </p:txBody>
      </p:sp>
      <p:sp>
        <p:nvSpPr>
          <p:cNvPr id="20" name="Marcador de texto 7"/>
          <p:cNvSpPr>
            <a:spLocks noGrp="1"/>
          </p:cNvSpPr>
          <p:nvPr>
            <p:ph type="body" sz="quarter" idx="22" hasCustomPrompt="1"/>
          </p:nvPr>
        </p:nvSpPr>
        <p:spPr>
          <a:xfrm>
            <a:off x="2550807" y="3147647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3000" b="1" i="0">
                <a:solidFill>
                  <a:schemeClr val="accent5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23" hasCustomPrompt="1"/>
          </p:nvPr>
        </p:nvSpPr>
        <p:spPr>
          <a:xfrm>
            <a:off x="4695089" y="3147647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200" b="1" i="0">
                <a:solidFill>
                  <a:schemeClr val="accent5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Extras</a:t>
            </a:r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5089" y="3543302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3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06</a:t>
            </a:r>
          </a:p>
        </p:txBody>
      </p:sp>
      <p:sp>
        <p:nvSpPr>
          <p:cNvPr id="23" name="Marcador de texto 7"/>
          <p:cNvSpPr>
            <a:spLocks noGrp="1"/>
          </p:cNvSpPr>
          <p:nvPr>
            <p:ph type="body" sz="quarter" idx="25" hasCustomPrompt="1"/>
          </p:nvPr>
        </p:nvSpPr>
        <p:spPr>
          <a:xfrm>
            <a:off x="2542014" y="3543302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2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Contact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7590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03238" y="1440136"/>
            <a:ext cx="2327885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imagen 3"/>
          <p:cNvSpPr>
            <a:spLocks noGrp="1"/>
          </p:cNvSpPr>
          <p:nvPr>
            <p:ph type="pic" sz="quarter" idx="13"/>
          </p:nvPr>
        </p:nvSpPr>
        <p:spPr>
          <a:xfrm>
            <a:off x="3408057" y="1440136"/>
            <a:ext cx="2327885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6" name="Marcador de imagen 3"/>
          <p:cNvSpPr>
            <a:spLocks noGrp="1"/>
          </p:cNvSpPr>
          <p:nvPr>
            <p:ph type="pic" sz="quarter" idx="14"/>
          </p:nvPr>
        </p:nvSpPr>
        <p:spPr>
          <a:xfrm>
            <a:off x="6457340" y="1440136"/>
            <a:ext cx="2327885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1753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03238" y="1440136"/>
            <a:ext cx="3951104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imagen 3"/>
          <p:cNvSpPr>
            <a:spLocks noGrp="1"/>
          </p:cNvSpPr>
          <p:nvPr>
            <p:ph type="pic" sz="quarter" idx="13"/>
          </p:nvPr>
        </p:nvSpPr>
        <p:spPr>
          <a:xfrm>
            <a:off x="4834121" y="1440136"/>
            <a:ext cx="3951104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7462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03237" y="1440136"/>
            <a:ext cx="8281987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7555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7" y="842626"/>
            <a:ext cx="4068763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12030" y="1273088"/>
            <a:ext cx="8273195" cy="19361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212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4037586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12030" y="1273086"/>
            <a:ext cx="8273195" cy="3228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2842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03238" y="1440136"/>
            <a:ext cx="2565277" cy="31406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imagen 3"/>
          <p:cNvSpPr>
            <a:spLocks noGrp="1"/>
          </p:cNvSpPr>
          <p:nvPr>
            <p:ph type="pic" sz="quarter" idx="13"/>
          </p:nvPr>
        </p:nvSpPr>
        <p:spPr>
          <a:xfrm>
            <a:off x="3359697" y="1440136"/>
            <a:ext cx="2565277" cy="31406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6" name="Marcador de imagen 3"/>
          <p:cNvSpPr>
            <a:spLocks noGrp="1"/>
          </p:cNvSpPr>
          <p:nvPr>
            <p:ph type="pic" sz="quarter" idx="14"/>
          </p:nvPr>
        </p:nvSpPr>
        <p:spPr>
          <a:xfrm>
            <a:off x="6219948" y="1440136"/>
            <a:ext cx="2565277" cy="31406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9665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03238" y="1440136"/>
            <a:ext cx="3992382" cy="31406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imagen 3"/>
          <p:cNvSpPr>
            <a:spLocks noGrp="1"/>
          </p:cNvSpPr>
          <p:nvPr>
            <p:ph type="pic" sz="quarter" idx="13"/>
          </p:nvPr>
        </p:nvSpPr>
        <p:spPr>
          <a:xfrm>
            <a:off x="4792843" y="1440136"/>
            <a:ext cx="3992382" cy="31406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115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3"/>
          <p:cNvSpPr txBox="1">
            <a:spLocks/>
          </p:cNvSpPr>
          <p:nvPr userDrawn="1"/>
        </p:nvSpPr>
        <p:spPr>
          <a:xfrm>
            <a:off x="7007469" y="413610"/>
            <a:ext cx="1777756" cy="1680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ts val="1400"/>
              </a:lnSpc>
              <a:buNone/>
            </a:pPr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www.zacomic.com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 Placeholder 23"/>
          <p:cNvSpPr txBox="1">
            <a:spLocks/>
          </p:cNvSpPr>
          <p:nvPr userDrawn="1"/>
        </p:nvSpPr>
        <p:spPr>
          <a:xfrm>
            <a:off x="512030" y="4677879"/>
            <a:ext cx="4059970" cy="21943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1400"/>
              </a:lnSpc>
              <a:buNone/>
            </a:pPr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“The best company is our company”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>
          <a:xfrm>
            <a:off x="6727825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2F4C-3B30-FC42-B0C0-57477CE036D2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937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3" r:id="rId2"/>
    <p:sldLayoutId id="2147483670" r:id="rId3"/>
    <p:sldLayoutId id="2147483671" r:id="rId4"/>
    <p:sldLayoutId id="2147483672" r:id="rId5"/>
    <p:sldLayoutId id="2147483667" r:id="rId6"/>
    <p:sldLayoutId id="2147483668" r:id="rId7"/>
    <p:sldLayoutId id="2147483674" r:id="rId8"/>
    <p:sldLayoutId id="2147483675" r:id="rId9"/>
    <p:sldLayoutId id="2147483652" r:id="rId10"/>
    <p:sldLayoutId id="2147483653" r:id="rId11"/>
    <p:sldLayoutId id="2147483654" r:id="rId12"/>
    <p:sldLayoutId id="2147483655" r:id="rId13"/>
    <p:sldLayoutId id="2147483666" r:id="rId14"/>
    <p:sldLayoutId id="2147483669" r:id="rId15"/>
    <p:sldLayoutId id="2147483656" r:id="rId16"/>
    <p:sldLayoutId id="2147483673" r:id="rId17"/>
    <p:sldLayoutId id="2147483684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5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63" r:id="rId7"/>
    <p:sldLayoutId id="2147483664" r:id="rId8"/>
    <p:sldLayoutId id="2147483665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2550806" y="2128106"/>
            <a:ext cx="4059970" cy="755770"/>
          </a:xfrm>
        </p:spPr>
        <p:txBody>
          <a:bodyPr/>
          <a:lstStyle/>
          <a:p>
            <a:r>
              <a:rPr lang="es-ES_tradnl" dirty="0"/>
              <a:t>CI - CD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2448494" y="2927836"/>
            <a:ext cx="4337011" cy="360486"/>
          </a:xfrm>
          <a:solidFill>
            <a:schemeClr val="bg1"/>
          </a:solidFill>
        </p:spPr>
        <p:txBody>
          <a:bodyPr tIns="108000" anchor="t"/>
          <a:lstStyle/>
          <a:p>
            <a:r>
              <a:rPr lang="es-ES_tradnl" dirty="0"/>
              <a:t>CONTINUOUS INTEGRATIONS – CONTINUOUS DELIVERY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2868369" y="2883876"/>
            <a:ext cx="3497262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95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30" y="784740"/>
            <a:ext cx="3109826" cy="2769989"/>
          </a:xfrm>
        </p:spPr>
        <p:txBody>
          <a:bodyPr/>
          <a:lstStyle/>
          <a:p>
            <a:r>
              <a:rPr lang="es-ES_tradnl" dirty="0"/>
              <a:t>02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12030" y="2453045"/>
            <a:ext cx="7378523" cy="931988"/>
          </a:xfrm>
        </p:spPr>
        <p:txBody>
          <a:bodyPr/>
          <a:lstStyle/>
          <a:p>
            <a:pPr algn="l"/>
            <a:r>
              <a:rPr lang="es-ES_tradnl" dirty="0"/>
              <a:t>CI – CD </a:t>
            </a:r>
            <a:r>
              <a:rPr lang="en-US" dirty="0"/>
              <a:t>WITH REACTJS PROJECT</a:t>
            </a:r>
            <a:endParaRPr lang="es-ES_tradnl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6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440817"/>
            <a:ext cx="4367701" cy="597510"/>
          </a:xfrm>
        </p:spPr>
        <p:txBody>
          <a:bodyPr/>
          <a:lstStyle/>
          <a:p>
            <a:r>
              <a:rPr lang="es-ES_tradnl" dirty="0"/>
              <a:t>02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346249"/>
          </a:xfrm>
        </p:spPr>
        <p:txBody>
          <a:bodyPr/>
          <a:lstStyle/>
          <a:p>
            <a:r>
              <a:rPr lang="es-ES_tradnl" sz="1600" dirty="0"/>
              <a:t>REACTJS CI – CD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0"/>
          <p:cNvSpPr txBox="1">
            <a:spLocks/>
          </p:cNvSpPr>
          <p:nvPr/>
        </p:nvSpPr>
        <p:spPr>
          <a:xfrm>
            <a:off x="1329714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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4315559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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9" name="Text Placeholder 20"/>
          <p:cNvSpPr txBox="1">
            <a:spLocks/>
          </p:cNvSpPr>
          <p:nvPr/>
        </p:nvSpPr>
        <p:spPr>
          <a:xfrm>
            <a:off x="7542148" y="2116839"/>
            <a:ext cx="516670" cy="3877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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3FA8C2-627A-4AC4-8A08-56529B8BFD77}"/>
              </a:ext>
            </a:extLst>
          </p:cNvPr>
          <p:cNvSpPr/>
          <p:nvPr/>
        </p:nvSpPr>
        <p:spPr>
          <a:xfrm>
            <a:off x="1439168" y="2348904"/>
            <a:ext cx="2266122" cy="119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Checkout code from Gitlab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017147-7B56-4563-B8BA-063263549507}"/>
              </a:ext>
            </a:extLst>
          </p:cNvPr>
          <p:cNvSpPr/>
          <p:nvPr/>
        </p:nvSpPr>
        <p:spPr>
          <a:xfrm>
            <a:off x="5078992" y="2348905"/>
            <a:ext cx="2266122" cy="119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Build to 192.168.1.201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C938AF-9D79-4D2C-BD5D-03E50857495E}"/>
              </a:ext>
            </a:extLst>
          </p:cNvPr>
          <p:cNvSpPr/>
          <p:nvPr/>
        </p:nvSpPr>
        <p:spPr>
          <a:xfrm>
            <a:off x="3738930" y="2814801"/>
            <a:ext cx="1308333" cy="2609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30" y="784740"/>
            <a:ext cx="3064942" cy="2769989"/>
          </a:xfrm>
        </p:spPr>
        <p:txBody>
          <a:bodyPr/>
          <a:lstStyle/>
          <a:p>
            <a:r>
              <a:rPr lang="es-ES_tradnl" dirty="0"/>
              <a:t>03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12030" y="2453045"/>
            <a:ext cx="7378523" cy="931988"/>
          </a:xfrm>
        </p:spPr>
        <p:txBody>
          <a:bodyPr/>
          <a:lstStyle/>
          <a:p>
            <a:pPr algn="l"/>
            <a:r>
              <a:rPr lang="es-ES_tradnl" dirty="0"/>
              <a:t>CI – CD </a:t>
            </a:r>
            <a:r>
              <a:rPr lang="en-US" dirty="0"/>
              <a:t>WITH SPRING BOOT MAVEN PROJECT</a:t>
            </a:r>
            <a:endParaRPr lang="es-ES_tradnl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30" y="443825"/>
            <a:ext cx="1272808" cy="597510"/>
          </a:xfrm>
        </p:spPr>
        <p:txBody>
          <a:bodyPr/>
          <a:lstStyle/>
          <a:p>
            <a:r>
              <a:rPr lang="es-ES_tradnl" dirty="0"/>
              <a:t>03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sz="1600" dirty="0"/>
              <a:t>SPRING BOOT MAVEN CI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FAEFD17-DB3C-4E38-9170-8A30C469CEDF}"/>
              </a:ext>
            </a:extLst>
          </p:cNvPr>
          <p:cNvSpPr/>
          <p:nvPr/>
        </p:nvSpPr>
        <p:spPr>
          <a:xfrm>
            <a:off x="324334" y="2294901"/>
            <a:ext cx="1395136" cy="119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Checkout code from Gitlab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9FEC87-E4AB-4F24-91EF-39E0F73CB49A}"/>
              </a:ext>
            </a:extLst>
          </p:cNvPr>
          <p:cNvSpPr/>
          <p:nvPr/>
        </p:nvSpPr>
        <p:spPr>
          <a:xfrm>
            <a:off x="2703279" y="2294902"/>
            <a:ext cx="1395136" cy="119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Compile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7FB55D4-8DD5-4C52-A05D-43C7F6B1D880}"/>
              </a:ext>
            </a:extLst>
          </p:cNvPr>
          <p:cNvSpPr/>
          <p:nvPr/>
        </p:nvSpPr>
        <p:spPr>
          <a:xfrm>
            <a:off x="1798983" y="2760798"/>
            <a:ext cx="824783" cy="2609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C790395-BB50-4A64-9FAB-243A6A314446}"/>
              </a:ext>
            </a:extLst>
          </p:cNvPr>
          <p:cNvSpPr/>
          <p:nvPr/>
        </p:nvSpPr>
        <p:spPr>
          <a:xfrm>
            <a:off x="5082224" y="2294902"/>
            <a:ext cx="1395136" cy="119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SonnarQube</a:t>
            </a:r>
            <a:r>
              <a:rPr lang="en-US" sz="1400" b="1" dirty="0"/>
              <a:t> scanner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E052DB3-CE25-49C0-80CF-7BFF69FBA75F}"/>
              </a:ext>
            </a:extLst>
          </p:cNvPr>
          <p:cNvSpPr/>
          <p:nvPr/>
        </p:nvSpPr>
        <p:spPr>
          <a:xfrm>
            <a:off x="4177928" y="2760798"/>
            <a:ext cx="824783" cy="2609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BC0CB4-EE1C-4E55-B30E-D28208E7184B}"/>
              </a:ext>
            </a:extLst>
          </p:cNvPr>
          <p:cNvSpPr/>
          <p:nvPr/>
        </p:nvSpPr>
        <p:spPr>
          <a:xfrm>
            <a:off x="7461169" y="2294902"/>
            <a:ext cx="1395136" cy="119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Check quality gate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4D73513-C597-413C-8D17-1D7A56199804}"/>
              </a:ext>
            </a:extLst>
          </p:cNvPr>
          <p:cNvSpPr/>
          <p:nvPr/>
        </p:nvSpPr>
        <p:spPr>
          <a:xfrm>
            <a:off x="6556873" y="2760798"/>
            <a:ext cx="824783" cy="2609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30" y="443825"/>
            <a:ext cx="1272808" cy="597510"/>
          </a:xfrm>
        </p:spPr>
        <p:txBody>
          <a:bodyPr/>
          <a:lstStyle/>
          <a:p>
            <a:r>
              <a:rPr lang="es-ES_tradnl" dirty="0"/>
              <a:t>03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sz="1600" dirty="0"/>
              <a:t>SPRING BOOT MAVEN CD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B218B4-34B0-4025-B4C8-B238582C498B}"/>
              </a:ext>
            </a:extLst>
          </p:cNvPr>
          <p:cNvSpPr/>
          <p:nvPr/>
        </p:nvSpPr>
        <p:spPr>
          <a:xfrm>
            <a:off x="264324" y="1267403"/>
            <a:ext cx="1266894" cy="988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Checkout code from Gitlab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5DB66E-2299-4931-A395-AFB7EBBF47E4}"/>
              </a:ext>
            </a:extLst>
          </p:cNvPr>
          <p:cNvSpPr/>
          <p:nvPr/>
        </p:nvSpPr>
        <p:spPr>
          <a:xfrm>
            <a:off x="2632199" y="1267403"/>
            <a:ext cx="1255824" cy="988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Compile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4E5692B-F4AC-4DB6-9E6E-14C2118570AC}"/>
              </a:ext>
            </a:extLst>
          </p:cNvPr>
          <p:cNvSpPr/>
          <p:nvPr/>
        </p:nvSpPr>
        <p:spPr>
          <a:xfrm>
            <a:off x="1669317" y="1619328"/>
            <a:ext cx="824783" cy="2609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2A5644-B8DF-4CE0-9A25-1C7FACCC3154}"/>
              </a:ext>
            </a:extLst>
          </p:cNvPr>
          <p:cNvSpPr/>
          <p:nvPr/>
        </p:nvSpPr>
        <p:spPr>
          <a:xfrm>
            <a:off x="4989004" y="1267403"/>
            <a:ext cx="1266894" cy="988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SonnarQube</a:t>
            </a:r>
            <a:r>
              <a:rPr lang="en-US" sz="1400" b="1" dirty="0"/>
              <a:t> scanner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E8B04D3-E68B-4EA2-ADF6-06ACC64C3546}"/>
              </a:ext>
            </a:extLst>
          </p:cNvPr>
          <p:cNvSpPr/>
          <p:nvPr/>
        </p:nvSpPr>
        <p:spPr>
          <a:xfrm>
            <a:off x="4106848" y="1633134"/>
            <a:ext cx="824783" cy="2609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2CA292-7E3A-49CC-8B09-2140CFD65975}"/>
              </a:ext>
            </a:extLst>
          </p:cNvPr>
          <p:cNvSpPr/>
          <p:nvPr/>
        </p:nvSpPr>
        <p:spPr>
          <a:xfrm>
            <a:off x="7382802" y="1333572"/>
            <a:ext cx="1266894" cy="921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Check quality gate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7F1580-EE8B-4D33-83BF-F4F16B11AF9E}"/>
              </a:ext>
            </a:extLst>
          </p:cNvPr>
          <p:cNvSpPr/>
          <p:nvPr/>
        </p:nvSpPr>
        <p:spPr>
          <a:xfrm>
            <a:off x="6485793" y="1633134"/>
            <a:ext cx="824783" cy="2609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CD42C965-C283-4D01-99AB-F241996F7D89}"/>
              </a:ext>
            </a:extLst>
          </p:cNvPr>
          <p:cNvSpPr/>
          <p:nvPr/>
        </p:nvSpPr>
        <p:spPr>
          <a:xfrm rot="10800000">
            <a:off x="7341887" y="2300650"/>
            <a:ext cx="869327" cy="921225"/>
          </a:xfrm>
          <a:prstGeom prst="bentArrow">
            <a:avLst>
              <a:gd name="adj1" fmla="val 13983"/>
              <a:gd name="adj2" fmla="val 22034"/>
              <a:gd name="adj3" fmla="val 25000"/>
              <a:gd name="adj4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A1A5C6-528C-4BE3-88BB-972662F26624}"/>
              </a:ext>
            </a:extLst>
          </p:cNvPr>
          <p:cNvSpPr/>
          <p:nvPr/>
        </p:nvSpPr>
        <p:spPr>
          <a:xfrm>
            <a:off x="6054752" y="2506074"/>
            <a:ext cx="1255824" cy="9886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Docker build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6EE146A0-B1AB-4843-B0E9-D9EE45F52371}"/>
              </a:ext>
            </a:extLst>
          </p:cNvPr>
          <p:cNvSpPr/>
          <p:nvPr/>
        </p:nvSpPr>
        <p:spPr>
          <a:xfrm>
            <a:off x="5011144" y="2871186"/>
            <a:ext cx="892699" cy="25841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ED2A6B6-15DF-422F-B1F5-78E9C287501D}"/>
              </a:ext>
            </a:extLst>
          </p:cNvPr>
          <p:cNvSpPr/>
          <p:nvPr/>
        </p:nvSpPr>
        <p:spPr>
          <a:xfrm>
            <a:off x="3702559" y="2501242"/>
            <a:ext cx="1255824" cy="9811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Docker up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2D8916B7-EF0F-4782-BF06-59A17EA83A8D}"/>
              </a:ext>
            </a:extLst>
          </p:cNvPr>
          <p:cNvSpPr/>
          <p:nvPr/>
        </p:nvSpPr>
        <p:spPr>
          <a:xfrm rot="16200000">
            <a:off x="6459982" y="3678755"/>
            <a:ext cx="504090" cy="25841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F33E240-05FB-4409-895C-26AA12F8142C}"/>
              </a:ext>
            </a:extLst>
          </p:cNvPr>
          <p:cNvSpPr/>
          <p:nvPr/>
        </p:nvSpPr>
        <p:spPr>
          <a:xfrm>
            <a:off x="6124924" y="4121210"/>
            <a:ext cx="1185652" cy="833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242211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85490" y="1232899"/>
            <a:ext cx="8958510" cy="3394519"/>
          </a:xfrm>
        </p:spPr>
        <p:txBody>
          <a:bodyPr/>
          <a:lstStyle/>
          <a:p>
            <a:r>
              <a:rPr lang="es-ES_tradnl" sz="12000" dirty="0">
                <a:solidFill>
                  <a:schemeClr val="accent2">
                    <a:lumMod val="75000"/>
                  </a:schemeClr>
                </a:solidFill>
              </a:rPr>
              <a:t>THANK</a:t>
            </a:r>
          </a:p>
          <a:p>
            <a:endParaRPr lang="es-ES_tradnl" sz="1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ES_tradnl" sz="12000" dirty="0">
                <a:solidFill>
                  <a:schemeClr val="accent2">
                    <a:lumMod val="75000"/>
                  </a:schemeClr>
                </a:solidFill>
              </a:rPr>
              <a:t> 								YOU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542015" y="2073388"/>
            <a:ext cx="4059970" cy="611436"/>
          </a:xfrm>
        </p:spPr>
        <p:txBody>
          <a:bodyPr/>
          <a:lstStyle/>
          <a:p>
            <a:r>
              <a:rPr lang="es-ES_tradnl" dirty="0"/>
              <a:t>QUESTIONS ?</a:t>
            </a:r>
          </a:p>
        </p:txBody>
      </p:sp>
      <p:sp>
        <p:nvSpPr>
          <p:cNvPr id="4" name="Marcador de texto 8"/>
          <p:cNvSpPr txBox="1">
            <a:spLocks/>
          </p:cNvSpPr>
          <p:nvPr/>
        </p:nvSpPr>
        <p:spPr>
          <a:xfrm>
            <a:off x="1928183" y="2685047"/>
            <a:ext cx="5287633" cy="345991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" dirty="0"/>
              <a:t>CONTINUOUS INTEGRATIONS – CONTINUOUS DELIVERY</a:t>
            </a:r>
          </a:p>
        </p:txBody>
      </p:sp>
    </p:spTree>
    <p:extLst>
      <p:ext uri="{BB962C8B-B14F-4D97-AF65-F5344CB8AC3E}">
        <p14:creationId xmlns:p14="http://schemas.microsoft.com/office/powerpoint/2010/main" val="9645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/>
              <a:t>INDEX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/>
              <a:t>Introduction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CI - CD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4695090" y="2717875"/>
            <a:ext cx="1915686" cy="254979"/>
          </a:xfrm>
        </p:spPr>
        <p:txBody>
          <a:bodyPr/>
          <a:lstStyle/>
          <a:p>
            <a:pPr algn="l"/>
            <a:r>
              <a:rPr lang="es-ES_tradnl" dirty="0"/>
              <a:t>02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7"/>
          </p:nvPr>
        </p:nvSpPr>
        <p:spPr>
          <a:xfrm>
            <a:off x="2114739" y="2717874"/>
            <a:ext cx="2351754" cy="254979"/>
          </a:xfrm>
        </p:spPr>
        <p:txBody>
          <a:bodyPr/>
          <a:lstStyle/>
          <a:p>
            <a:pPr algn="r"/>
            <a:r>
              <a:rPr lang="en-US" dirty="0"/>
              <a:t>CI/CD with ReactJS project</a:t>
            </a:r>
            <a:endParaRPr lang="es-ES_tradnl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22"/>
          </p:nvPr>
        </p:nvSpPr>
        <p:spPr>
          <a:xfrm>
            <a:off x="2550807" y="3835551"/>
            <a:ext cx="1915686" cy="254979"/>
          </a:xfrm>
        </p:spPr>
        <p:txBody>
          <a:bodyPr/>
          <a:lstStyle/>
          <a:p>
            <a:r>
              <a:rPr lang="es-ES_tradnl" dirty="0"/>
              <a:t>03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23"/>
          </p:nvPr>
        </p:nvSpPr>
        <p:spPr>
          <a:xfrm>
            <a:off x="4695090" y="3835551"/>
            <a:ext cx="2607876" cy="254979"/>
          </a:xfrm>
        </p:spPr>
        <p:txBody>
          <a:bodyPr/>
          <a:lstStyle/>
          <a:p>
            <a:r>
              <a:rPr lang="en-US" dirty="0"/>
              <a:t>CI/CD with Spring boot Maven</a:t>
            </a:r>
            <a:endParaRPr lang="es-ES_tradnl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F88B93-353E-4263-B2F8-A9DA9FA59C1E}"/>
              </a:ext>
            </a:extLst>
          </p:cNvPr>
          <p:cNvSpPr txBox="1">
            <a:spLocks/>
          </p:cNvSpPr>
          <p:nvPr/>
        </p:nvSpPr>
        <p:spPr>
          <a:xfrm>
            <a:off x="2403494" y="962750"/>
            <a:ext cx="4337011" cy="360486"/>
          </a:xfrm>
          <a:prstGeom prst="rect">
            <a:avLst/>
          </a:prstGeom>
          <a:solidFill>
            <a:schemeClr val="bg1"/>
          </a:solidFill>
        </p:spPr>
        <p:txBody>
          <a:bodyPr vert="horz" lIns="0" tIns="108000" rIns="0" bIns="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100" dirty="0"/>
              <a:t>CONTINUOUS INTEGRATIONS – CONTINUOUS DELIVERY</a:t>
            </a:r>
          </a:p>
        </p:txBody>
      </p:sp>
    </p:spTree>
    <p:extLst>
      <p:ext uri="{BB962C8B-B14F-4D97-AF65-F5344CB8AC3E}">
        <p14:creationId xmlns:p14="http://schemas.microsoft.com/office/powerpoint/2010/main" val="208411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3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EEADE7DD-85AA-4DB2-82DD-6E129FE264A2}"/>
              </a:ext>
            </a:extLst>
          </p:cNvPr>
          <p:cNvSpPr txBox="1">
            <a:spLocks/>
          </p:cNvSpPr>
          <p:nvPr/>
        </p:nvSpPr>
        <p:spPr>
          <a:xfrm>
            <a:off x="3290197" y="2729353"/>
            <a:ext cx="5346907" cy="19793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indent="0">
              <a:lnSpc>
                <a:spcPts val="8000"/>
              </a:lnSpc>
              <a:spcBef>
                <a:spcPts val="750"/>
              </a:spcBef>
              <a:buFont typeface="Arial"/>
              <a:buNone/>
              <a:defRPr sz="6000" b="1" i="0">
                <a:solidFill>
                  <a:schemeClr val="accent1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/>
              <a:buChar char="•"/>
            </a:lvl9pPr>
          </a:lstStyle>
          <a:p>
            <a:pPr algn="r"/>
            <a:r>
              <a:rPr lang="es-ES_tradnl" dirty="0"/>
              <a:t>CONTINOUS DELIVERY 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50202" y="268227"/>
            <a:ext cx="5445529" cy="1960986"/>
          </a:xfrm>
        </p:spPr>
        <p:txBody>
          <a:bodyPr/>
          <a:lstStyle/>
          <a:p>
            <a:r>
              <a:rPr lang="es-ES_tradnl" sz="6000" dirty="0"/>
              <a:t>CONTINOUS INTEGRATION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4707487" y="1776259"/>
            <a:ext cx="4059970" cy="1216571"/>
          </a:xfrm>
        </p:spPr>
        <p:txBody>
          <a:bodyPr/>
          <a:lstStyle/>
          <a:p>
            <a:pPr algn="l"/>
            <a:r>
              <a:rPr lang="es-ES_tradnl" sz="8000" dirty="0"/>
              <a:t>CI – CD</a:t>
            </a:r>
          </a:p>
        </p:txBody>
      </p:sp>
      <p:sp>
        <p:nvSpPr>
          <p:cNvPr id="4" name="Marcador de texto 8"/>
          <p:cNvSpPr txBox="1">
            <a:spLocks/>
          </p:cNvSpPr>
          <p:nvPr/>
        </p:nvSpPr>
        <p:spPr>
          <a:xfrm>
            <a:off x="696854" y="2119886"/>
            <a:ext cx="4010633" cy="609467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3200" dirty="0"/>
              <a:t>INTRODUCTION TO</a:t>
            </a:r>
          </a:p>
        </p:txBody>
      </p:sp>
    </p:spTree>
    <p:extLst>
      <p:ext uri="{BB962C8B-B14F-4D97-AF65-F5344CB8AC3E}">
        <p14:creationId xmlns:p14="http://schemas.microsoft.com/office/powerpoint/2010/main" val="3305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2453045"/>
            <a:ext cx="7563458" cy="931988"/>
          </a:xfrm>
        </p:spPr>
        <p:txBody>
          <a:bodyPr/>
          <a:lstStyle/>
          <a:p>
            <a:pPr algn="l"/>
            <a:r>
              <a:rPr lang="es-ES_tradnl" dirty="0"/>
              <a:t>CONTINUOUS INTEGRATION – CI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7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527905"/>
            <a:ext cx="4367701" cy="597510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sz="1600" dirty="0"/>
              <a:t>CI – DEFINITION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3"/>
          <p:cNvSpPr txBox="1">
            <a:spLocks/>
          </p:cNvSpPr>
          <p:nvPr/>
        </p:nvSpPr>
        <p:spPr>
          <a:xfrm>
            <a:off x="763484" y="1440136"/>
            <a:ext cx="7617032" cy="87376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Continuous integration is a coding philosophy and set of practices that drive development teams to implement small changes and check in code to version control repositories frequently, at least once per day.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A0DB1F-D3D2-4681-97C0-D9CC724969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44" y="2487683"/>
            <a:ext cx="43338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5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sz="1600" dirty="0"/>
              <a:t>CI - BENEFITS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A474F7E5-81A7-4AE7-BE24-7264BA575822}"/>
              </a:ext>
            </a:extLst>
          </p:cNvPr>
          <p:cNvSpPr txBox="1">
            <a:spLocks/>
          </p:cNvSpPr>
          <p:nvPr/>
        </p:nvSpPr>
        <p:spPr>
          <a:xfrm>
            <a:off x="763484" y="1651862"/>
            <a:ext cx="7617032" cy="27213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Low risk.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1600" dirty="0">
              <a:latin typeface="Lato" charset="0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Debug easily and improve coding quality.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1600" dirty="0">
              <a:latin typeface="Lato" charset="0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Decrease repeated manual processes, save time.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1600" dirty="0">
              <a:latin typeface="Lato" charset="0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Save effort for testers.</a:t>
            </a:r>
          </a:p>
        </p:txBody>
      </p:sp>
    </p:spTree>
    <p:extLst>
      <p:ext uri="{BB962C8B-B14F-4D97-AF65-F5344CB8AC3E}">
        <p14:creationId xmlns:p14="http://schemas.microsoft.com/office/powerpoint/2010/main" val="144824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5DE577-1B6D-4365-84F3-36AC4BB50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030" y="527905"/>
            <a:ext cx="1272808" cy="597510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21D5BA89-E962-4A18-843E-BD1B19489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37" y="842626"/>
            <a:ext cx="4068763" cy="423464"/>
          </a:xfrm>
        </p:spPr>
        <p:txBody>
          <a:bodyPr/>
          <a:lstStyle/>
          <a:p>
            <a:r>
              <a:rPr lang="es-ES_tradnl" sz="1600" dirty="0"/>
              <a:t>CI – IMPLEMETATION CONDITIONS</a:t>
            </a:r>
          </a:p>
        </p:txBody>
      </p:sp>
      <p:cxnSp>
        <p:nvCxnSpPr>
          <p:cNvPr id="7" name="Conector recto 8">
            <a:extLst>
              <a:ext uri="{FF2B5EF4-FFF2-40B4-BE49-F238E27FC236}">
                <a16:creationId xmlns:a16="http://schemas.microsoft.com/office/drawing/2014/main" id="{28DCF6A8-12D9-4922-B600-1A09593F086C}"/>
              </a:ext>
            </a:extLst>
          </p:cNvPr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71A263D-613A-440C-ABF4-D1F8D0A9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30" y="2253533"/>
            <a:ext cx="3397489" cy="16323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3FFEC2-C9F3-4E43-8699-E9FF0B5CB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231" y="1134366"/>
            <a:ext cx="4100564" cy="345751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CB43F4-96E6-47C7-A961-697479DA0B0C}"/>
              </a:ext>
            </a:extLst>
          </p:cNvPr>
          <p:cNvCxnSpPr/>
          <p:nvPr/>
        </p:nvCxnSpPr>
        <p:spPr>
          <a:xfrm>
            <a:off x="4343401" y="1152779"/>
            <a:ext cx="0" cy="369605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04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7C7C4-E2FB-40E5-BEDC-85A25E040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030" y="527905"/>
            <a:ext cx="1272808" cy="597510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7D5422B5-30C6-482F-9D4B-3B19E0053D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37" y="842626"/>
            <a:ext cx="4525963" cy="423464"/>
          </a:xfrm>
        </p:spPr>
        <p:txBody>
          <a:bodyPr/>
          <a:lstStyle/>
          <a:p>
            <a:r>
              <a:rPr lang="es-ES_tradnl" sz="1600" dirty="0"/>
              <a:t>CI – IMPLEMETATION CONDITIONS … MORE</a:t>
            </a:r>
          </a:p>
        </p:txBody>
      </p:sp>
      <p:cxnSp>
        <p:nvCxnSpPr>
          <p:cNvPr id="7" name="Conector recto 8">
            <a:extLst>
              <a:ext uri="{FF2B5EF4-FFF2-40B4-BE49-F238E27FC236}">
                <a16:creationId xmlns:a16="http://schemas.microsoft.com/office/drawing/2014/main" id="{FBB86729-6358-4445-B6EE-3E8AD951C563}"/>
              </a:ext>
            </a:extLst>
          </p:cNvPr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2B7900EB-CAC9-4D31-886E-C61A6E4BFBE0}"/>
              </a:ext>
            </a:extLst>
          </p:cNvPr>
          <p:cNvSpPr txBox="1">
            <a:spLocks/>
          </p:cNvSpPr>
          <p:nvPr/>
        </p:nvSpPr>
        <p:spPr>
          <a:xfrm>
            <a:off x="763484" y="1940098"/>
            <a:ext cx="7617032" cy="222398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Keep a </a:t>
            </a:r>
            <a:r>
              <a:rPr lang="en-US" sz="1600" b="1" dirty="0">
                <a:latin typeface="Lato" charset="0"/>
                <a:ea typeface="Lato" charset="0"/>
                <a:cs typeface="Lato" charset="0"/>
              </a:rPr>
              <a:t>single main branch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, limit branching too much.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1600" dirty="0">
              <a:latin typeface="Lato" charset="0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Developers need </a:t>
            </a:r>
            <a:r>
              <a:rPr lang="en-US" sz="1600" b="1" dirty="0">
                <a:latin typeface="Lato" charset="0"/>
                <a:ea typeface="Lato" charset="0"/>
                <a:cs typeface="Lato" charset="0"/>
              </a:rPr>
              <a:t>integrate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 their code </a:t>
            </a:r>
            <a:r>
              <a:rPr lang="en-US" sz="1600" b="1" dirty="0">
                <a:latin typeface="Lato" charset="0"/>
                <a:ea typeface="Lato" charset="0"/>
                <a:cs typeface="Lato" charset="0"/>
              </a:rPr>
              <a:t>usually and continuously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with </a:t>
            </a:r>
            <a:r>
              <a:rPr lang="en-US" sz="1600" b="1" dirty="0">
                <a:latin typeface="Lato" charset="0"/>
                <a:ea typeface="Lato" charset="0"/>
                <a:cs typeface="Lato" charset="0"/>
              </a:rPr>
              <a:t>moderate size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1600" dirty="0">
              <a:latin typeface="Lato" charset="0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Ensure the </a:t>
            </a:r>
            <a:r>
              <a:rPr lang="en-US" sz="1600" b="1" dirty="0">
                <a:latin typeface="Lato" charset="0"/>
                <a:ea typeface="Lato" charset="0"/>
                <a:cs typeface="Lato" charset="0"/>
              </a:rPr>
              <a:t>testing process is fast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, returns test results in a short time.</a:t>
            </a:r>
          </a:p>
        </p:txBody>
      </p:sp>
    </p:spTree>
    <p:extLst>
      <p:ext uri="{BB962C8B-B14F-4D97-AF65-F5344CB8AC3E}">
        <p14:creationId xmlns:p14="http://schemas.microsoft.com/office/powerpoint/2010/main" val="99776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12031" y="1120781"/>
            <a:ext cx="4447596" cy="3073532"/>
          </a:xfrm>
        </p:spPr>
        <p:txBody>
          <a:bodyPr/>
          <a:lstStyle/>
          <a:p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IMPLEMENTATION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512031" y="2020551"/>
            <a:ext cx="4059970" cy="611436"/>
          </a:xfrm>
        </p:spPr>
        <p:txBody>
          <a:bodyPr/>
          <a:lstStyle/>
          <a:p>
            <a:pPr algn="l"/>
            <a:r>
              <a:rPr lang="es-ES_tradnl" dirty="0"/>
              <a:t>IMPLEMENTATION</a:t>
            </a:r>
          </a:p>
        </p:txBody>
      </p:sp>
      <p:sp>
        <p:nvSpPr>
          <p:cNvPr id="4" name="Marcador de texto 8"/>
          <p:cNvSpPr txBox="1">
            <a:spLocks/>
          </p:cNvSpPr>
          <p:nvPr/>
        </p:nvSpPr>
        <p:spPr>
          <a:xfrm>
            <a:off x="561368" y="2582559"/>
            <a:ext cx="5700284" cy="345991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500" dirty="0"/>
              <a:t>CONTINUOUS INTEGRATIONS – CONTINUOUS DELIVERY</a:t>
            </a:r>
          </a:p>
        </p:txBody>
      </p:sp>
    </p:spTree>
    <p:extLst>
      <p:ext uri="{BB962C8B-B14F-4D97-AF65-F5344CB8AC3E}">
        <p14:creationId xmlns:p14="http://schemas.microsoft.com/office/powerpoint/2010/main" val="980578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Instagram 01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4B3959"/>
      </a:accent1>
      <a:accent2>
        <a:srgbClr val="42648A"/>
      </a:accent2>
      <a:accent3>
        <a:srgbClr val="A4B2AA"/>
      </a:accent3>
      <a:accent4>
        <a:srgbClr val="DDC99C"/>
      </a:accent4>
      <a:accent5>
        <a:srgbClr val="CF6962"/>
      </a:accent5>
      <a:accent6>
        <a:srgbClr val="70364A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Instagram 01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4B3959"/>
      </a:accent1>
      <a:accent2>
        <a:srgbClr val="42648A"/>
      </a:accent2>
      <a:accent3>
        <a:srgbClr val="A4B2AA"/>
      </a:accent3>
      <a:accent4>
        <a:srgbClr val="DDC99C"/>
      </a:accent4>
      <a:accent5>
        <a:srgbClr val="CF6962"/>
      </a:accent5>
      <a:accent6>
        <a:srgbClr val="70364A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6924</TotalTime>
  <Words>247</Words>
  <Application>Microsoft Office PowerPoint</Application>
  <PresentationFormat>On-screen Show (16:9)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Arial</vt:lpstr>
      <vt:lpstr>Calibri Light</vt:lpstr>
      <vt:lpstr>FontAwesome</vt:lpstr>
      <vt:lpstr>Lato</vt:lpstr>
      <vt:lpstr>Raleway Black</vt:lpstr>
      <vt:lpstr>Tema de Office</vt:lpstr>
      <vt:lpstr>1_Tema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Rivera</dc:creator>
  <cp:lastModifiedBy>Bùi Bá Trường</cp:lastModifiedBy>
  <cp:revision>188</cp:revision>
  <dcterms:created xsi:type="dcterms:W3CDTF">2016-05-27T21:17:44Z</dcterms:created>
  <dcterms:modified xsi:type="dcterms:W3CDTF">2019-08-02T02:18:07Z</dcterms:modified>
</cp:coreProperties>
</file>