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7" r:id="rId2"/>
  </p:sldMasterIdLst>
  <p:notesMasterIdLst>
    <p:notesMasterId r:id="rId24"/>
  </p:notesMasterIdLst>
  <p:handoutMasterIdLst>
    <p:handoutMasterId r:id="rId25"/>
  </p:handoutMasterIdLst>
  <p:sldIdLst>
    <p:sldId id="266" r:id="rId3"/>
    <p:sldId id="268" r:id="rId4"/>
    <p:sldId id="298" r:id="rId5"/>
    <p:sldId id="269" r:id="rId6"/>
    <p:sldId id="257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299" r:id="rId15"/>
    <p:sldId id="279" r:id="rId16"/>
    <p:sldId id="300" r:id="rId17"/>
    <p:sldId id="272" r:id="rId18"/>
    <p:sldId id="330" r:id="rId19"/>
    <p:sldId id="331" r:id="rId20"/>
    <p:sldId id="332" r:id="rId21"/>
    <p:sldId id="302" r:id="rId22"/>
    <p:sldId id="303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  <p:embeddedFont>
      <p:font typeface="FontAwesome" panose="020B0604020202020204" charset="0"/>
      <p:regular r:id="rId32"/>
    </p:embeddedFont>
    <p:embeddedFont>
      <p:font typeface="Raleway Black" panose="020B0604020202020204" charset="0"/>
      <p:bold r:id="rId33"/>
    </p:embeddedFont>
  </p:embeddedFontLst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7E9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28" autoAdjust="0"/>
    <p:restoredTop sz="94687"/>
  </p:normalViewPr>
  <p:slideViewPr>
    <p:cSldViewPr snapToGrid="0" snapToObjects="1" showGuides="1">
      <p:cViewPr varScale="1">
        <p:scale>
          <a:sx n="96" d="100"/>
          <a:sy n="96" d="100"/>
        </p:scale>
        <p:origin x="420" y="78"/>
      </p:cViewPr>
      <p:guideLst>
        <p:guide orient="horz" pos="166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824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43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23/08/2019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21A30-4CC4-49E4-B147-03AC43CBFBC5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FD8B9-163A-434E-9B5F-E40F25E6C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3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8101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317" userDrawn="1">
          <p15:clr>
            <a:srgbClr val="FBAE40"/>
          </p15:clr>
        </p15:guide>
        <p15:guide id="3" pos="5534" userDrawn="1">
          <p15:clr>
            <a:srgbClr val="FBAE40"/>
          </p15:clr>
        </p15:guide>
        <p15:guide id="4" orient="horz" pos="32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144202"/>
            <a:ext cx="6855923" cy="103874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12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660424"/>
            <a:ext cx="6855923" cy="711176"/>
          </a:xfrm>
          <a:prstGeom prst="rect">
            <a:avLst/>
          </a:prstGeom>
          <a:solidFill>
            <a:schemeClr val="bg1"/>
          </a:solidFill>
        </p:spPr>
        <p:txBody>
          <a:bodyPr wrap="square" lIns="0" tIns="72000" rIns="0" bIns="0" anchor="t"/>
          <a:lstStyle>
            <a:lvl1pPr marL="0" indent="0" algn="l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425226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433210"/>
            <a:ext cx="4059970" cy="4847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3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7" name="Text Placeholder 23"/>
          <p:cNvSpPr txBox="1">
            <a:spLocks/>
          </p:cNvSpPr>
          <p:nvPr userDrawn="1"/>
        </p:nvSpPr>
        <p:spPr>
          <a:xfrm>
            <a:off x="7007469" y="413610"/>
            <a:ext cx="1777756" cy="1680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ts val="1400"/>
              </a:lnSpc>
              <a:buNone/>
            </a:pPr>
            <a:r>
              <a:rPr lang="en-US" sz="1200" b="1">
                <a:solidFill>
                  <a:schemeClr val="bg1">
                    <a:lumMod val="85000"/>
                  </a:schemeClr>
                </a:solidFill>
              </a:rPr>
              <a:t>www.zacomic.com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675584"/>
            <a:ext cx="4068762" cy="53775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0509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413610"/>
            <a:ext cx="3736120" cy="4847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3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3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675589"/>
            <a:ext cx="3744211" cy="537756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4572000" y="663575"/>
            <a:ext cx="4213225" cy="38877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7" name="Text Placeholder 23"/>
          <p:cNvSpPr txBox="1">
            <a:spLocks/>
          </p:cNvSpPr>
          <p:nvPr userDrawn="1"/>
        </p:nvSpPr>
        <p:spPr>
          <a:xfrm>
            <a:off x="7007469" y="413610"/>
            <a:ext cx="1777756" cy="1680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ts val="1400"/>
              </a:lnSpc>
              <a:buNone/>
            </a:pPr>
            <a:r>
              <a:rPr lang="en-US" sz="1200" b="1">
                <a:solidFill>
                  <a:schemeClr val="bg1">
                    <a:lumMod val="85000"/>
                  </a:schemeClr>
                </a:solidFill>
              </a:rPr>
              <a:t>www.zacomic.com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2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  <p15:guide id="5" pos="2676" userDrawn="1">
          <p15:clr>
            <a:srgbClr val="FBAE40"/>
          </p15:clr>
        </p15:guide>
        <p15:guide id="6" orient="horz" pos="286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144202"/>
            <a:ext cx="4059970" cy="1038746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4572000" y="663575"/>
            <a:ext cx="4213225" cy="38877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663573"/>
            <a:ext cx="4059969" cy="822327"/>
          </a:xfrm>
          <a:prstGeom prst="rect">
            <a:avLst/>
          </a:prstGeom>
          <a:solidFill>
            <a:schemeClr val="bg1"/>
          </a:solidFill>
        </p:spPr>
        <p:txBody>
          <a:bodyPr wrap="none" lIns="0" tIns="72000" rIns="0" bIns="0" anchor="t">
            <a:noAutofit/>
          </a:bodyPr>
          <a:lstStyle>
            <a:lvl1pPr marL="0" indent="0" algn="l">
              <a:buNone/>
              <a:defRPr sz="3500" b="1" i="0">
                <a:solidFill>
                  <a:schemeClr val="tx1">
                    <a:lumMod val="75000"/>
                    <a:lumOff val="2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962444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m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1024227"/>
            <a:ext cx="2976777" cy="2769989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 algn="l">
              <a:buNone/>
              <a:defRPr sz="200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2453045"/>
            <a:ext cx="2976777" cy="9319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768614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mpl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433210"/>
            <a:ext cx="4059970" cy="4847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3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TITLE</a:t>
            </a:r>
          </a:p>
        </p:txBody>
      </p:sp>
      <p:sp>
        <p:nvSpPr>
          <p:cNvPr id="7" name="Text Placeholder 23"/>
          <p:cNvSpPr txBox="1">
            <a:spLocks/>
          </p:cNvSpPr>
          <p:nvPr userDrawn="1"/>
        </p:nvSpPr>
        <p:spPr>
          <a:xfrm>
            <a:off x="7007469" y="413610"/>
            <a:ext cx="1777756" cy="1680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ts val="1400"/>
              </a:lnSpc>
              <a:buNone/>
            </a:pPr>
            <a:r>
              <a:rPr lang="en-US" sz="1200" b="1">
                <a:solidFill>
                  <a:schemeClr val="bg1">
                    <a:lumMod val="85000"/>
                  </a:schemeClr>
                </a:solidFill>
              </a:rPr>
              <a:t>www.zacomic.com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675584"/>
            <a:ext cx="4068762" cy="53775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69527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2550806" y="1776411"/>
            <a:ext cx="4059970" cy="75577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ctr">
              <a:buNone/>
              <a:defRPr sz="75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ALPHA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550806" y="2532181"/>
            <a:ext cx="4059969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ULTIMATE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317011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01">
    <p:bg>
      <p:bgPr>
        <a:solidFill>
          <a:srgbClr val="181D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3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F7B47-9D3E-2748-9CA4-B6C213F26F84}" type="slidenum">
              <a:rPr lang="es-ES"/>
              <a:pPr>
                <a:defRPr/>
              </a:pPr>
              <a:t>‹#›</a:t>
            </a:fld>
            <a:endParaRPr lang="es-E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107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mpl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1" y="1120781"/>
            <a:ext cx="3009645" cy="30777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lnSpc>
                <a:spcPts val="8000"/>
              </a:lnSpc>
              <a:buNone/>
              <a:defRPr sz="10000" b="1" i="0">
                <a:solidFill>
                  <a:schemeClr val="accent1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1" y="2156478"/>
            <a:ext cx="4059970" cy="611436"/>
          </a:xfrm>
          <a:prstGeom prst="rect">
            <a:avLst/>
          </a:prstGeom>
          <a:noFill/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950938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149839" y="1580811"/>
            <a:ext cx="2672862" cy="2597489"/>
          </a:xfrm>
          <a:prstGeom prst="ellipse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85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mple 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0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31768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mple 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0000" b="1" i="0">
                <a:solidFill>
                  <a:schemeClr val="accent3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3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1171741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mple 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0000" b="1" i="0">
                <a:solidFill>
                  <a:schemeClr val="accent4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629832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imple 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0000" b="1" i="0">
                <a:solidFill>
                  <a:schemeClr val="accent5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77679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mple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29" y="1534044"/>
            <a:ext cx="8273195" cy="138499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0000" b="1" i="0">
                <a:solidFill>
                  <a:schemeClr val="accent6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  <p:sp>
        <p:nvSpPr>
          <p:cNvPr id="5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12030" y="2156478"/>
            <a:ext cx="8273195" cy="1105706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72000" rIns="0" bIns="0" anchor="t"/>
          <a:lstStyle>
            <a:lvl1pPr marL="0" indent="0" algn="ctr">
              <a:buNone/>
              <a:defRPr sz="35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EXPERIENCE</a:t>
            </a:r>
          </a:p>
        </p:txBody>
      </p:sp>
    </p:spTree>
    <p:extLst>
      <p:ext uri="{BB962C8B-B14F-4D97-AF65-F5344CB8AC3E}">
        <p14:creationId xmlns:p14="http://schemas.microsoft.com/office/powerpoint/2010/main" val="621277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41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2550806" y="2198442"/>
            <a:ext cx="4059970" cy="75577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ctr">
              <a:buNone/>
              <a:defRPr sz="75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ALPHA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550806" y="2954212"/>
            <a:ext cx="4059969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ULTIMATE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2112055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2550806" y="1318842"/>
            <a:ext cx="4059970" cy="457197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ctr">
              <a:buNone/>
              <a:defRPr sz="35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WELCOME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550806" y="1837584"/>
            <a:ext cx="4059969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ULTIMATE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1496058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2550806" y="545121"/>
            <a:ext cx="4059970" cy="457197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ctr">
              <a:buNone/>
              <a:defRPr sz="3500" b="1" i="0">
                <a:solidFill>
                  <a:schemeClr val="accent1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INDEX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2550806" y="1063863"/>
            <a:ext cx="4059969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ctr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ULTIMATE POWERPOINT TEMPLATE</a:t>
            </a:r>
          </a:p>
        </p:txBody>
      </p:sp>
      <p:cxnSp>
        <p:nvCxnSpPr>
          <p:cNvPr id="4" name="Conector recto 3"/>
          <p:cNvCxnSpPr/>
          <p:nvPr userDrawn="1"/>
        </p:nvCxnSpPr>
        <p:spPr>
          <a:xfrm flipV="1">
            <a:off x="4580790" y="1600200"/>
            <a:ext cx="0" cy="2778495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exto 7"/>
          <p:cNvSpPr>
            <a:spLocks noGrp="1"/>
          </p:cNvSpPr>
          <p:nvPr>
            <p:ph type="body" sz="quarter" idx="12" hasCustomPrompt="1"/>
          </p:nvPr>
        </p:nvSpPr>
        <p:spPr>
          <a:xfrm>
            <a:off x="2550807" y="1600200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3000" b="1" i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11" name="Marcador de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4695089" y="1600200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1200" b="1" i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endParaRPr lang="es-ES_tradnl" dirty="0"/>
          </a:p>
        </p:txBody>
      </p:sp>
      <p:sp>
        <p:nvSpPr>
          <p:cNvPr id="14" name="Marcador de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2550807" y="2365129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3000" b="1" i="0">
                <a:solidFill>
                  <a:schemeClr val="accent3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03</a:t>
            </a:r>
          </a:p>
        </p:txBody>
      </p:sp>
      <p:sp>
        <p:nvSpPr>
          <p:cNvPr id="15" name="Marcador de texto 7"/>
          <p:cNvSpPr>
            <a:spLocks noGrp="1"/>
          </p:cNvSpPr>
          <p:nvPr>
            <p:ph type="body" sz="quarter" idx="17" hasCustomPrompt="1"/>
          </p:nvPr>
        </p:nvSpPr>
        <p:spPr>
          <a:xfrm>
            <a:off x="4695089" y="2365129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1200" b="1" i="0">
                <a:solidFill>
                  <a:schemeClr val="accent3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Work</a:t>
            </a:r>
            <a:endParaRPr lang="es-ES_tradnl" dirty="0"/>
          </a:p>
        </p:txBody>
      </p:sp>
      <p:sp>
        <p:nvSpPr>
          <p:cNvPr id="16" name="Marcador de texto 7"/>
          <p:cNvSpPr>
            <a:spLocks noGrp="1"/>
          </p:cNvSpPr>
          <p:nvPr>
            <p:ph type="body" sz="quarter" idx="18" hasCustomPrompt="1"/>
          </p:nvPr>
        </p:nvSpPr>
        <p:spPr>
          <a:xfrm>
            <a:off x="4695089" y="1978270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3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02</a:t>
            </a:r>
          </a:p>
        </p:txBody>
      </p:sp>
      <p:sp>
        <p:nvSpPr>
          <p:cNvPr id="17" name="Marcador de texto 7"/>
          <p:cNvSpPr>
            <a:spLocks noGrp="1"/>
          </p:cNvSpPr>
          <p:nvPr>
            <p:ph type="body" sz="quarter" idx="19" hasCustomPrompt="1"/>
          </p:nvPr>
        </p:nvSpPr>
        <p:spPr>
          <a:xfrm>
            <a:off x="2542014" y="1978270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12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Services</a:t>
            </a:r>
            <a:endParaRPr lang="es-ES_tradnl" dirty="0"/>
          </a:p>
        </p:txBody>
      </p:sp>
      <p:sp>
        <p:nvSpPr>
          <p:cNvPr id="18" name="Marcador de texto 7"/>
          <p:cNvSpPr>
            <a:spLocks noGrp="1"/>
          </p:cNvSpPr>
          <p:nvPr>
            <p:ph type="body" sz="quarter" idx="20" hasCustomPrompt="1"/>
          </p:nvPr>
        </p:nvSpPr>
        <p:spPr>
          <a:xfrm>
            <a:off x="4695089" y="2751993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3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04</a:t>
            </a:r>
          </a:p>
        </p:txBody>
      </p:sp>
      <p:sp>
        <p:nvSpPr>
          <p:cNvPr id="19" name="Marcador de texto 7"/>
          <p:cNvSpPr>
            <a:spLocks noGrp="1"/>
          </p:cNvSpPr>
          <p:nvPr>
            <p:ph type="body" sz="quarter" idx="21" hasCustomPrompt="1"/>
          </p:nvPr>
        </p:nvSpPr>
        <p:spPr>
          <a:xfrm>
            <a:off x="2542014" y="2751993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12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Results</a:t>
            </a:r>
            <a:endParaRPr lang="es-ES_tradnl" dirty="0"/>
          </a:p>
        </p:txBody>
      </p:sp>
      <p:sp>
        <p:nvSpPr>
          <p:cNvPr id="20" name="Marcador de texto 7"/>
          <p:cNvSpPr>
            <a:spLocks noGrp="1"/>
          </p:cNvSpPr>
          <p:nvPr>
            <p:ph type="body" sz="quarter" idx="22" hasCustomPrompt="1"/>
          </p:nvPr>
        </p:nvSpPr>
        <p:spPr>
          <a:xfrm>
            <a:off x="2550807" y="3147647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3000" b="1" i="0">
                <a:solidFill>
                  <a:schemeClr val="accent5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05</a:t>
            </a:r>
          </a:p>
        </p:txBody>
      </p:sp>
      <p:sp>
        <p:nvSpPr>
          <p:cNvPr id="21" name="Marcador de texto 7"/>
          <p:cNvSpPr>
            <a:spLocks noGrp="1"/>
          </p:cNvSpPr>
          <p:nvPr>
            <p:ph type="body" sz="quarter" idx="23" hasCustomPrompt="1"/>
          </p:nvPr>
        </p:nvSpPr>
        <p:spPr>
          <a:xfrm>
            <a:off x="4695089" y="3147647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1200" b="1" i="0">
                <a:solidFill>
                  <a:schemeClr val="accent5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Extras</a:t>
            </a:r>
          </a:p>
        </p:txBody>
      </p:sp>
      <p:sp>
        <p:nvSpPr>
          <p:cNvPr id="22" name="Marcador de texto 7"/>
          <p:cNvSpPr>
            <a:spLocks noGrp="1"/>
          </p:cNvSpPr>
          <p:nvPr>
            <p:ph type="body" sz="quarter" idx="24" hasCustomPrompt="1"/>
          </p:nvPr>
        </p:nvSpPr>
        <p:spPr>
          <a:xfrm>
            <a:off x="4695089" y="3543302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3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06</a:t>
            </a:r>
          </a:p>
        </p:txBody>
      </p:sp>
      <p:sp>
        <p:nvSpPr>
          <p:cNvPr id="23" name="Marcador de texto 7"/>
          <p:cNvSpPr>
            <a:spLocks noGrp="1"/>
          </p:cNvSpPr>
          <p:nvPr>
            <p:ph type="body" sz="quarter" idx="25" hasCustomPrompt="1"/>
          </p:nvPr>
        </p:nvSpPr>
        <p:spPr>
          <a:xfrm>
            <a:off x="2542014" y="3543302"/>
            <a:ext cx="1915686" cy="254979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r">
              <a:buNone/>
              <a:defRPr sz="12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Contact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7590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503238" y="1440136"/>
            <a:ext cx="2327885" cy="16089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imagen 3"/>
          <p:cNvSpPr>
            <a:spLocks noGrp="1"/>
          </p:cNvSpPr>
          <p:nvPr>
            <p:ph type="pic" sz="quarter" idx="13"/>
          </p:nvPr>
        </p:nvSpPr>
        <p:spPr>
          <a:xfrm>
            <a:off x="3408057" y="1440136"/>
            <a:ext cx="2327885" cy="16089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6" name="Marcador de imagen 3"/>
          <p:cNvSpPr>
            <a:spLocks noGrp="1"/>
          </p:cNvSpPr>
          <p:nvPr>
            <p:ph type="pic" sz="quarter" idx="14"/>
          </p:nvPr>
        </p:nvSpPr>
        <p:spPr>
          <a:xfrm>
            <a:off x="6457340" y="1440136"/>
            <a:ext cx="2327885" cy="16089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1753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503238" y="1440136"/>
            <a:ext cx="3951104" cy="16089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imagen 3"/>
          <p:cNvSpPr>
            <a:spLocks noGrp="1"/>
          </p:cNvSpPr>
          <p:nvPr>
            <p:ph type="pic" sz="quarter" idx="13"/>
          </p:nvPr>
        </p:nvSpPr>
        <p:spPr>
          <a:xfrm>
            <a:off x="4834121" y="1440136"/>
            <a:ext cx="3951104" cy="16089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7462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503237" y="1440136"/>
            <a:ext cx="8281987" cy="160899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7555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7" y="842626"/>
            <a:ext cx="4068763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512030" y="1273088"/>
            <a:ext cx="8273195" cy="193611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5212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4037586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512030" y="1273086"/>
            <a:ext cx="8273195" cy="322857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2842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503238" y="1440136"/>
            <a:ext cx="2565277" cy="31406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imagen 3"/>
          <p:cNvSpPr>
            <a:spLocks noGrp="1"/>
          </p:cNvSpPr>
          <p:nvPr>
            <p:ph type="pic" sz="quarter" idx="13"/>
          </p:nvPr>
        </p:nvSpPr>
        <p:spPr>
          <a:xfrm>
            <a:off x="3359697" y="1440136"/>
            <a:ext cx="2565277" cy="31406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6" name="Marcador de imagen 3"/>
          <p:cNvSpPr>
            <a:spLocks noGrp="1"/>
          </p:cNvSpPr>
          <p:nvPr>
            <p:ph type="pic" sz="quarter" idx="14"/>
          </p:nvPr>
        </p:nvSpPr>
        <p:spPr>
          <a:xfrm>
            <a:off x="6219948" y="1440136"/>
            <a:ext cx="2565277" cy="31406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9665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512030" y="527905"/>
            <a:ext cx="1272808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7500" b="1" i="0">
                <a:solidFill>
                  <a:schemeClr val="bg1">
                    <a:lumMod val="8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/>
              <a:t>01</a:t>
            </a:r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842626"/>
            <a:ext cx="406876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12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/>
              <a:t>ABOUT US </a:t>
            </a:r>
            <a:endParaRPr lang="es-ES_tradnl" dirty="0"/>
          </a:p>
        </p:txBody>
      </p:sp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503238" y="1440136"/>
            <a:ext cx="3992382" cy="31406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  <p:sp>
        <p:nvSpPr>
          <p:cNvPr id="5" name="Marcador de imagen 3"/>
          <p:cNvSpPr>
            <a:spLocks noGrp="1"/>
          </p:cNvSpPr>
          <p:nvPr>
            <p:ph type="pic" sz="quarter" idx="13"/>
          </p:nvPr>
        </p:nvSpPr>
        <p:spPr>
          <a:xfrm>
            <a:off x="4792843" y="1440136"/>
            <a:ext cx="3992382" cy="31406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115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317">
          <p15:clr>
            <a:srgbClr val="FBAE40"/>
          </p15:clr>
        </p15:guide>
        <p15:guide id="3" pos="5534">
          <p15:clr>
            <a:srgbClr val="FBAE40"/>
          </p15:clr>
        </p15:guide>
        <p15:guide id="4" orient="horz" pos="3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3"/>
          <p:cNvSpPr txBox="1">
            <a:spLocks/>
          </p:cNvSpPr>
          <p:nvPr userDrawn="1"/>
        </p:nvSpPr>
        <p:spPr>
          <a:xfrm>
            <a:off x="7007469" y="413610"/>
            <a:ext cx="1777756" cy="1680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ts val="1400"/>
              </a:lnSpc>
              <a:buNone/>
            </a:pPr>
            <a:r>
              <a:rPr lang="en-US" sz="1200" b="1">
                <a:solidFill>
                  <a:schemeClr val="bg1">
                    <a:lumMod val="85000"/>
                  </a:schemeClr>
                </a:solidFill>
              </a:rPr>
              <a:t>www.zacomic.com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 Placeholder 23"/>
          <p:cNvSpPr txBox="1">
            <a:spLocks/>
          </p:cNvSpPr>
          <p:nvPr userDrawn="1"/>
        </p:nvSpPr>
        <p:spPr>
          <a:xfrm>
            <a:off x="512030" y="4677879"/>
            <a:ext cx="4059970" cy="219436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ts val="1400"/>
              </a:lnSpc>
              <a:buNone/>
            </a:pPr>
            <a:r>
              <a:rPr lang="en-US" sz="1200" b="1">
                <a:solidFill>
                  <a:schemeClr val="bg1">
                    <a:lumMod val="85000"/>
                  </a:schemeClr>
                </a:solidFill>
              </a:rPr>
              <a:t>“The best company is our company”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4"/>
          </p:nvPr>
        </p:nvSpPr>
        <p:spPr>
          <a:xfrm>
            <a:off x="6727825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2F4C-3B30-FC42-B0C0-57477CE036D2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937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3" r:id="rId2"/>
    <p:sldLayoutId id="2147483670" r:id="rId3"/>
    <p:sldLayoutId id="2147483671" r:id="rId4"/>
    <p:sldLayoutId id="2147483672" r:id="rId5"/>
    <p:sldLayoutId id="2147483667" r:id="rId6"/>
    <p:sldLayoutId id="2147483668" r:id="rId7"/>
    <p:sldLayoutId id="2147483674" r:id="rId8"/>
    <p:sldLayoutId id="2147483675" r:id="rId9"/>
    <p:sldLayoutId id="2147483652" r:id="rId10"/>
    <p:sldLayoutId id="2147483653" r:id="rId11"/>
    <p:sldLayoutId id="2147483654" r:id="rId12"/>
    <p:sldLayoutId id="2147483655" r:id="rId13"/>
    <p:sldLayoutId id="2147483666" r:id="rId14"/>
    <p:sldLayoutId id="2147483669" r:id="rId15"/>
    <p:sldLayoutId id="2147483656" r:id="rId16"/>
    <p:sldLayoutId id="2147483673" r:id="rId17"/>
    <p:sldLayoutId id="2147483684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51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63" r:id="rId7"/>
    <p:sldLayoutId id="2147483664" r:id="rId8"/>
    <p:sldLayoutId id="2147483665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0"/>
          </p:nvPr>
        </p:nvSpPr>
        <p:spPr>
          <a:xfrm>
            <a:off x="2550806" y="2128106"/>
            <a:ext cx="4059970" cy="755770"/>
          </a:xfrm>
        </p:spPr>
        <p:txBody>
          <a:bodyPr/>
          <a:lstStyle/>
          <a:p>
            <a:r>
              <a:rPr lang="es-ES_tradnl" dirty="0"/>
              <a:t>EFK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1"/>
          </p:nvPr>
        </p:nvSpPr>
        <p:spPr>
          <a:xfrm>
            <a:off x="2550806" y="2927836"/>
            <a:ext cx="4059969" cy="360486"/>
          </a:xfrm>
          <a:solidFill>
            <a:schemeClr val="bg1"/>
          </a:solidFill>
        </p:spPr>
        <p:txBody>
          <a:bodyPr tIns="108000" anchor="t"/>
          <a:lstStyle/>
          <a:p>
            <a:r>
              <a:rPr lang="es-ES_tradnl" dirty="0"/>
              <a:t>ELASTICSEARCH * FLUENTD * KIBANA</a:t>
            </a:r>
          </a:p>
        </p:txBody>
      </p:sp>
      <p:cxnSp>
        <p:nvCxnSpPr>
          <p:cNvPr id="7" name="Conector recto 6"/>
          <p:cNvCxnSpPr/>
          <p:nvPr/>
        </p:nvCxnSpPr>
        <p:spPr>
          <a:xfrm>
            <a:off x="2868369" y="2883876"/>
            <a:ext cx="3497262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B4C79AC-DC50-40DB-AE0A-4CFA197A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270" y="276132"/>
            <a:ext cx="1815460" cy="6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5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29" y="527905"/>
            <a:ext cx="4367701" cy="597510"/>
          </a:xfrm>
        </p:spPr>
        <p:txBody>
          <a:bodyPr/>
          <a:lstStyle/>
          <a:p>
            <a:r>
              <a:rPr lang="es-ES_tradnl" dirty="0"/>
              <a:t>03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842626"/>
            <a:ext cx="2635616" cy="423464"/>
          </a:xfrm>
        </p:spPr>
        <p:txBody>
          <a:bodyPr/>
          <a:lstStyle/>
          <a:p>
            <a:r>
              <a:rPr lang="es-ES_tradnl" sz="1600" dirty="0"/>
              <a:t>ELASTICSEARCH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A3AB842-C78E-4B53-B828-381A8F5BEC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24" y="1266090"/>
            <a:ext cx="5381876" cy="36922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98C52D-AFDC-4CA8-AC23-D167AE3A2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795" y="152307"/>
            <a:ext cx="1815460" cy="6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2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30" y="1024227"/>
            <a:ext cx="3077766" cy="2769989"/>
          </a:xfrm>
        </p:spPr>
        <p:txBody>
          <a:bodyPr/>
          <a:lstStyle/>
          <a:p>
            <a:r>
              <a:rPr lang="es-ES_tradnl" dirty="0"/>
              <a:t>04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2453044"/>
            <a:ext cx="3796359" cy="1341171"/>
          </a:xfrm>
        </p:spPr>
        <p:txBody>
          <a:bodyPr/>
          <a:lstStyle/>
          <a:p>
            <a:pPr algn="l"/>
            <a:r>
              <a:rPr lang="es-ES_tradnl" dirty="0"/>
              <a:t>KIBANA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2453045"/>
            <a:ext cx="298556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5CD34FF-F37A-4D6D-B0B9-6502C0EB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795" y="152307"/>
            <a:ext cx="1815460" cy="6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4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29" y="527905"/>
            <a:ext cx="4367701" cy="597510"/>
          </a:xfrm>
        </p:spPr>
        <p:txBody>
          <a:bodyPr/>
          <a:lstStyle/>
          <a:p>
            <a:r>
              <a:rPr lang="es-ES_tradnl" dirty="0"/>
              <a:t>04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842626"/>
            <a:ext cx="2635616" cy="423464"/>
          </a:xfrm>
        </p:spPr>
        <p:txBody>
          <a:bodyPr/>
          <a:lstStyle/>
          <a:p>
            <a:r>
              <a:rPr lang="es-ES_tradnl" sz="1600" dirty="0"/>
              <a:t>KIBANA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90A65F2-9BAF-47BC-A20D-E8FD215BD84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45" y="1344864"/>
            <a:ext cx="6188710" cy="3416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4E60BB-9CF6-47C1-A182-DA9E63246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795" y="152307"/>
            <a:ext cx="1815460" cy="6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01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12030" y="1120781"/>
            <a:ext cx="3378181" cy="4153958"/>
          </a:xfrm>
        </p:spPr>
        <p:txBody>
          <a:bodyPr/>
          <a:lstStyle/>
          <a:p>
            <a:r>
              <a:rPr lang="es-ES_tradnl" dirty="0">
                <a:solidFill>
                  <a:schemeClr val="accent2">
                    <a:lumMod val="75000"/>
                  </a:schemeClr>
                </a:solidFill>
              </a:rPr>
              <a:t>ADVANTAGES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512031" y="2020551"/>
            <a:ext cx="4059970" cy="611436"/>
          </a:xfrm>
        </p:spPr>
        <p:txBody>
          <a:bodyPr/>
          <a:lstStyle/>
          <a:p>
            <a:pPr algn="l"/>
            <a:r>
              <a:rPr lang="en-US" dirty="0"/>
              <a:t>WHY WE USE EFK?</a:t>
            </a:r>
            <a:endParaRPr lang="es-ES_tradnl" dirty="0"/>
          </a:p>
        </p:txBody>
      </p:sp>
      <p:sp>
        <p:nvSpPr>
          <p:cNvPr id="4" name="Marcador de texto 8"/>
          <p:cNvSpPr txBox="1">
            <a:spLocks/>
          </p:cNvSpPr>
          <p:nvPr/>
        </p:nvSpPr>
        <p:spPr>
          <a:xfrm>
            <a:off x="561368" y="2582559"/>
            <a:ext cx="4010633" cy="345991"/>
          </a:xfrm>
          <a:prstGeom prst="rect">
            <a:avLst/>
          </a:prstGeom>
          <a:noFill/>
        </p:spPr>
        <p:txBody>
          <a:bodyPr wrap="square" lIns="0" tIns="72000" rIns="0" bIns="0" anchor="t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1500" dirty="0"/>
              <a:t>THE ADVANTAGES OF EFK</a:t>
            </a:r>
          </a:p>
        </p:txBody>
      </p:sp>
    </p:spTree>
    <p:extLst>
      <p:ext uri="{BB962C8B-B14F-4D97-AF65-F5344CB8AC3E}">
        <p14:creationId xmlns:p14="http://schemas.microsoft.com/office/powerpoint/2010/main" val="98057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29" y="440817"/>
            <a:ext cx="4367701" cy="597510"/>
          </a:xfrm>
        </p:spPr>
        <p:txBody>
          <a:bodyPr/>
          <a:lstStyle/>
          <a:p>
            <a:r>
              <a:rPr lang="es-ES_tradnl" dirty="0"/>
              <a:t>01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842626"/>
            <a:ext cx="2635616" cy="423464"/>
          </a:xfrm>
        </p:spPr>
        <p:txBody>
          <a:bodyPr/>
          <a:lstStyle/>
          <a:p>
            <a:r>
              <a:rPr lang="es-ES_tradnl" dirty="0"/>
              <a:t>THE ADVANTAGES OF EFK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0"/>
          <p:cNvSpPr txBox="1">
            <a:spLocks/>
          </p:cNvSpPr>
          <p:nvPr/>
        </p:nvSpPr>
        <p:spPr>
          <a:xfrm>
            <a:off x="1329714" y="2116839"/>
            <a:ext cx="516670" cy="3462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solidFill>
                  <a:schemeClr val="bg1"/>
                </a:solidFill>
                <a:latin typeface="FontAwesome" pitchFamily="2" charset="0"/>
              </a:rPr>
              <a:t>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4315559" y="2116839"/>
            <a:ext cx="516670" cy="3462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solidFill>
                  <a:schemeClr val="bg1"/>
                </a:solidFill>
                <a:latin typeface="FontAwesome" pitchFamily="2" charset="0"/>
              </a:rPr>
              <a:t>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29" name="Text Placeholder 20"/>
          <p:cNvSpPr txBox="1">
            <a:spLocks/>
          </p:cNvSpPr>
          <p:nvPr/>
        </p:nvSpPr>
        <p:spPr>
          <a:xfrm>
            <a:off x="7542148" y="2116839"/>
            <a:ext cx="516670" cy="3877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sz="2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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FDB86-0D33-400E-87E3-98165C816466}"/>
              </a:ext>
            </a:extLst>
          </p:cNvPr>
          <p:cNvSpPr txBox="1"/>
          <p:nvPr/>
        </p:nvSpPr>
        <p:spPr>
          <a:xfrm>
            <a:off x="882316" y="1548063"/>
            <a:ext cx="650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Easy log management, collect log from multiple resources.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2BD38-61B7-404D-A21B-03236CA77180}"/>
              </a:ext>
            </a:extLst>
          </p:cNvPr>
          <p:cNvSpPr txBox="1"/>
          <p:nvPr/>
        </p:nvSpPr>
        <p:spPr>
          <a:xfrm>
            <a:off x="882316" y="2052796"/>
            <a:ext cx="650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Easy to integrate with other systems.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7EAB54-E6FA-44DC-845A-F2B314309AEC}"/>
              </a:ext>
            </a:extLst>
          </p:cNvPr>
          <p:cNvSpPr txBox="1"/>
          <p:nvPr/>
        </p:nvSpPr>
        <p:spPr>
          <a:xfrm>
            <a:off x="882316" y="2557529"/>
            <a:ext cx="650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FREE.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7EC5F-2591-44CC-B06A-2EBB5B122F0B}"/>
              </a:ext>
            </a:extLst>
          </p:cNvPr>
          <p:cNvSpPr txBox="1"/>
          <p:nvPr/>
        </p:nvSpPr>
        <p:spPr>
          <a:xfrm>
            <a:off x="882314" y="3062262"/>
            <a:ext cx="650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Good extension and development.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3E31C2-4640-4D1D-AAD8-73568CDD74BE}"/>
              </a:ext>
            </a:extLst>
          </p:cNvPr>
          <p:cNvSpPr txBox="1"/>
          <p:nvPr/>
        </p:nvSpPr>
        <p:spPr>
          <a:xfrm>
            <a:off x="882313" y="3566995"/>
            <a:ext cx="650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Powerful filters and search engine.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A84EAC-07FF-489A-BB92-807CD3083BC2}"/>
              </a:ext>
            </a:extLst>
          </p:cNvPr>
          <p:cNvSpPr txBox="1"/>
          <p:nvPr/>
        </p:nvSpPr>
        <p:spPr>
          <a:xfrm>
            <a:off x="882313" y="4071024"/>
            <a:ext cx="6505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Great support community and variety tutorials.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3BD9C0-97E9-4A3B-B049-F4593C127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795" y="152307"/>
            <a:ext cx="1815460" cy="6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9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248419" y="320276"/>
            <a:ext cx="5732252" cy="4342773"/>
          </a:xfrm>
        </p:spPr>
        <p:txBody>
          <a:bodyPr/>
          <a:lstStyle/>
          <a:p>
            <a:pPr>
              <a:lnSpc>
                <a:spcPts val="12000"/>
              </a:lnSpc>
            </a:pPr>
            <a:r>
              <a:rPr lang="es-ES_tradnl" sz="11500" dirty="0">
                <a:solidFill>
                  <a:schemeClr val="accent3">
                    <a:lumMod val="75000"/>
                  </a:schemeClr>
                </a:solidFill>
              </a:rPr>
              <a:t>IMPLEMENTATION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512030" y="2020551"/>
            <a:ext cx="5732251" cy="611436"/>
          </a:xfrm>
        </p:spPr>
        <p:txBody>
          <a:bodyPr/>
          <a:lstStyle/>
          <a:p>
            <a:pPr algn="l"/>
            <a:r>
              <a:rPr lang="es-ES_tradnl" dirty="0"/>
              <a:t>IMPLEMETATION OF EFK</a:t>
            </a:r>
          </a:p>
        </p:txBody>
      </p:sp>
      <p:sp>
        <p:nvSpPr>
          <p:cNvPr id="4" name="Marcador de texto 8"/>
          <p:cNvSpPr txBox="1">
            <a:spLocks/>
          </p:cNvSpPr>
          <p:nvPr/>
        </p:nvSpPr>
        <p:spPr>
          <a:xfrm>
            <a:off x="561368" y="2582559"/>
            <a:ext cx="4010633" cy="345991"/>
          </a:xfrm>
          <a:prstGeom prst="rect">
            <a:avLst/>
          </a:prstGeom>
          <a:noFill/>
        </p:spPr>
        <p:txBody>
          <a:bodyPr wrap="square" lIns="0" tIns="72000" rIns="0" bIns="0" anchor="t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1500" dirty="0"/>
              <a:t>TO MICROSERVICE APPLICATION</a:t>
            </a:r>
          </a:p>
        </p:txBody>
      </p:sp>
    </p:spTree>
    <p:extLst>
      <p:ext uri="{BB962C8B-B14F-4D97-AF65-F5344CB8AC3E}">
        <p14:creationId xmlns:p14="http://schemas.microsoft.com/office/powerpoint/2010/main" val="1480889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03238" y="892206"/>
            <a:ext cx="2976777" cy="2769989"/>
          </a:xfrm>
        </p:spPr>
        <p:txBody>
          <a:bodyPr/>
          <a:lstStyle/>
          <a:p>
            <a:r>
              <a:rPr lang="es-ES_tradnl" dirty="0"/>
              <a:t>01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12030" y="2453044"/>
            <a:ext cx="2976777" cy="1090255"/>
          </a:xfrm>
        </p:spPr>
        <p:txBody>
          <a:bodyPr/>
          <a:lstStyle/>
          <a:p>
            <a:pPr algn="l"/>
            <a:r>
              <a:rPr lang="es-ES_tradnl" dirty="0"/>
              <a:t>SETUP EFK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2453045"/>
            <a:ext cx="298556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693F676-D8A4-46A0-8751-14637B44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795" y="152307"/>
            <a:ext cx="1815460" cy="6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02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29" y="440817"/>
            <a:ext cx="4367701" cy="597510"/>
          </a:xfrm>
        </p:spPr>
        <p:txBody>
          <a:bodyPr/>
          <a:lstStyle/>
          <a:p>
            <a:r>
              <a:rPr lang="es-ES_tradnl" dirty="0"/>
              <a:t>01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842626"/>
            <a:ext cx="2635616" cy="423464"/>
          </a:xfrm>
        </p:spPr>
        <p:txBody>
          <a:bodyPr/>
          <a:lstStyle/>
          <a:p>
            <a:r>
              <a:rPr lang="es-ES_tradnl" sz="1600" dirty="0"/>
              <a:t>SETUP EFK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0"/>
          <p:cNvSpPr txBox="1">
            <a:spLocks/>
          </p:cNvSpPr>
          <p:nvPr/>
        </p:nvSpPr>
        <p:spPr>
          <a:xfrm>
            <a:off x="1329714" y="2116839"/>
            <a:ext cx="516670" cy="3462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solidFill>
                  <a:schemeClr val="bg1"/>
                </a:solidFill>
                <a:latin typeface="FontAwesome" pitchFamily="2" charset="0"/>
              </a:rPr>
              <a:t>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4315559" y="2116839"/>
            <a:ext cx="516670" cy="3462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solidFill>
                  <a:schemeClr val="bg1"/>
                </a:solidFill>
                <a:latin typeface="FontAwesome" pitchFamily="2" charset="0"/>
              </a:rPr>
              <a:t>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29" name="Text Placeholder 20"/>
          <p:cNvSpPr txBox="1">
            <a:spLocks/>
          </p:cNvSpPr>
          <p:nvPr/>
        </p:nvSpPr>
        <p:spPr>
          <a:xfrm>
            <a:off x="7542148" y="2116839"/>
            <a:ext cx="516670" cy="3877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sz="2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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321784-F051-45E1-A181-1BA686092998}"/>
              </a:ext>
            </a:extLst>
          </p:cNvPr>
          <p:cNvSpPr txBox="1"/>
          <p:nvPr/>
        </p:nvSpPr>
        <p:spPr>
          <a:xfrm>
            <a:off x="1171575" y="1476320"/>
            <a:ext cx="55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 Docker-compose file.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52B71F-624D-4ECC-82E0-E860FCB75542}"/>
              </a:ext>
            </a:extLst>
          </p:cNvPr>
          <p:cNvSpPr txBox="1"/>
          <p:nvPr/>
        </p:nvSpPr>
        <p:spPr>
          <a:xfrm>
            <a:off x="1171575" y="2463088"/>
            <a:ext cx="55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 Kibana config file.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EBA6EE-A61C-47D7-97A3-F2E30093E830}"/>
              </a:ext>
            </a:extLst>
          </p:cNvPr>
          <p:cNvSpPr txBox="1"/>
          <p:nvPr/>
        </p:nvSpPr>
        <p:spPr>
          <a:xfrm>
            <a:off x="1171574" y="3449856"/>
            <a:ext cx="55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 </a:t>
            </a:r>
            <a:r>
              <a:rPr lang="en-US" sz="1800" dirty="0" err="1"/>
              <a:t>Fluentd</a:t>
            </a:r>
            <a:r>
              <a:rPr lang="en-US" sz="1800" dirty="0"/>
              <a:t> config file.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B4DFE88-7DB6-42C6-8648-6C617566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795" y="152307"/>
            <a:ext cx="1815460" cy="6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78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03238" y="892206"/>
            <a:ext cx="3109826" cy="2769989"/>
          </a:xfrm>
        </p:spPr>
        <p:txBody>
          <a:bodyPr/>
          <a:lstStyle/>
          <a:p>
            <a:r>
              <a:rPr lang="es-ES_tradnl" dirty="0"/>
              <a:t>02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12030" y="2453044"/>
            <a:ext cx="3574195" cy="1090255"/>
          </a:xfrm>
        </p:spPr>
        <p:txBody>
          <a:bodyPr/>
          <a:lstStyle/>
          <a:p>
            <a:pPr algn="l"/>
            <a:r>
              <a:rPr lang="es-ES_tradnl" dirty="0"/>
              <a:t>SETUP SERVICE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2453045"/>
            <a:ext cx="298556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AC6E134-EFC3-41C3-804A-5DFF7D7E8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795" y="152307"/>
            <a:ext cx="1815460" cy="6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07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29" y="440817"/>
            <a:ext cx="4367701" cy="597510"/>
          </a:xfrm>
        </p:spPr>
        <p:txBody>
          <a:bodyPr/>
          <a:lstStyle/>
          <a:p>
            <a:r>
              <a:rPr lang="es-ES_tradnl" dirty="0"/>
              <a:t>02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842626"/>
            <a:ext cx="2635616" cy="423464"/>
          </a:xfrm>
        </p:spPr>
        <p:txBody>
          <a:bodyPr/>
          <a:lstStyle/>
          <a:p>
            <a:r>
              <a:rPr lang="es-ES_tradnl" sz="1600" dirty="0"/>
              <a:t>SETUP SERVICE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20"/>
          <p:cNvSpPr txBox="1">
            <a:spLocks/>
          </p:cNvSpPr>
          <p:nvPr/>
        </p:nvSpPr>
        <p:spPr>
          <a:xfrm>
            <a:off x="1329714" y="2116839"/>
            <a:ext cx="516670" cy="3462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solidFill>
                  <a:schemeClr val="bg1"/>
                </a:solidFill>
                <a:latin typeface="FontAwesome" pitchFamily="2" charset="0"/>
              </a:rPr>
              <a:t>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27" name="Text Placeholder 20"/>
          <p:cNvSpPr txBox="1">
            <a:spLocks/>
          </p:cNvSpPr>
          <p:nvPr/>
        </p:nvSpPr>
        <p:spPr>
          <a:xfrm>
            <a:off x="4315559" y="2116839"/>
            <a:ext cx="516670" cy="34624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500" dirty="0">
                <a:solidFill>
                  <a:schemeClr val="bg1"/>
                </a:solidFill>
                <a:latin typeface="FontAwesome" pitchFamily="2" charset="0"/>
              </a:rPr>
              <a:t>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sp>
        <p:nvSpPr>
          <p:cNvPr id="29" name="Text Placeholder 20"/>
          <p:cNvSpPr txBox="1">
            <a:spLocks/>
          </p:cNvSpPr>
          <p:nvPr/>
        </p:nvSpPr>
        <p:spPr>
          <a:xfrm>
            <a:off x="7542148" y="2116839"/>
            <a:ext cx="516670" cy="3877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rgbClr val="E8E7E9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_tradnl" sz="280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</a:t>
            </a:r>
            <a:endParaRPr lang="en-US" sz="2500" dirty="0">
              <a:solidFill>
                <a:schemeClr val="bg1"/>
              </a:solidFill>
              <a:latin typeface="FontAwesome" charset="0"/>
              <a:ea typeface="FontAwesome" charset="0"/>
              <a:cs typeface="FontAwesome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5744D-1049-4160-B20D-A8A9F31B08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52725" y="1543050"/>
            <a:ext cx="3638550" cy="2057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1FBB87-BDE4-419C-802F-5846FBDF6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795" y="152307"/>
            <a:ext cx="1815460" cy="6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9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_tradnl" dirty="0"/>
              <a:t>INDEX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/>
              <a:t>ELASTICSEARCH * FLUENTD * KIBANA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2550806" y="1990917"/>
            <a:ext cx="1915686" cy="254979"/>
          </a:xfrm>
        </p:spPr>
        <p:txBody>
          <a:bodyPr/>
          <a:lstStyle/>
          <a:p>
            <a:r>
              <a:rPr lang="es-ES_tradnl" dirty="0"/>
              <a:t>01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4695089" y="1994928"/>
            <a:ext cx="1915686" cy="254979"/>
          </a:xfrm>
        </p:spPr>
        <p:txBody>
          <a:bodyPr/>
          <a:lstStyle/>
          <a:p>
            <a:r>
              <a:rPr lang="en-US" dirty="0"/>
              <a:t>Introduction to EFK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>
          <a:xfrm>
            <a:off x="4695090" y="2766104"/>
            <a:ext cx="1915686" cy="254979"/>
          </a:xfrm>
        </p:spPr>
        <p:txBody>
          <a:bodyPr/>
          <a:lstStyle/>
          <a:p>
            <a:pPr algn="l"/>
            <a:r>
              <a:rPr lang="es-ES_tradnl" dirty="0"/>
              <a:t>02</a:t>
            </a:r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7"/>
          </p:nvPr>
        </p:nvSpPr>
        <p:spPr>
          <a:xfrm>
            <a:off x="2550806" y="2768921"/>
            <a:ext cx="1915686" cy="254979"/>
          </a:xfrm>
        </p:spPr>
        <p:txBody>
          <a:bodyPr/>
          <a:lstStyle/>
          <a:p>
            <a:pPr algn="r"/>
            <a:r>
              <a:rPr lang="es-ES_tradnl" dirty="0" err="1"/>
              <a:t>Why</a:t>
            </a:r>
            <a:r>
              <a:rPr lang="es-ES_tradnl" dirty="0"/>
              <a:t> </a:t>
            </a:r>
            <a:r>
              <a:rPr lang="en-US" dirty="0"/>
              <a:t>we should use EFK?</a:t>
            </a:r>
            <a:endParaRPr lang="es-ES_tradnl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22"/>
          </p:nvPr>
        </p:nvSpPr>
        <p:spPr>
          <a:xfrm>
            <a:off x="2550806" y="3550935"/>
            <a:ext cx="1915686" cy="254979"/>
          </a:xfrm>
        </p:spPr>
        <p:txBody>
          <a:bodyPr/>
          <a:lstStyle/>
          <a:p>
            <a:r>
              <a:rPr lang="es-ES_tradnl" dirty="0"/>
              <a:t>03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23"/>
          </p:nvPr>
        </p:nvSpPr>
        <p:spPr>
          <a:xfrm>
            <a:off x="4695089" y="3550936"/>
            <a:ext cx="2868763" cy="254979"/>
          </a:xfrm>
        </p:spPr>
        <p:txBody>
          <a:bodyPr/>
          <a:lstStyle/>
          <a:p>
            <a:r>
              <a:rPr lang="en-US"/>
              <a:t>Implement EFK to microservice</a:t>
            </a:r>
          </a:p>
        </p:txBody>
      </p:sp>
    </p:spTree>
    <p:extLst>
      <p:ext uri="{BB962C8B-B14F-4D97-AF65-F5344CB8AC3E}">
        <p14:creationId xmlns:p14="http://schemas.microsoft.com/office/powerpoint/2010/main" val="208411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12031" y="1189696"/>
            <a:ext cx="8355745" cy="3177052"/>
          </a:xfrm>
        </p:spPr>
        <p:txBody>
          <a:bodyPr/>
          <a:lstStyle/>
          <a:p>
            <a:pPr>
              <a:lnSpc>
                <a:spcPts val="12000"/>
              </a:lnSpc>
            </a:pPr>
            <a:r>
              <a:rPr lang="es-ES_tradnl" sz="15000" dirty="0">
                <a:solidFill>
                  <a:schemeClr val="accent6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512030" y="2020551"/>
            <a:ext cx="8070601" cy="611436"/>
          </a:xfrm>
        </p:spPr>
        <p:txBody>
          <a:bodyPr/>
          <a:lstStyle/>
          <a:p>
            <a:r>
              <a:rPr lang="es-ES_tradnl" dirty="0"/>
              <a:t>QUESTION ABOUT EFK?</a:t>
            </a:r>
          </a:p>
        </p:txBody>
      </p:sp>
    </p:spTree>
    <p:extLst>
      <p:ext uri="{BB962C8B-B14F-4D97-AF65-F5344CB8AC3E}">
        <p14:creationId xmlns:p14="http://schemas.microsoft.com/office/powerpoint/2010/main" val="168926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465566" y="977315"/>
            <a:ext cx="8212869" cy="611436"/>
          </a:xfrm>
        </p:spPr>
        <p:txBody>
          <a:bodyPr/>
          <a:lstStyle/>
          <a:p>
            <a:r>
              <a:rPr lang="es-ES_tradnl" dirty="0"/>
              <a:t>IF YOU HAVE ANY QUESTIONS HERE</a:t>
            </a:r>
          </a:p>
        </p:txBody>
      </p:sp>
      <p:sp>
        <p:nvSpPr>
          <p:cNvPr id="4" name="Marcador de texto 8"/>
          <p:cNvSpPr txBox="1">
            <a:spLocks/>
          </p:cNvSpPr>
          <p:nvPr/>
        </p:nvSpPr>
        <p:spPr>
          <a:xfrm>
            <a:off x="2566683" y="3246449"/>
            <a:ext cx="4010633" cy="345991"/>
          </a:xfrm>
          <a:prstGeom prst="rect">
            <a:avLst/>
          </a:prstGeom>
          <a:noFill/>
        </p:spPr>
        <p:txBody>
          <a:bodyPr wrap="square" lIns="0" tIns="72000" rIns="0" bIns="0" anchor="t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800" dirty="0">
                <a:solidFill>
                  <a:srgbClr val="FFFF00"/>
                </a:solidFill>
              </a:rPr>
              <a:t>I AM NOT GOOGLE</a:t>
            </a:r>
          </a:p>
        </p:txBody>
      </p:sp>
      <p:sp>
        <p:nvSpPr>
          <p:cNvPr id="7" name="Marcador de texto 8">
            <a:extLst>
              <a:ext uri="{FF2B5EF4-FFF2-40B4-BE49-F238E27FC236}">
                <a16:creationId xmlns:a16="http://schemas.microsoft.com/office/drawing/2014/main" id="{BE97A297-960A-40DF-87D9-C1121D72177B}"/>
              </a:ext>
            </a:extLst>
          </p:cNvPr>
          <p:cNvSpPr txBox="1">
            <a:spLocks/>
          </p:cNvSpPr>
          <p:nvPr/>
        </p:nvSpPr>
        <p:spPr>
          <a:xfrm>
            <a:off x="2242835" y="2225759"/>
            <a:ext cx="4658332" cy="345991"/>
          </a:xfrm>
          <a:prstGeom prst="rect">
            <a:avLst/>
          </a:prstGeom>
          <a:noFill/>
        </p:spPr>
        <p:txBody>
          <a:bodyPr wrap="square" lIns="0" tIns="72000" rIns="0" bIns="0" anchor="t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PLEASE KEEP IT IN YOUR MIND</a:t>
            </a:r>
          </a:p>
        </p:txBody>
      </p:sp>
    </p:spTree>
    <p:extLst>
      <p:ext uri="{BB962C8B-B14F-4D97-AF65-F5344CB8AC3E}">
        <p14:creationId xmlns:p14="http://schemas.microsoft.com/office/powerpoint/2010/main" val="9645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>
          <a:xfrm>
            <a:off x="512031" y="1120781"/>
            <a:ext cx="3947674" cy="3258714"/>
          </a:xfrm>
        </p:spPr>
        <p:txBody>
          <a:bodyPr/>
          <a:lstStyle/>
          <a:p>
            <a:r>
              <a:rPr lang="es-ES_tradnl" dirty="0"/>
              <a:t>INTRODUCTION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512031" y="2020551"/>
            <a:ext cx="4059970" cy="611436"/>
          </a:xfrm>
        </p:spPr>
        <p:txBody>
          <a:bodyPr/>
          <a:lstStyle/>
          <a:p>
            <a:pPr algn="l"/>
            <a:r>
              <a:rPr lang="es-ES_tradnl" dirty="0"/>
              <a:t>INTRODUCTION</a:t>
            </a:r>
          </a:p>
        </p:txBody>
      </p:sp>
      <p:sp>
        <p:nvSpPr>
          <p:cNvPr id="4" name="Marcador de texto 8"/>
          <p:cNvSpPr txBox="1">
            <a:spLocks/>
          </p:cNvSpPr>
          <p:nvPr/>
        </p:nvSpPr>
        <p:spPr>
          <a:xfrm>
            <a:off x="561368" y="2582559"/>
            <a:ext cx="4010633" cy="345991"/>
          </a:xfrm>
          <a:prstGeom prst="rect">
            <a:avLst/>
          </a:prstGeom>
          <a:noFill/>
        </p:spPr>
        <p:txBody>
          <a:bodyPr wrap="square" lIns="0" tIns="72000" rIns="0" bIns="0" anchor="t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None/>
              <a:defRPr sz="3500" b="1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1500" dirty="0"/>
              <a:t>TO ELASTICSEARCH * FLUENTD * KIBANA</a:t>
            </a:r>
          </a:p>
        </p:txBody>
      </p:sp>
    </p:spTree>
    <p:extLst>
      <p:ext uri="{BB962C8B-B14F-4D97-AF65-F5344CB8AC3E}">
        <p14:creationId xmlns:p14="http://schemas.microsoft.com/office/powerpoint/2010/main" val="33056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30" y="1024227"/>
            <a:ext cx="2976777" cy="2769989"/>
          </a:xfrm>
        </p:spPr>
        <p:txBody>
          <a:bodyPr/>
          <a:lstStyle/>
          <a:p>
            <a:r>
              <a:rPr lang="es-ES_tradnl" dirty="0"/>
              <a:t>01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12030" y="2453045"/>
            <a:ext cx="3598651" cy="931988"/>
          </a:xfrm>
        </p:spPr>
        <p:txBody>
          <a:bodyPr/>
          <a:lstStyle/>
          <a:p>
            <a:pPr algn="l"/>
            <a:r>
              <a:rPr lang="es-ES_tradnl" dirty="0"/>
              <a:t>INTRODUCTION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2453045"/>
            <a:ext cx="298556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8576A6D-8036-40DF-B461-0A8936306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795" y="152307"/>
            <a:ext cx="1815460" cy="6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7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29" y="527905"/>
            <a:ext cx="4367701" cy="597510"/>
          </a:xfrm>
        </p:spPr>
        <p:txBody>
          <a:bodyPr/>
          <a:lstStyle/>
          <a:p>
            <a:r>
              <a:rPr lang="es-ES_tradnl" dirty="0"/>
              <a:t>01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842626"/>
            <a:ext cx="2635616" cy="423464"/>
          </a:xfrm>
        </p:spPr>
        <p:txBody>
          <a:bodyPr/>
          <a:lstStyle/>
          <a:p>
            <a:r>
              <a:rPr lang="es-ES_tradnl" sz="1600" dirty="0"/>
              <a:t>INTRODUCTION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4500248-59FA-4C24-9FD8-E3666452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090"/>
            <a:ext cx="3424989" cy="1841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BBF7B2-26FF-4DF8-8C91-93EB442E9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800" y="1392701"/>
            <a:ext cx="2044400" cy="1823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711A65-8E49-47C9-BC6E-3BB78D176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309" y="1584039"/>
            <a:ext cx="2826916" cy="14404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C13270-4212-4FD3-ABF7-88A8E6AB7403}"/>
              </a:ext>
            </a:extLst>
          </p:cNvPr>
          <p:cNvSpPr txBox="1"/>
          <p:nvPr/>
        </p:nvSpPr>
        <p:spPr>
          <a:xfrm>
            <a:off x="376989" y="3353711"/>
            <a:ext cx="2438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E</a:t>
            </a:r>
            <a:endParaRPr lang="en-US" sz="2000" b="1" dirty="0">
              <a:solidFill>
                <a:srgbClr val="00B05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Save, search, analyze, query log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66031E-297A-4228-8125-91DF35D06083}"/>
              </a:ext>
            </a:extLst>
          </p:cNvPr>
          <p:cNvSpPr txBox="1"/>
          <p:nvPr/>
        </p:nvSpPr>
        <p:spPr>
          <a:xfrm>
            <a:off x="3352800" y="3353711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F</a:t>
            </a:r>
            <a:endParaRPr lang="en-US" sz="2000" b="1" dirty="0">
              <a:solidFill>
                <a:srgbClr val="00B05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Log collector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68413F-FC48-4C6A-8628-796D699FF28C}"/>
              </a:ext>
            </a:extLst>
          </p:cNvPr>
          <p:cNvSpPr txBox="1"/>
          <p:nvPr/>
        </p:nvSpPr>
        <p:spPr>
          <a:xfrm>
            <a:off x="6328611" y="3353711"/>
            <a:ext cx="2438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K</a:t>
            </a:r>
            <a:endParaRPr lang="en-US" sz="2000" b="1" dirty="0">
              <a:solidFill>
                <a:srgbClr val="00B05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Visualize log management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96BECF-62CF-43CB-93B2-16F77EB22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795" y="152307"/>
            <a:ext cx="1815460" cy="6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5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30" y="1024227"/>
            <a:ext cx="3109826" cy="2769989"/>
          </a:xfrm>
        </p:spPr>
        <p:txBody>
          <a:bodyPr/>
          <a:lstStyle/>
          <a:p>
            <a:r>
              <a:rPr lang="es-ES_tradnl" dirty="0"/>
              <a:t>02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12030" y="2453045"/>
            <a:ext cx="3598651" cy="931988"/>
          </a:xfrm>
        </p:spPr>
        <p:txBody>
          <a:bodyPr/>
          <a:lstStyle/>
          <a:p>
            <a:pPr algn="l"/>
            <a:r>
              <a:rPr lang="es-ES_tradnl" dirty="0"/>
              <a:t>FLUENTD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2453045"/>
            <a:ext cx="298556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CC75FE6-40E9-434F-BAD5-0980F391E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795" y="152307"/>
            <a:ext cx="1815460" cy="6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9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29" y="527905"/>
            <a:ext cx="4367701" cy="597510"/>
          </a:xfrm>
        </p:spPr>
        <p:txBody>
          <a:bodyPr/>
          <a:lstStyle/>
          <a:p>
            <a:r>
              <a:rPr lang="es-ES_tradnl" dirty="0"/>
              <a:t>02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842626"/>
            <a:ext cx="2635616" cy="423464"/>
          </a:xfrm>
        </p:spPr>
        <p:txBody>
          <a:bodyPr/>
          <a:lstStyle/>
          <a:p>
            <a:r>
              <a:rPr lang="es-ES_tradnl" sz="1600" dirty="0"/>
              <a:t>FLUENTD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C2C1E3-1688-4769-A13C-2FA2D02779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3981" y="1366518"/>
            <a:ext cx="7529997" cy="3061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A86CA0-B8D6-4A9D-935E-26CBC4C58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795" y="152307"/>
            <a:ext cx="1815460" cy="6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2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30" y="1024227"/>
            <a:ext cx="3064942" cy="2769989"/>
          </a:xfrm>
        </p:spPr>
        <p:txBody>
          <a:bodyPr/>
          <a:lstStyle/>
          <a:p>
            <a:r>
              <a:rPr lang="es-ES_tradnl" dirty="0"/>
              <a:t>03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2453044"/>
            <a:ext cx="3796359" cy="1341171"/>
          </a:xfrm>
        </p:spPr>
        <p:txBody>
          <a:bodyPr/>
          <a:lstStyle/>
          <a:p>
            <a:pPr algn="l"/>
            <a:r>
              <a:rPr lang="es-ES_tradnl" dirty="0"/>
              <a:t>ELASTICSEARCH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2453045"/>
            <a:ext cx="2985569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A38182A-653F-4270-A87E-72B714EB1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795" y="152307"/>
            <a:ext cx="1815460" cy="6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1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/>
          <p:cNvSpPr>
            <a:spLocks noGrp="1"/>
          </p:cNvSpPr>
          <p:nvPr>
            <p:ph type="body" sz="quarter" idx="10"/>
          </p:nvPr>
        </p:nvSpPr>
        <p:spPr>
          <a:xfrm>
            <a:off x="512029" y="527905"/>
            <a:ext cx="4367701" cy="597510"/>
          </a:xfrm>
        </p:spPr>
        <p:txBody>
          <a:bodyPr/>
          <a:lstStyle/>
          <a:p>
            <a:r>
              <a:rPr lang="es-ES_tradnl" dirty="0"/>
              <a:t>03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1"/>
          </p:nvPr>
        </p:nvSpPr>
        <p:spPr>
          <a:xfrm>
            <a:off x="503238" y="842626"/>
            <a:ext cx="2635616" cy="423464"/>
          </a:xfrm>
        </p:spPr>
        <p:txBody>
          <a:bodyPr/>
          <a:lstStyle/>
          <a:p>
            <a:r>
              <a:rPr lang="es-ES_tradnl" sz="1600" dirty="0"/>
              <a:t>ELASTICSEARCH</a:t>
            </a:r>
          </a:p>
        </p:txBody>
      </p:sp>
      <p:cxnSp>
        <p:nvCxnSpPr>
          <p:cNvPr id="9" name="Conector recto 8"/>
          <p:cNvCxnSpPr/>
          <p:nvPr/>
        </p:nvCxnSpPr>
        <p:spPr>
          <a:xfrm>
            <a:off x="503238" y="844190"/>
            <a:ext cx="8281987" cy="0"/>
          </a:xfrm>
          <a:prstGeom prst="line">
            <a:avLst/>
          </a:prstGeom>
          <a:ln w="9525">
            <a:solidFill>
              <a:schemeClr val="accent5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ECEBC1F-E872-481E-8A85-552CFBD88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148"/>
            <a:ext cx="4342472" cy="21712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130816-CF21-48B6-BA4C-3DDB243B48E8}"/>
              </a:ext>
            </a:extLst>
          </p:cNvPr>
          <p:cNvSpPr txBox="1"/>
          <p:nvPr/>
        </p:nvSpPr>
        <p:spPr>
          <a:xfrm>
            <a:off x="4342472" y="1436594"/>
            <a:ext cx="340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Realtime searching.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D258D-6871-4057-816A-DF13B4ECD7B9}"/>
              </a:ext>
            </a:extLst>
          </p:cNvPr>
          <p:cNvSpPr txBox="1"/>
          <p:nvPr/>
        </p:nvSpPr>
        <p:spPr>
          <a:xfrm>
            <a:off x="4342471" y="2284206"/>
            <a:ext cx="340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Using index.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369AE-D9E1-4EEC-9A1E-5A439224CBBA}"/>
              </a:ext>
            </a:extLst>
          </p:cNvPr>
          <p:cNvSpPr txBox="1"/>
          <p:nvPr/>
        </p:nvSpPr>
        <p:spPr>
          <a:xfrm>
            <a:off x="4342470" y="3131818"/>
            <a:ext cx="340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JSON data saving (NoSQL).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0E355-DBC9-4963-9E84-7F7BD0D9FA5F}"/>
              </a:ext>
            </a:extLst>
          </p:cNvPr>
          <p:cNvSpPr txBox="1"/>
          <p:nvPr/>
        </p:nvSpPr>
        <p:spPr>
          <a:xfrm>
            <a:off x="4342472" y="3982075"/>
            <a:ext cx="3405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 Implemented in Big Data.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5AF80D-5F44-4125-8B28-3547EF0E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795" y="152307"/>
            <a:ext cx="1815460" cy="6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87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Instagram 01">
      <a:dk1>
        <a:sysClr val="windowText" lastClr="000000"/>
      </a:dk1>
      <a:lt1>
        <a:sysClr val="window" lastClr="FFFFFF"/>
      </a:lt1>
      <a:dk2>
        <a:srgbClr val="202125"/>
      </a:dk2>
      <a:lt2>
        <a:srgbClr val="FFFCFF"/>
      </a:lt2>
      <a:accent1>
        <a:srgbClr val="4B3959"/>
      </a:accent1>
      <a:accent2>
        <a:srgbClr val="42648A"/>
      </a:accent2>
      <a:accent3>
        <a:srgbClr val="A4B2AA"/>
      </a:accent3>
      <a:accent4>
        <a:srgbClr val="DDC99C"/>
      </a:accent4>
      <a:accent5>
        <a:srgbClr val="CF6962"/>
      </a:accent5>
      <a:accent6>
        <a:srgbClr val="70364A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Instagram 01">
      <a:dk1>
        <a:sysClr val="windowText" lastClr="000000"/>
      </a:dk1>
      <a:lt1>
        <a:sysClr val="window" lastClr="FFFFFF"/>
      </a:lt1>
      <a:dk2>
        <a:srgbClr val="202125"/>
      </a:dk2>
      <a:lt2>
        <a:srgbClr val="FFFCFF"/>
      </a:lt2>
      <a:accent1>
        <a:srgbClr val="4B3959"/>
      </a:accent1>
      <a:accent2>
        <a:srgbClr val="42648A"/>
      </a:accent2>
      <a:accent3>
        <a:srgbClr val="A4B2AA"/>
      </a:accent3>
      <a:accent4>
        <a:srgbClr val="DDC99C"/>
      </a:accent4>
      <a:accent5>
        <a:srgbClr val="CF6962"/>
      </a:accent5>
      <a:accent6>
        <a:srgbClr val="70364A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7056</TotalTime>
  <Words>213</Words>
  <Application>Microsoft Office PowerPoint</Application>
  <PresentationFormat>On-screen Show (16:9)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Raleway Black</vt:lpstr>
      <vt:lpstr>Calibri Light</vt:lpstr>
      <vt:lpstr>FontAwesome</vt:lpstr>
      <vt:lpstr>Arial</vt:lpstr>
      <vt:lpstr>Calibri</vt:lpstr>
      <vt:lpstr>Tema de Office</vt:lpstr>
      <vt:lpstr>1_Tema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Rivera</dc:creator>
  <cp:lastModifiedBy>Bùi Bá Trường</cp:lastModifiedBy>
  <cp:revision>153</cp:revision>
  <dcterms:created xsi:type="dcterms:W3CDTF">2016-05-27T21:17:44Z</dcterms:created>
  <dcterms:modified xsi:type="dcterms:W3CDTF">2019-08-23T07:57:40Z</dcterms:modified>
</cp:coreProperties>
</file>