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98" r:id="rId2"/>
    <p:sldId id="300" r:id="rId3"/>
    <p:sldId id="494" r:id="rId4"/>
    <p:sldId id="260" r:id="rId5"/>
    <p:sldId id="498" r:id="rId6"/>
    <p:sldId id="499" r:id="rId7"/>
    <p:sldId id="302" r:id="rId8"/>
    <p:sldId id="500" r:id="rId9"/>
    <p:sldId id="501" r:id="rId10"/>
    <p:sldId id="504" r:id="rId11"/>
    <p:sldId id="505" r:id="rId12"/>
    <p:sldId id="495" r:id="rId13"/>
    <p:sldId id="506" r:id="rId14"/>
    <p:sldId id="507" r:id="rId15"/>
    <p:sldId id="508" r:id="rId16"/>
    <p:sldId id="351" r:id="rId17"/>
  </p:sldIdLst>
  <p:sldSz cx="9144000" cy="5143500" type="screen16x9"/>
  <p:notesSz cx="6858000" cy="9144000"/>
  <p:embeddedFontLst>
    <p:embeddedFont>
      <p:font typeface="FS PF BeauSans Pro" panose="020B0604020202020204" charset="0"/>
      <p:regular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xo 2" panose="020B060402020202020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6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556206-817C-B270-D638-416D245131C1}" name="Quân Nguyễn" initials="QN" userId="1479c69f2bf9aa0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BFBFB"/>
    <a:srgbClr val="197EC6"/>
    <a:srgbClr val="FF0000"/>
    <a:srgbClr val="3939FD"/>
    <a:srgbClr val="800000"/>
    <a:srgbClr val="9BBF1D"/>
    <a:srgbClr val="0070C0"/>
    <a:srgbClr val="EE00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CF9A9C-2F47-412A-BEB1-F9FDC1FA7B87}">
  <a:tblStyle styleId="{CBCF9A9C-2F47-412A-BEB1-F9FDC1FA7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73898" autoAdjust="0"/>
  </p:normalViewPr>
  <p:slideViewPr>
    <p:cSldViewPr snapToGrid="0" showGuides="1">
      <p:cViewPr varScale="1">
        <p:scale>
          <a:sx n="112" d="100"/>
          <a:sy n="112" d="100"/>
        </p:scale>
        <p:origin x="1596" y="132"/>
      </p:cViewPr>
      <p:guideLst>
        <p:guide orient="horz" pos="1620"/>
        <p:guide pos="2880"/>
        <p:guide pos="3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7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S PF BeauSans Pro" panose="02000500000000020004" pitchFamily="2" charset="0"/>
        <a:ea typeface="FS PF BeauSans Pro" panose="02000500000000020004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85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58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53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88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544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14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27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82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96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4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44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8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82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700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595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FS PF BeauSans Pro" panose="020005000000000200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FS PF BeauSans Pro" panose="02000500000000020004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latin typeface="FS PF BeauSans Pro" panose="02000500000000020004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FS PF BeauSans Pro" panose="02000500000000020004" pitchFamily="2" charset="0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59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50A22-F033-40A5-8AE0-01D68069738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338"/>
            <a:ext cx="9144000" cy="5140823"/>
          </a:xfrm>
          <a:prstGeom prst="rect">
            <a:avLst/>
          </a:prstGeom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BAE91-66E5-458A-B0F3-35615316A26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93466" y="-153342"/>
            <a:ext cx="1605520" cy="92723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S PF BeauSans Pro" panose="02000500000000020004" pitchFamily="2" charset="0"/>
          <a:ea typeface="FS PF BeauSans Pro" panose="02000500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S PF BeauSans Pro" panose="02000500000000020004" pitchFamily="2" charset="0"/>
          <a:ea typeface="FS PF BeauSans Pro" panose="02000500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file:///C:\Users\Huyennt165_DU01\Downloads\ToolAutoTest\&#272;&#224;o%20t&#7841;o\Testcase.xlsx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tortoisegit.org/download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439D0D-1942-439B-B768-D0CACABD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51" name="Google Shape;151;p33"/>
          <p:cNvSpPr txBox="1">
            <a:spLocks noGrp="1"/>
          </p:cNvSpPr>
          <p:nvPr>
            <p:ph type="ctrTitle" idx="4294967295"/>
          </p:nvPr>
        </p:nvSpPr>
        <p:spPr>
          <a:xfrm>
            <a:off x="325658" y="2084295"/>
            <a:ext cx="8361142" cy="974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Thực</a:t>
            </a:r>
            <a:r>
              <a:rPr lang="en-US" sz="3000" dirty="0">
                <a:solidFill>
                  <a:schemeClr val="bg1"/>
                </a:solidFill>
                <a:latin typeface="FS PF BeauSans Pro" panose="02000500000000020004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hành</a:t>
            </a:r>
            <a:r>
              <a:rPr lang="en-US" sz="3000" dirty="0">
                <a:solidFill>
                  <a:schemeClr val="bg1"/>
                </a:solidFill>
                <a:latin typeface="FS PF BeauSans Pro" panose="02000500000000020004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chạy</a:t>
            </a:r>
            <a:r>
              <a:rPr lang="en-US" sz="3000" dirty="0">
                <a:solidFill>
                  <a:schemeClr val="bg1"/>
                </a:solidFill>
                <a:latin typeface="FS PF BeauSans Pro" panose="02000500000000020004" pitchFamily="2" charset="0"/>
              </a:rPr>
              <a:t> auto test </a:t>
            </a:r>
            <a:r>
              <a:rPr lang="en-US" sz="3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trên</a:t>
            </a:r>
            <a:r>
              <a:rPr lang="en-US" sz="3000" dirty="0">
                <a:solidFill>
                  <a:schemeClr val="bg1"/>
                </a:solidFill>
                <a:latin typeface="FS PF BeauSans Pro" panose="02000500000000020004" pitchFamily="2" charset="0"/>
              </a:rPr>
              <a:t> website demo</a:t>
            </a:r>
          </a:p>
        </p:txBody>
      </p:sp>
      <p:cxnSp>
        <p:nvCxnSpPr>
          <p:cNvPr id="153" name="Google Shape;153;p33"/>
          <p:cNvCxnSpPr>
            <a:cxnSpLocks/>
          </p:cNvCxnSpPr>
          <p:nvPr/>
        </p:nvCxnSpPr>
        <p:spPr>
          <a:xfrm>
            <a:off x="0" y="3265208"/>
            <a:ext cx="2777836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56F59C-621B-4164-9106-A2D1556A37E7}"/>
              </a:ext>
            </a:extLst>
          </p:cNvPr>
          <p:cNvSpPr/>
          <p:nvPr/>
        </p:nvSpPr>
        <p:spPr>
          <a:xfrm>
            <a:off x="2001644" y="4731645"/>
            <a:ext cx="5140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Đơn vị tổ chức: </a:t>
            </a:r>
            <a:r>
              <a:rPr lang="en-US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P</a:t>
            </a:r>
            <a:r>
              <a:rPr lang="vi-VN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hòng đào tạo và phát triển nguồn lự</a:t>
            </a:r>
            <a:r>
              <a:rPr lang="en-US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173C7B99-A181-429F-A50F-6A457E43E2B6}"/>
              </a:ext>
            </a:extLst>
          </p:cNvPr>
          <p:cNvSpPr txBox="1">
            <a:spLocks/>
          </p:cNvSpPr>
          <p:nvPr/>
        </p:nvSpPr>
        <p:spPr>
          <a:xfrm>
            <a:off x="325658" y="1386916"/>
            <a:ext cx="5533721" cy="22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800" i="1" dirty="0">
                <a:solidFill>
                  <a:schemeClr val="accent4"/>
                </a:solidFill>
                <a:latin typeface="FS PF BeauSans Pro" panose="02000500000000020004"/>
                <a:cs typeface="Calibri" panose="020F0502020204030204" pitchFamily="34" charset="0"/>
              </a:rPr>
              <a:t>CH</a:t>
            </a:r>
            <a:r>
              <a:rPr lang="vi-VN" sz="1800" i="1" dirty="0">
                <a:solidFill>
                  <a:schemeClr val="accent4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Ư</a:t>
            </a:r>
            <a:r>
              <a:rPr lang="en-US" sz="1800" i="1" dirty="0">
                <a:solidFill>
                  <a:schemeClr val="accent4"/>
                </a:solidFill>
                <a:latin typeface="FS PF BeauSans Pro" panose="02000500000000020004"/>
                <a:cs typeface="Calibri" panose="020F0502020204030204" pitchFamily="34" charset="0"/>
              </a:rPr>
              <a:t>ƠNG TRÌNH ĐÀO TẠO TOOL AUTOMATION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19" y="72837"/>
            <a:ext cx="721451" cy="2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ABD01-81F0-4FA8-9D38-9B9C9362CFB6}"/>
              </a:ext>
            </a:extLst>
          </p:cNvPr>
          <p:cNvGrpSpPr/>
          <p:nvPr/>
        </p:nvGrpSpPr>
        <p:grpSpPr>
          <a:xfrm>
            <a:off x="576263" y="817788"/>
            <a:ext cx="3995737" cy="369332"/>
            <a:chOff x="797766" y="977087"/>
            <a:chExt cx="3995737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384C3-4D35-44C0-8362-161814C577E8}"/>
                </a:ext>
              </a:extLst>
            </p:cNvPr>
            <p:cNvGrpSpPr/>
            <p:nvPr/>
          </p:nvGrpSpPr>
          <p:grpSpPr>
            <a:xfrm>
              <a:off x="797766" y="1029766"/>
              <a:ext cx="234240" cy="233196"/>
              <a:chOff x="1525828" y="1130295"/>
              <a:chExt cx="234240" cy="23319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FAC551B5-BEAF-4ACC-8627-C9A3AA5E5DC8}"/>
                  </a:ext>
                </a:extLst>
              </p:cNvPr>
              <p:cNvSpPr/>
              <p:nvPr/>
            </p:nvSpPr>
            <p:spPr>
              <a:xfrm>
                <a:off x="1525828" y="1130295"/>
                <a:ext cx="187242" cy="233196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E0A36C9D-E69C-476D-B2D6-823E5A8225CD}"/>
                  </a:ext>
                </a:extLst>
              </p:cNvPr>
              <p:cNvSpPr/>
              <p:nvPr/>
            </p:nvSpPr>
            <p:spPr>
              <a:xfrm>
                <a:off x="1594705" y="1149555"/>
                <a:ext cx="165363" cy="194766"/>
              </a:xfrm>
              <a:prstGeom prst="chevron">
                <a:avLst/>
              </a:prstGeom>
              <a:solidFill>
                <a:schemeClr val="accent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9037-E362-4FFF-A6D3-01608B684B9C}"/>
                </a:ext>
              </a:extLst>
            </p:cNvPr>
            <p:cNvSpPr txBox="1"/>
            <p:nvPr/>
          </p:nvSpPr>
          <p:spPr>
            <a:xfrm>
              <a:off x="1100883" y="977087"/>
              <a:ext cx="369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800" b="1" dirty="0" err="1">
                  <a:latin typeface="FS PF BeauSans Pro" panose="02000500000000020004" pitchFamily="2" charset="0"/>
                </a:rPr>
                <a:t>Kết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nối</a:t>
              </a:r>
              <a:r>
                <a:rPr lang="en-US" sz="1800" b="1" dirty="0">
                  <a:latin typeface="FS PF BeauSans Pro" panose="02000500000000020004" pitchFamily="2" charset="0"/>
                </a:rPr>
                <a:t> git 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10503" y="1300716"/>
            <a:ext cx="7385238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2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Nhập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đường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dẫn</a:t>
            </a:r>
            <a:r>
              <a:rPr lang="en-US" sz="1600" dirty="0">
                <a:latin typeface="FS PF BeauSans Pro" panose="02000500000000020004" pitchFamily="2" charset="0"/>
              </a:rPr>
              <a:t> Git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EC7CB-45DC-4ECC-8A8F-B1F4E4331565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90C046D4-B758-4162-91FA-8CDA2B827C45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5DDEF-6050-4B72-9E02-3178126E0DB2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D2D84D8-0D45-4B3A-A83F-08E6AACCBE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3582" y="2103090"/>
            <a:ext cx="5943600" cy="2543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27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ABD01-81F0-4FA8-9D38-9B9C9362CFB6}"/>
              </a:ext>
            </a:extLst>
          </p:cNvPr>
          <p:cNvGrpSpPr/>
          <p:nvPr/>
        </p:nvGrpSpPr>
        <p:grpSpPr>
          <a:xfrm>
            <a:off x="576263" y="817788"/>
            <a:ext cx="3995737" cy="369332"/>
            <a:chOff x="797766" y="977087"/>
            <a:chExt cx="3995737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384C3-4D35-44C0-8362-161814C577E8}"/>
                </a:ext>
              </a:extLst>
            </p:cNvPr>
            <p:cNvGrpSpPr/>
            <p:nvPr/>
          </p:nvGrpSpPr>
          <p:grpSpPr>
            <a:xfrm>
              <a:off x="797766" y="1029766"/>
              <a:ext cx="234240" cy="233196"/>
              <a:chOff x="1525828" y="1130295"/>
              <a:chExt cx="234240" cy="23319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FAC551B5-BEAF-4ACC-8627-C9A3AA5E5DC8}"/>
                  </a:ext>
                </a:extLst>
              </p:cNvPr>
              <p:cNvSpPr/>
              <p:nvPr/>
            </p:nvSpPr>
            <p:spPr>
              <a:xfrm>
                <a:off x="1525828" y="1130295"/>
                <a:ext cx="187242" cy="233196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E0A36C9D-E69C-476D-B2D6-823E5A8225CD}"/>
                  </a:ext>
                </a:extLst>
              </p:cNvPr>
              <p:cNvSpPr/>
              <p:nvPr/>
            </p:nvSpPr>
            <p:spPr>
              <a:xfrm>
                <a:off x="1594705" y="1149555"/>
                <a:ext cx="165363" cy="194766"/>
              </a:xfrm>
              <a:prstGeom prst="chevron">
                <a:avLst/>
              </a:prstGeom>
              <a:solidFill>
                <a:schemeClr val="accent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9037-E362-4FFF-A6D3-01608B684B9C}"/>
                </a:ext>
              </a:extLst>
            </p:cNvPr>
            <p:cNvSpPr txBox="1"/>
            <p:nvPr/>
          </p:nvSpPr>
          <p:spPr>
            <a:xfrm>
              <a:off x="1100883" y="977087"/>
              <a:ext cx="369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800" b="1" dirty="0" err="1">
                  <a:latin typeface="FS PF BeauSans Pro" panose="02000500000000020004" pitchFamily="2" charset="0"/>
                </a:rPr>
                <a:t>Kết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nối</a:t>
              </a:r>
              <a:r>
                <a:rPr lang="en-US" sz="1800" b="1" dirty="0">
                  <a:latin typeface="FS PF BeauSans Pro" panose="02000500000000020004" pitchFamily="2" charset="0"/>
                </a:rPr>
                <a:t> git 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1673384"/>
            <a:ext cx="7385238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None/>
            </a:pPr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3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trình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làm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việc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Git</a:t>
            </a:r>
          </a:p>
          <a:p>
            <a:pPr marL="152400" lvl="0" indent="0">
              <a:buNone/>
            </a:pPr>
            <a:r>
              <a:rPr lang="en-US" sz="1600" dirty="0" err="1">
                <a:latin typeface="FS PF BeauSans Pro" panose="02000500000000020004" pitchFamily="2" charset="0"/>
              </a:rPr>
              <a:t>Quy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trình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làm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việc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Git </a:t>
            </a:r>
            <a:r>
              <a:rPr lang="en-US" sz="1600" dirty="0" err="1">
                <a:latin typeface="FS PF BeauSans Pro" panose="02000500000000020004" pitchFamily="2" charset="0"/>
              </a:rPr>
              <a:t>chuẩn</a:t>
            </a:r>
            <a:endParaRPr lang="en-US" sz="1600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Trước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khi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mở</a:t>
            </a:r>
            <a:r>
              <a:rPr lang="en-US" sz="1600" b="1" i="1" dirty="0">
                <a:latin typeface="FS PF BeauSans Pro" panose="02000500000000020004" pitchFamily="2" charset="0"/>
              </a:rPr>
              <a:t> code </a:t>
            </a:r>
            <a:r>
              <a:rPr lang="en-US" sz="1600" b="1" i="1" dirty="0" err="1">
                <a:latin typeface="FS PF BeauSans Pro" panose="02000500000000020004" pitchFamily="2" charset="0"/>
              </a:rPr>
              <a:t>làm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việc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thì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chúng</a:t>
            </a:r>
            <a:r>
              <a:rPr lang="en-US" sz="1600" b="1" i="1" dirty="0">
                <a:latin typeface="FS PF BeauSans Pro" panose="02000500000000020004" pitchFamily="2" charset="0"/>
              </a:rPr>
              <a:t> ta </a:t>
            </a:r>
            <a:r>
              <a:rPr lang="en-US" sz="1600" b="1" i="1" dirty="0" err="1">
                <a:latin typeface="FS PF BeauSans Pro" panose="02000500000000020004" pitchFamily="2" charset="0"/>
              </a:rPr>
              <a:t>nên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làm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theo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các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i="1" dirty="0">
                <a:latin typeface="FS PF BeauSans Pro" panose="02000500000000020004" pitchFamily="2" charset="0"/>
              </a:rPr>
              <a:t> </a:t>
            </a:r>
            <a:r>
              <a:rPr lang="en-US" sz="1600" b="1" i="1" dirty="0" err="1">
                <a:latin typeface="FS PF BeauSans Pro" panose="02000500000000020004" pitchFamily="2" charset="0"/>
              </a:rPr>
              <a:t>sau</a:t>
            </a:r>
            <a:r>
              <a:rPr lang="en-US" sz="1600" b="1" i="1" dirty="0">
                <a:latin typeface="FS PF BeauSans Pro" panose="02000500000000020004" pitchFamily="2" charset="0"/>
              </a:rPr>
              <a:t>: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>
                <a:latin typeface="FS PF BeauSans Pro" panose="02000500000000020004" pitchFamily="2" charset="0"/>
              </a:rPr>
              <a:t>B1: </a:t>
            </a:r>
            <a:r>
              <a:rPr lang="en-US" sz="1600" b="1" dirty="0">
                <a:latin typeface="FS PF BeauSans Pro" panose="02000500000000020004" pitchFamily="2" charset="0"/>
              </a:rPr>
              <a:t>Pull</a:t>
            </a:r>
            <a:r>
              <a:rPr lang="en-US" sz="1600" dirty="0">
                <a:latin typeface="FS PF BeauSans Pro" panose="02000500000000020004" pitchFamily="2" charset="0"/>
              </a:rPr>
              <a:t> source </a:t>
            </a:r>
            <a:r>
              <a:rPr lang="en-US" sz="1600" dirty="0" err="1">
                <a:latin typeface="FS PF BeauSans Pro" panose="02000500000000020004" pitchFamily="2" charset="0"/>
              </a:rPr>
              <a:t>về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trước</a:t>
            </a:r>
            <a:r>
              <a:rPr lang="en-US" sz="1600" dirty="0">
                <a:latin typeface="FS PF BeauSans Pro" panose="02000500000000020004" pitchFamily="2" charset="0"/>
              </a:rPr>
              <a:t> - </a:t>
            </a:r>
            <a:r>
              <a:rPr lang="en-US" sz="1600" dirty="0" err="1">
                <a:latin typeface="FS PF BeauSans Pro" panose="02000500000000020004" pitchFamily="2" charset="0"/>
              </a:rPr>
              <a:t>Đảm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bảo</a:t>
            </a:r>
            <a:r>
              <a:rPr lang="en-US" sz="1600" dirty="0">
                <a:latin typeface="FS PF BeauSans Pro" panose="02000500000000020004" pitchFamily="2" charset="0"/>
              </a:rPr>
              <a:t> source </a:t>
            </a:r>
            <a:r>
              <a:rPr lang="en-US" sz="1600" dirty="0" err="1">
                <a:latin typeface="FS PF BeauSans Pro" panose="02000500000000020004" pitchFamily="2" charset="0"/>
              </a:rPr>
              <a:t>dưới</a:t>
            </a:r>
            <a:r>
              <a:rPr lang="en-US" sz="1600" dirty="0">
                <a:latin typeface="FS PF BeauSans Pro" panose="02000500000000020004" pitchFamily="2" charset="0"/>
              </a:rPr>
              <a:t> local </a:t>
            </a:r>
            <a:r>
              <a:rPr lang="en-US" sz="1600" dirty="0" err="1">
                <a:latin typeface="FS PF BeauSans Pro" panose="02000500000000020004" pitchFamily="2" charset="0"/>
              </a:rPr>
              <a:t>mình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đang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nhất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>
                <a:latin typeface="FS PF BeauSans Pro" panose="02000500000000020004" pitchFamily="2" charset="0"/>
              </a:rPr>
              <a:t>B2: </a:t>
            </a:r>
            <a:r>
              <a:rPr lang="en-US" sz="1600" b="1" dirty="0">
                <a:latin typeface="FS PF BeauSans Pro" panose="02000500000000020004" pitchFamily="2" charset="0"/>
              </a:rPr>
              <a:t>Commit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lên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sau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add/edit code</a:t>
            </a:r>
          </a:p>
          <a:p>
            <a:pPr lvl="0"/>
            <a:r>
              <a:rPr lang="en-US" sz="1600" dirty="0">
                <a:latin typeface="FS PF BeauSans Pro" panose="02000500000000020004" pitchFamily="2" charset="0"/>
              </a:rPr>
              <a:t>B3: </a:t>
            </a:r>
            <a:r>
              <a:rPr lang="en-US" sz="1600" b="1" dirty="0">
                <a:latin typeface="FS PF BeauSans Pro" panose="02000500000000020004" pitchFamily="2" charset="0"/>
              </a:rPr>
              <a:t>Push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>
                <a:latin typeface="FS PF BeauSans Pro" panose="02000500000000020004" pitchFamily="2" charset="0"/>
              </a:rPr>
              <a:t>B4: </a:t>
            </a:r>
            <a:r>
              <a:rPr lang="en-US" sz="1600" dirty="0" err="1">
                <a:latin typeface="FS PF BeauSans Pro" panose="02000500000000020004" pitchFamily="2" charset="0"/>
              </a:rPr>
              <a:t>Lên</a:t>
            </a:r>
            <a:r>
              <a:rPr lang="en-US" sz="1600" dirty="0">
                <a:latin typeface="FS PF BeauSans Pro" panose="02000500000000020004" pitchFamily="2" charset="0"/>
              </a:rPr>
              <a:t> server check </a:t>
            </a:r>
            <a:r>
              <a:rPr lang="en-US" sz="1600" dirty="0" err="1">
                <a:latin typeface="FS PF BeauSans Pro" panose="02000500000000020004" pitchFamily="2" charset="0"/>
              </a:rPr>
              <a:t>lại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cứ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như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thế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lặp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lại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</a:t>
            </a:r>
            <a:r>
              <a:rPr lang="en-US" sz="1600" dirty="0">
                <a:latin typeface="FS PF BeauSans Pro" panose="02000500000000020004" pitchFamily="2" charset="0"/>
              </a:rPr>
              <a:t> B1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B4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mở</a:t>
            </a:r>
            <a:r>
              <a:rPr lang="en-US" sz="1600" dirty="0">
                <a:latin typeface="FS PF BeauSans Pro" panose="02000500000000020004" pitchFamily="2" charset="0"/>
              </a:rPr>
              <a:t> code </a:t>
            </a:r>
            <a:r>
              <a:rPr lang="en-US" sz="1600" dirty="0" err="1">
                <a:latin typeface="FS PF BeauSans Pro" panose="02000500000000020004" pitchFamily="2" charset="0"/>
              </a:rPr>
              <a:t>làm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việc</a:t>
            </a:r>
            <a:r>
              <a:rPr lang="en-US" sz="1600" dirty="0">
                <a:latin typeface="FS PF BeauSans Pro" panose="02000500000000020004" pitchFamily="2" charset="0"/>
              </a:rPr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EC7CB-45DC-4ECC-8A8F-B1F4E4331565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90C046D4-B758-4162-91FA-8CDA2B827C45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5DDEF-6050-4B72-9E02-3178126E0DB2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8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48" y="2765481"/>
            <a:ext cx="7743804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chemeClr val="accent1"/>
                </a:solidFill>
              </a:rPr>
              <a:t>Thay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đổi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bộ</a:t>
            </a:r>
            <a:r>
              <a:rPr lang="en-US" dirty="0">
                <a:solidFill>
                  <a:schemeClr val="accent1"/>
                </a:solidFill>
              </a:rPr>
              <a:t> data test </a:t>
            </a:r>
            <a:r>
              <a:rPr lang="en-US" dirty="0" err="1">
                <a:solidFill>
                  <a:schemeClr val="accent1"/>
                </a:solidFill>
              </a:rPr>
              <a:t>với</a:t>
            </a:r>
            <a:r>
              <a:rPr lang="en-US" dirty="0">
                <a:solidFill>
                  <a:schemeClr val="accent1"/>
                </a:solidFill>
              </a:rPr>
              <a:t> Profile </a:t>
            </a:r>
            <a:r>
              <a:rPr lang="en-US" dirty="0" err="1">
                <a:solidFill>
                  <a:schemeClr val="accent1"/>
                </a:solidFill>
              </a:rPr>
              <a:t>trên</a:t>
            </a:r>
            <a:r>
              <a:rPr lang="en-US" dirty="0">
                <a:solidFill>
                  <a:schemeClr val="accent1"/>
                </a:solidFill>
              </a:rPr>
              <a:t> IDE</a:t>
            </a: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 flipH="1">
            <a:off x="1147579" y="1412492"/>
            <a:ext cx="2979300" cy="1346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FS PF BeauSans Pro" panose="02000500000000020004" pitchFamily="2" charset="0"/>
                <a:cs typeface="Calibri" panose="020F0502020204030204" pitchFamily="34" charset="0"/>
              </a:rPr>
              <a:t>03</a:t>
            </a:r>
            <a:endParaRPr sz="96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sq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6" name="Rectangle 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073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4294967295"/>
          </p:nvPr>
        </p:nvSpPr>
        <p:spPr>
          <a:xfrm>
            <a:off x="1442996" y="2004025"/>
            <a:ext cx="6253208" cy="1887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chúng</a:t>
            </a:r>
            <a:r>
              <a:rPr lang="en-US" sz="1600" dirty="0">
                <a:latin typeface="FS PF BeauSans Pro" panose="02000500000000020004" pitchFamily="2" charset="0"/>
              </a:rPr>
              <a:t> ta </a:t>
            </a:r>
            <a:r>
              <a:rPr lang="en-US" sz="1600" dirty="0" err="1">
                <a:latin typeface="FS PF BeauSans Pro" panose="02000500000000020004" pitchFamily="2" charset="0"/>
              </a:rPr>
              <a:t>cần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chạy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bộ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test cases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hoặc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test suites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trên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môi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trường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nhau</a:t>
            </a:r>
            <a:r>
              <a:rPr lang="en-US" sz="1600" dirty="0">
                <a:latin typeface="FS PF BeauSans Pro" panose="02000500000000020004" pitchFamily="2" charset="0"/>
              </a:rPr>
              <a:t>,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chúng</a:t>
            </a:r>
            <a:r>
              <a:rPr lang="en-US" sz="1600" dirty="0">
                <a:latin typeface="FS PF BeauSans Pro" panose="02000500000000020004" pitchFamily="2" charset="0"/>
              </a:rPr>
              <a:t> ta </a:t>
            </a:r>
            <a:r>
              <a:rPr lang="en-US" sz="1600" dirty="0" err="1">
                <a:latin typeface="FS PF BeauSans Pro" panose="02000500000000020004" pitchFamily="2" charset="0"/>
              </a:rPr>
              <a:t>muốn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lại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cấu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trúc</a:t>
            </a:r>
            <a:r>
              <a:rPr lang="en-US" sz="1600" dirty="0">
                <a:latin typeface="FS PF BeauSans Pro" panose="02000500000000020004" pitchFamily="2" charset="0"/>
              </a:rPr>
              <a:t> source </a:t>
            </a:r>
            <a:r>
              <a:rPr lang="en-US" sz="1600" dirty="0" err="1">
                <a:latin typeface="FS PF BeauSans Pro" panose="02000500000000020004" pitchFamily="2" charset="0"/>
              </a:rPr>
              <a:t>như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cũ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chỉ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thay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đổi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giá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nó</a:t>
            </a:r>
            <a:r>
              <a:rPr lang="en-US" sz="1600" dirty="0">
                <a:latin typeface="FS PF BeauSans Pro" panose="02000500000000020004" pitchFamily="2" charset="0"/>
              </a:rPr>
              <a:t>.  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đáp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ứng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môi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trường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bộ</a:t>
            </a:r>
            <a:r>
              <a:rPr lang="en-US" sz="1600" dirty="0">
                <a:latin typeface="FS PF BeauSans Pro" panose="02000500000000020004" pitchFamily="2" charset="0"/>
              </a:rPr>
              <a:t> data </a:t>
            </a:r>
            <a:r>
              <a:rPr lang="en-US" sz="1600" dirty="0" err="1">
                <a:latin typeface="FS PF BeauSans Pro" panose="02000500000000020004" pitchFamily="2" charset="0"/>
              </a:rPr>
              <a:t>khác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nhau</a:t>
            </a:r>
            <a:endParaRPr lang="en-US" sz="16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vi-VN" sz="14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30864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69073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693;p71">
            <a:extLst>
              <a:ext uri="{FF2B5EF4-FFF2-40B4-BE49-F238E27FC236}">
                <a16:creationId xmlns:a16="http://schemas.microsoft.com/office/drawing/2014/main" id="{DABB10AA-148D-4A0C-8A3A-BF130F3D7BF3}"/>
              </a:ext>
            </a:extLst>
          </p:cNvPr>
          <p:cNvSpPr/>
          <p:nvPr/>
        </p:nvSpPr>
        <p:spPr>
          <a:xfrm>
            <a:off x="4292818" y="573521"/>
            <a:ext cx="558364" cy="55831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45C78D-FB80-465F-AC3D-0A3E7562DC6B}"/>
              </a:ext>
            </a:extLst>
          </p:cNvPr>
          <p:cNvGrpSpPr/>
          <p:nvPr/>
        </p:nvGrpSpPr>
        <p:grpSpPr>
          <a:xfrm>
            <a:off x="-180110" y="-1"/>
            <a:ext cx="3717393" cy="505692"/>
            <a:chOff x="-180109" y="-1"/>
            <a:chExt cx="2870682" cy="505692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B6576679-B1E6-4499-9185-14A3EA97292E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12B2B-DF21-45DB-9988-7F9B35D064E3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Thay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đổi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bộ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data test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với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Profile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IDE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1" name="Rectangle 10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31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ABD01-81F0-4FA8-9D38-9B9C9362CFB6}"/>
              </a:ext>
            </a:extLst>
          </p:cNvPr>
          <p:cNvGrpSpPr/>
          <p:nvPr/>
        </p:nvGrpSpPr>
        <p:grpSpPr>
          <a:xfrm>
            <a:off x="576263" y="817788"/>
            <a:ext cx="6654716" cy="338554"/>
            <a:chOff x="797766" y="977087"/>
            <a:chExt cx="3995737" cy="3385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384C3-4D35-44C0-8362-161814C577E8}"/>
                </a:ext>
              </a:extLst>
            </p:cNvPr>
            <p:cNvGrpSpPr/>
            <p:nvPr/>
          </p:nvGrpSpPr>
          <p:grpSpPr>
            <a:xfrm>
              <a:off x="797766" y="1029766"/>
              <a:ext cx="234240" cy="233196"/>
              <a:chOff x="1525828" y="1130295"/>
              <a:chExt cx="234240" cy="23319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FAC551B5-BEAF-4ACC-8627-C9A3AA5E5DC8}"/>
                  </a:ext>
                </a:extLst>
              </p:cNvPr>
              <p:cNvSpPr/>
              <p:nvPr/>
            </p:nvSpPr>
            <p:spPr>
              <a:xfrm>
                <a:off x="1525828" y="1130295"/>
                <a:ext cx="187242" cy="233196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E0A36C9D-E69C-476D-B2D6-823E5A8225CD}"/>
                  </a:ext>
                </a:extLst>
              </p:cNvPr>
              <p:cNvSpPr/>
              <p:nvPr/>
            </p:nvSpPr>
            <p:spPr>
              <a:xfrm>
                <a:off x="1594705" y="1149555"/>
                <a:ext cx="165363" cy="194766"/>
              </a:xfrm>
              <a:prstGeom prst="chevron">
                <a:avLst/>
              </a:prstGeom>
              <a:solidFill>
                <a:schemeClr val="accent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9037-E362-4FFF-A6D3-01608B684B9C}"/>
                </a:ext>
              </a:extLst>
            </p:cNvPr>
            <p:cNvSpPr txBox="1"/>
            <p:nvPr/>
          </p:nvSpPr>
          <p:spPr>
            <a:xfrm>
              <a:off x="1100883" y="977087"/>
              <a:ext cx="3692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 err="1">
                  <a:latin typeface="FS PF BeauSans Pro" panose="02000500000000020004" pitchFamily="2" charset="0"/>
                </a:rPr>
                <a:t>Thay</a:t>
              </a:r>
              <a:r>
                <a:rPr lang="en-US" sz="1600" b="1" dirty="0">
                  <a:latin typeface="FS PF BeauSans Pro" panose="02000500000000020004" pitchFamily="2" charset="0"/>
                </a:rPr>
                <a:t> </a:t>
              </a:r>
              <a:r>
                <a:rPr lang="en-US" sz="1600" b="1" dirty="0" err="1">
                  <a:latin typeface="FS PF BeauSans Pro" panose="02000500000000020004" pitchFamily="2" charset="0"/>
                </a:rPr>
                <a:t>đổi</a:t>
              </a:r>
              <a:r>
                <a:rPr lang="en-US" sz="1600" b="1" dirty="0">
                  <a:latin typeface="FS PF BeauSans Pro" panose="02000500000000020004" pitchFamily="2" charset="0"/>
                </a:rPr>
                <a:t> Profiles </a:t>
              </a:r>
              <a:r>
                <a:rPr lang="en-US" sz="1600" b="1" dirty="0" err="1">
                  <a:latin typeface="FS PF BeauSans Pro" panose="02000500000000020004" pitchFamily="2" charset="0"/>
                </a:rPr>
                <a:t>trên</a:t>
              </a:r>
              <a:r>
                <a:rPr lang="en-US" sz="1600" b="1" dirty="0">
                  <a:latin typeface="FS PF BeauSans Pro" panose="02000500000000020004" pitchFamily="2" charset="0"/>
                </a:rPr>
                <a:t> </a:t>
              </a:r>
              <a:r>
                <a:rPr lang="en-US" sz="1600" b="1" dirty="0" smtClean="0">
                  <a:latin typeface="FS PF BeauSans Pro" panose="02000500000000020004" pitchFamily="2" charset="0"/>
                </a:rPr>
                <a:t>IDE</a:t>
              </a:r>
              <a:r>
                <a:rPr lang="en-US" sz="1600" b="1" dirty="0" smtClean="0">
                  <a:latin typeface="FS PF BeauSans Pro" panose="02000500000000020004" pitchFamily="2" charset="0"/>
                </a:rPr>
                <a:t> </a:t>
              </a:r>
              <a:r>
                <a:rPr lang="en-US" sz="1600" b="1" dirty="0">
                  <a:latin typeface="FS PF BeauSans Pro" panose="02000500000000020004" pitchFamily="2" charset="0"/>
                </a:rPr>
                <a:t>Studio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1097664" y="1766007"/>
            <a:ext cx="7385238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nhiều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Profile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khác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nhau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trên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smtClean="0">
                <a:latin typeface="FS PF BeauSans Pro" panose="02000500000000020004" pitchFamily="2" charset="0"/>
              </a:rPr>
              <a:t>IDE</a:t>
            </a:r>
            <a:r>
              <a:rPr lang="en-US" sz="1600" b="1" dirty="0" smtClean="0">
                <a:latin typeface="FS PF BeauSans Pro" panose="02000500000000020004" pitchFamily="2" charset="0"/>
              </a:rPr>
              <a:t> </a:t>
            </a:r>
            <a:r>
              <a:rPr lang="en-US" sz="1600" b="1" dirty="0">
                <a:latin typeface="FS PF BeauSans Pro" panose="02000500000000020004" pitchFamily="2" charset="0"/>
              </a:rPr>
              <a:t>Studio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chúng</a:t>
            </a:r>
            <a:r>
              <a:rPr lang="en-US" sz="1600" dirty="0">
                <a:latin typeface="FS PF BeauSans Pro" panose="02000500000000020004" pitchFamily="2" charset="0"/>
              </a:rPr>
              <a:t> ta </a:t>
            </a:r>
            <a:r>
              <a:rPr lang="en-US" sz="1600" dirty="0" err="1">
                <a:latin typeface="FS PF BeauSans Pro" panose="02000500000000020004" pitchFamily="2" charset="0"/>
              </a:rPr>
              <a:t>cần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làm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theo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bước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sau</a:t>
            </a:r>
            <a:r>
              <a:rPr lang="en-US" sz="1600" dirty="0">
                <a:latin typeface="FS PF BeauSans Pro" panose="02000500000000020004" pitchFamily="2" charset="0"/>
              </a:rPr>
              <a:t>:</a:t>
            </a:r>
          </a:p>
          <a:p>
            <a:pPr marL="152400" indent="0">
              <a:buNone/>
            </a:pPr>
            <a:r>
              <a:rPr lang="en-US" sz="1600" b="1" dirty="0">
                <a:latin typeface="FS PF BeauSans Pro" panose="02000500000000020004" pitchFamily="2" charset="0"/>
              </a:rPr>
              <a:t>- </a:t>
            </a:r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1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tạo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bộ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Global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những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giá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nhau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bộ</a:t>
            </a:r>
            <a:r>
              <a:rPr lang="en-US" sz="1600" dirty="0">
                <a:latin typeface="FS PF BeauSans Pro" panose="02000500000000020004" pitchFamily="2" charset="0"/>
              </a:rPr>
              <a:t/>
            </a:r>
            <a:br>
              <a:rPr lang="en-US" sz="1600" dirty="0">
                <a:latin typeface="FS PF BeauSans Pro" panose="02000500000000020004" pitchFamily="2" charset="0"/>
              </a:rPr>
            </a:br>
            <a:r>
              <a:rPr lang="en-US" sz="1600" b="1" dirty="0">
                <a:latin typeface="FS PF BeauSans Pro" panose="02000500000000020004" pitchFamily="2" charset="0"/>
              </a:rPr>
              <a:t>- </a:t>
            </a:r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2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tạo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Profile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chọn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bộ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Global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đã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tạo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giá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đó</a:t>
            </a:r>
            <a:r>
              <a:rPr lang="en-US" sz="1600" dirty="0">
                <a:latin typeface="FS PF BeauSans Pro" panose="02000500000000020004" pitchFamily="2" charset="0"/>
              </a:rPr>
              <a:t/>
            </a:r>
            <a:br>
              <a:rPr lang="en-US" sz="1600" dirty="0">
                <a:latin typeface="FS PF BeauSans Pro" panose="02000500000000020004" pitchFamily="2" charset="0"/>
              </a:rPr>
            </a:br>
            <a:r>
              <a:rPr lang="en-US" sz="1600" b="1" dirty="0">
                <a:latin typeface="FS PF BeauSans Pro" panose="02000500000000020004" pitchFamily="2" charset="0"/>
              </a:rPr>
              <a:t>- </a:t>
            </a:r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3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tạo</a:t>
            </a:r>
            <a:r>
              <a:rPr lang="en-US" sz="1600" dirty="0">
                <a:latin typeface="FS PF BeauSans Pro" panose="02000500000000020004" pitchFamily="2" charset="0"/>
              </a:rPr>
              <a:t> Suite </a:t>
            </a:r>
          </a:p>
          <a:p>
            <a:pPr marL="152400" indent="0">
              <a:buNone/>
            </a:pPr>
            <a:r>
              <a:rPr lang="en-US" sz="1600" b="1" dirty="0">
                <a:latin typeface="FS PF BeauSans Pro" panose="02000500000000020004" pitchFamily="2" charset="0"/>
              </a:rPr>
              <a:t>- </a:t>
            </a:r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4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từng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Test case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Suite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chúng</a:t>
            </a:r>
            <a:r>
              <a:rPr lang="en-US" sz="1600" dirty="0">
                <a:latin typeface="FS PF BeauSans Pro" panose="02000500000000020004" pitchFamily="2" charset="0"/>
              </a:rPr>
              <a:t> ta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chọn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chúng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Profile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tương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ứng</a:t>
            </a:r>
            <a:endParaRPr lang="en-US" sz="1600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EC7CB-45DC-4ECC-8A8F-B1F4E4331565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90C046D4-B758-4162-91FA-8CDA2B827C45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5DDEF-6050-4B72-9E02-3178126E0DB2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8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ABD01-81F0-4FA8-9D38-9B9C9362CFB6}"/>
              </a:ext>
            </a:extLst>
          </p:cNvPr>
          <p:cNvGrpSpPr/>
          <p:nvPr/>
        </p:nvGrpSpPr>
        <p:grpSpPr>
          <a:xfrm>
            <a:off x="576263" y="817788"/>
            <a:ext cx="6654716" cy="338554"/>
            <a:chOff x="797766" y="977087"/>
            <a:chExt cx="3995737" cy="3385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384C3-4D35-44C0-8362-161814C577E8}"/>
                </a:ext>
              </a:extLst>
            </p:cNvPr>
            <p:cNvGrpSpPr/>
            <p:nvPr/>
          </p:nvGrpSpPr>
          <p:grpSpPr>
            <a:xfrm>
              <a:off x="797766" y="1029766"/>
              <a:ext cx="234240" cy="233196"/>
              <a:chOff x="1525828" y="1130295"/>
              <a:chExt cx="234240" cy="23319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FAC551B5-BEAF-4ACC-8627-C9A3AA5E5DC8}"/>
                  </a:ext>
                </a:extLst>
              </p:cNvPr>
              <p:cNvSpPr/>
              <p:nvPr/>
            </p:nvSpPr>
            <p:spPr>
              <a:xfrm>
                <a:off x="1525828" y="1130295"/>
                <a:ext cx="187242" cy="233196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E0A36C9D-E69C-476D-B2D6-823E5A8225CD}"/>
                  </a:ext>
                </a:extLst>
              </p:cNvPr>
              <p:cNvSpPr/>
              <p:nvPr/>
            </p:nvSpPr>
            <p:spPr>
              <a:xfrm>
                <a:off x="1594705" y="1149555"/>
                <a:ext cx="165363" cy="194766"/>
              </a:xfrm>
              <a:prstGeom prst="chevron">
                <a:avLst/>
              </a:prstGeom>
              <a:solidFill>
                <a:schemeClr val="accent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9037-E362-4FFF-A6D3-01608B684B9C}"/>
                </a:ext>
              </a:extLst>
            </p:cNvPr>
            <p:cNvSpPr txBox="1"/>
            <p:nvPr/>
          </p:nvSpPr>
          <p:spPr>
            <a:xfrm>
              <a:off x="1100883" y="977087"/>
              <a:ext cx="3692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 err="1" smtClean="0">
                  <a:latin typeface="FS PF BeauSans Pro" panose="02000500000000020004" pitchFamily="2" charset="0"/>
                </a:rPr>
                <a:t>Bài</a:t>
              </a:r>
              <a:r>
                <a:rPr lang="en-US" sz="1600" b="1" dirty="0" smtClean="0">
                  <a:latin typeface="FS PF BeauSans Pro" panose="02000500000000020004" pitchFamily="2" charset="0"/>
                </a:rPr>
                <a:t> </a:t>
              </a:r>
              <a:r>
                <a:rPr lang="en-US" sz="1600" b="1" dirty="0" err="1" smtClean="0">
                  <a:latin typeface="FS PF BeauSans Pro" panose="02000500000000020004" pitchFamily="2" charset="0"/>
                </a:rPr>
                <a:t>Tập</a:t>
              </a:r>
              <a:endParaRPr lang="en-US" sz="1600" b="1" dirty="0">
                <a:latin typeface="FS PF BeauSans Pro" panose="02000500000000020004" pitchFamily="2" charset="0"/>
              </a:endParaRP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1097664" y="1766007"/>
            <a:ext cx="7385238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600" dirty="0" err="1" smtClean="0">
                <a:latin typeface="FS PF BeauSans Pro" panose="02000500000000020004" pitchFamily="2" charset="0"/>
              </a:rPr>
              <a:t>Thực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hành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</a:t>
            </a:r>
            <a:r>
              <a:rPr lang="en-US" sz="1600" dirty="0" err="1" smtClean="0">
                <a:latin typeface="FS PF BeauSans Pro" panose="02000500000000020004" pitchFamily="2" charset="0"/>
              </a:rPr>
              <a:t>iết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testcase</a:t>
            </a:r>
            <a:r>
              <a:rPr lang="en-US" sz="1600" dirty="0" smtClean="0">
                <a:latin typeface="FS PF BeauSans Pro" panose="02000500000000020004" pitchFamily="2" charset="0"/>
              </a:rPr>
              <a:t> automation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trên</a:t>
            </a:r>
            <a:r>
              <a:rPr lang="en-US" sz="1600" dirty="0" smtClean="0">
                <a:latin typeface="FS PF BeauSans Pro" panose="02000500000000020004" pitchFamily="2" charset="0"/>
              </a:rPr>
              <a:t> tool IDE </a:t>
            </a:r>
            <a:r>
              <a:rPr lang="en-US" sz="1600" dirty="0" err="1" smtClean="0">
                <a:latin typeface="FS PF BeauSans Pro" panose="02000500000000020004" pitchFamily="2" charset="0"/>
              </a:rPr>
              <a:t>sử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dụng</a:t>
            </a:r>
            <a:r>
              <a:rPr lang="en-US" sz="1600" dirty="0" smtClean="0">
                <a:latin typeface="FS PF BeauSans Pro" panose="02000500000000020004" pitchFamily="2" charset="0"/>
              </a:rPr>
              <a:t> file </a:t>
            </a:r>
            <a:r>
              <a:rPr lang="en-US" sz="1600" dirty="0" err="1" smtClean="0">
                <a:latin typeface="FS PF BeauSans Pro" panose="02000500000000020004" pitchFamily="2" charset="0"/>
              </a:rPr>
              <a:t>testcase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dưới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đây</a:t>
            </a:r>
            <a:endParaRPr lang="en-US" sz="1600" dirty="0" smtClean="0">
              <a:latin typeface="FS PF BeauSans Pro" panose="02000500000000020004" pitchFamily="2" charset="0"/>
            </a:endParaRPr>
          </a:p>
          <a:p>
            <a:pPr marL="152400" indent="0">
              <a:buNone/>
            </a:pPr>
            <a:r>
              <a:rPr lang="en-US" sz="1600" dirty="0" smtClean="0">
                <a:latin typeface="FS PF BeauSans Pro" panose="02000500000000020004" pitchFamily="2" charset="0"/>
              </a:rPr>
              <a:t>-  </a:t>
            </a:r>
            <a:r>
              <a:rPr lang="en-US" sz="1600" dirty="0" err="1" smtClean="0">
                <a:latin typeface="FS PF BeauSans Pro" panose="02000500000000020004" pitchFamily="2" charset="0"/>
              </a:rPr>
              <a:t>Yêu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cầu</a:t>
            </a:r>
            <a:r>
              <a:rPr lang="en-US" sz="1600" dirty="0" smtClean="0">
                <a:latin typeface="FS PF BeauSans Pro" panose="02000500000000020004" pitchFamily="2" charset="0"/>
              </a:rPr>
              <a:t>:</a:t>
            </a:r>
          </a:p>
          <a:p>
            <a:pPr marL="152400" indent="0">
              <a:buNone/>
            </a:pPr>
            <a:r>
              <a:rPr lang="en-US" sz="1600" dirty="0">
                <a:latin typeface="FS PF BeauSans Pro" panose="02000500000000020004" pitchFamily="2" charset="0"/>
              </a:rPr>
              <a:t>	+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Viết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Testcase</a:t>
            </a:r>
            <a:r>
              <a:rPr lang="en-US" sz="1600" dirty="0" smtClean="0">
                <a:latin typeface="FS PF BeauSans Pro" panose="02000500000000020004" pitchFamily="2" charset="0"/>
              </a:rPr>
              <a:t> Web </a:t>
            </a:r>
            <a:r>
              <a:rPr lang="en-US" sz="1600" dirty="0" err="1" smtClean="0">
                <a:latin typeface="FS PF BeauSans Pro" panose="02000500000000020004" pitchFamily="2" charset="0"/>
              </a:rPr>
              <a:t>tìm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kiếm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Mã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nhân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viên</a:t>
            </a:r>
            <a:r>
              <a:rPr lang="en-US" sz="1600" dirty="0" smtClean="0">
                <a:latin typeface="FS PF BeauSans Pro" panose="02000500000000020004" pitchFamily="2" charset="0"/>
              </a:rPr>
              <a:t> (</a:t>
            </a:r>
            <a:r>
              <a:rPr lang="en-US" sz="1600" dirty="0" err="1" smtClean="0">
                <a:latin typeface="FS PF BeauSans Pro" panose="02000500000000020004" pitchFamily="2" charset="0"/>
              </a:rPr>
              <a:t>trong</a:t>
            </a:r>
            <a:r>
              <a:rPr lang="en-US" sz="1600" dirty="0" smtClean="0">
                <a:latin typeface="FS PF BeauSans Pro" panose="02000500000000020004" pitchFamily="2" charset="0"/>
              </a:rPr>
              <a:t> sheet: Search)</a:t>
            </a:r>
          </a:p>
          <a:p>
            <a:pPr marL="152400" indent="0">
              <a:buNone/>
            </a:pPr>
            <a:r>
              <a:rPr lang="en-US" sz="1600" dirty="0">
                <a:latin typeface="FS PF BeauSans Pro" panose="02000500000000020004" pitchFamily="2" charset="0"/>
              </a:rPr>
              <a:t>	+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Viết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Testcase</a:t>
            </a:r>
            <a:r>
              <a:rPr lang="en-US" sz="1600" dirty="0" smtClean="0">
                <a:latin typeface="FS PF BeauSans Pro" panose="02000500000000020004" pitchFamily="2" charset="0"/>
              </a:rPr>
              <a:t> DB </a:t>
            </a:r>
            <a:r>
              <a:rPr lang="en-US" sz="1600" dirty="0" err="1" smtClean="0">
                <a:latin typeface="FS PF BeauSans Pro" panose="02000500000000020004" pitchFamily="2" charset="0"/>
              </a:rPr>
              <a:t>khớp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với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kết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quả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trên</a:t>
            </a:r>
            <a:r>
              <a:rPr lang="en-US" sz="1600" dirty="0" smtClean="0">
                <a:latin typeface="FS PF BeauSans Pro" panose="02000500000000020004" pitchFamily="2" charset="0"/>
              </a:rPr>
              <a:t> Web (</a:t>
            </a:r>
            <a:r>
              <a:rPr lang="en-US" sz="1600" dirty="0" err="1" smtClean="0">
                <a:latin typeface="FS PF BeauSans Pro" panose="02000500000000020004" pitchFamily="2" charset="0"/>
              </a:rPr>
              <a:t>trong</a:t>
            </a:r>
            <a:r>
              <a:rPr lang="en-US" sz="1600" dirty="0" smtClean="0">
                <a:latin typeface="FS PF BeauSans Pro" panose="02000500000000020004" pitchFamily="2" charset="0"/>
              </a:rPr>
              <a:t> sheet: DB)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EC7CB-45DC-4ECC-8A8F-B1F4E4331565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90C046D4-B758-4162-91FA-8CDA2B827C45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5DDEF-6050-4B72-9E02-3178126E0DB2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33049"/>
              </p:ext>
            </p:extLst>
          </p:nvPr>
        </p:nvGraphicFramePr>
        <p:xfrm>
          <a:off x="3157671" y="33664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showAsIcon="1" r:id="rId5" imgW="914400" imgH="771480" progId="Excel.Sheet.12">
                  <p:link updateAutomatic="1"/>
                </p:oleObj>
              </mc:Choice>
              <mc:Fallback>
                <p:oleObj name="Worksheet" showAsIcon="1" r:id="rId5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671" y="33664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9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439D0D-1942-439B-B768-D0CACABD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51" name="Google Shape;151;p33"/>
          <p:cNvSpPr txBox="1">
            <a:spLocks noGrp="1"/>
          </p:cNvSpPr>
          <p:nvPr>
            <p:ph type="ctrTitle" idx="4294967295"/>
          </p:nvPr>
        </p:nvSpPr>
        <p:spPr>
          <a:xfrm>
            <a:off x="325660" y="2381389"/>
            <a:ext cx="3384568" cy="794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XIN CẢM </a:t>
            </a:r>
            <a:r>
              <a:rPr lang="vi-VN" sz="4400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Ơ</a:t>
            </a:r>
            <a:r>
              <a:rPr lang="en-US" sz="4400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N</a:t>
            </a:r>
            <a:endParaRPr sz="4400" dirty="0">
              <a:solidFill>
                <a:schemeClr val="bg1"/>
              </a:solidFill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153;p33"/>
          <p:cNvCxnSpPr>
            <a:cxnSpLocks/>
          </p:cNvCxnSpPr>
          <p:nvPr/>
        </p:nvCxnSpPr>
        <p:spPr>
          <a:xfrm>
            <a:off x="0" y="3265208"/>
            <a:ext cx="3585237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19" y="72837"/>
            <a:ext cx="721451" cy="2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2245263" y="17453"/>
            <a:ext cx="4653624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MỤC LỤC</a:t>
            </a:r>
            <a:endParaRPr dirty="0">
              <a:solidFill>
                <a:schemeClr val="accent1"/>
              </a:solidFill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56E45D-78FB-44FF-850D-4FF377575B1A}"/>
              </a:ext>
            </a:extLst>
          </p:cNvPr>
          <p:cNvGrpSpPr/>
          <p:nvPr/>
        </p:nvGrpSpPr>
        <p:grpSpPr>
          <a:xfrm>
            <a:off x="791823" y="1753525"/>
            <a:ext cx="2988348" cy="660822"/>
            <a:chOff x="704675" y="970694"/>
            <a:chExt cx="2988348" cy="660822"/>
          </a:xfrm>
        </p:grpSpPr>
        <p:sp>
          <p:nvSpPr>
            <p:cNvPr id="52" name="Google Shape;178;p35">
              <a:extLst>
                <a:ext uri="{FF2B5EF4-FFF2-40B4-BE49-F238E27FC236}">
                  <a16:creationId xmlns:a16="http://schemas.microsoft.com/office/drawing/2014/main" id="{D5B8443C-E626-4BB8-889B-1CC5A5E5C55C}"/>
                </a:ext>
              </a:extLst>
            </p:cNvPr>
            <p:cNvSpPr txBox="1">
              <a:spLocks/>
            </p:cNvSpPr>
            <p:nvPr/>
          </p:nvSpPr>
          <p:spPr>
            <a:xfrm>
              <a:off x="1391755" y="1053716"/>
              <a:ext cx="2301268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xo 2"/>
                <a:buNone/>
                <a:defRPr sz="1400" b="1" i="0" u="none" strike="noStrike" cap="none">
                  <a:solidFill>
                    <a:srgbClr val="434343"/>
                  </a:solidFill>
                  <a:latin typeface="Exo 2"/>
                  <a:ea typeface="Exo 2"/>
                  <a:cs typeface="Exo 2"/>
                  <a:sym typeface="Exo 2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9pPr>
            </a:lstStyle>
            <a:p>
              <a:r>
                <a:rPr lang="en-US" dirty="0">
                  <a:latin typeface="FS PF BeauSans Pro" panose="02000500000000020004" pitchFamily="2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Giới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thiệu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hệ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thống</a:t>
              </a:r>
              <a:r>
                <a:rPr lang="en-US" dirty="0">
                  <a:latin typeface="FS PF BeauSans Pro" panose="02000500000000020004" pitchFamily="2" charset="0"/>
                </a:rPr>
                <a:t> website demo </a:t>
              </a:r>
            </a:p>
            <a:p>
              <a:pPr lvl="0"/>
              <a:endParaRPr lang="en-US" dirty="0"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1DBA04-EC9F-49F3-94F2-4260C24D1014}"/>
                </a:ext>
              </a:extLst>
            </p:cNvPr>
            <p:cNvSpPr txBox="1"/>
            <p:nvPr/>
          </p:nvSpPr>
          <p:spPr>
            <a:xfrm>
              <a:off x="704675" y="970694"/>
              <a:ext cx="6542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buClr>
                  <a:srgbClr val="434343"/>
                </a:buClr>
                <a:buSzPts val="4800"/>
                <a:buFont typeface="Exo 2"/>
                <a:buNone/>
                <a:defRPr sz="3600" b="1">
                  <a:solidFill>
                    <a:srgbClr val="434343"/>
                  </a:solidFill>
                  <a:latin typeface="Calibri" panose="020F0502020204030204" pitchFamily="34" charset="0"/>
                  <a:ea typeface="Exo 2"/>
                  <a:cs typeface="Calibri" panose="020F0502020204030204" pitchFamily="34" charset="0"/>
                </a:defRPr>
              </a:lvl1pPr>
              <a:lvl2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-US" sz="3000" dirty="0">
                  <a:solidFill>
                    <a:schemeClr val="accent5">
                      <a:lumMod val="50000"/>
                    </a:schemeClr>
                  </a:solidFill>
                  <a:latin typeface="FS PF BeauSans Pro" panose="02000500000000020004" pitchFamily="2" charset="0"/>
                </a:rPr>
                <a:t>01</a:t>
              </a:r>
            </a:p>
          </p:txBody>
        </p:sp>
        <p:cxnSp>
          <p:nvCxnSpPr>
            <p:cNvPr id="107" name="Google Shape;194;p36">
              <a:extLst>
                <a:ext uri="{FF2B5EF4-FFF2-40B4-BE49-F238E27FC236}">
                  <a16:creationId xmlns:a16="http://schemas.microsoft.com/office/drawing/2014/main" id="{7E4F6642-999E-43F8-B40B-0294F3DFCD8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17" y="1073329"/>
              <a:ext cx="0" cy="543696"/>
            </a:xfrm>
            <a:prstGeom prst="straightConnector1">
              <a:avLst/>
            </a:prstGeom>
            <a:noFill/>
            <a:ln w="9525" cap="sq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53478CF-2E58-414E-865E-2B53BA72742B}"/>
              </a:ext>
            </a:extLst>
          </p:cNvPr>
          <p:cNvGrpSpPr/>
          <p:nvPr/>
        </p:nvGrpSpPr>
        <p:grpSpPr>
          <a:xfrm>
            <a:off x="3006678" y="2976443"/>
            <a:ext cx="3174956" cy="660822"/>
            <a:chOff x="704675" y="970694"/>
            <a:chExt cx="3174956" cy="660822"/>
          </a:xfrm>
        </p:grpSpPr>
        <p:sp>
          <p:nvSpPr>
            <p:cNvPr id="116" name="Google Shape;178;p35">
              <a:extLst>
                <a:ext uri="{FF2B5EF4-FFF2-40B4-BE49-F238E27FC236}">
                  <a16:creationId xmlns:a16="http://schemas.microsoft.com/office/drawing/2014/main" id="{92B3F10C-7ECD-4074-A6D5-CCD3DA3061AA}"/>
                </a:ext>
              </a:extLst>
            </p:cNvPr>
            <p:cNvSpPr txBox="1">
              <a:spLocks/>
            </p:cNvSpPr>
            <p:nvPr/>
          </p:nvSpPr>
          <p:spPr>
            <a:xfrm>
              <a:off x="1391754" y="1053716"/>
              <a:ext cx="2487877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xo 2"/>
                <a:buNone/>
                <a:defRPr sz="1400" b="1" i="0" u="none" strike="noStrike" cap="none">
                  <a:solidFill>
                    <a:srgbClr val="434343"/>
                  </a:solidFill>
                  <a:latin typeface="Exo 2"/>
                  <a:ea typeface="Exo 2"/>
                  <a:cs typeface="Exo 2"/>
                  <a:sym typeface="Exo 2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9pPr>
            </a:lstStyle>
            <a:p>
              <a:pPr lvl="0"/>
              <a:r>
                <a:rPr lang="en-US" dirty="0" err="1">
                  <a:latin typeface="FS PF BeauSans Pro" panose="02000500000000020004" pitchFamily="2" charset="0"/>
                </a:rPr>
                <a:t>Thay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đổi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bộ</a:t>
              </a:r>
              <a:r>
                <a:rPr lang="en-US" dirty="0">
                  <a:latin typeface="FS PF BeauSans Pro" panose="02000500000000020004" pitchFamily="2" charset="0"/>
                </a:rPr>
                <a:t> data test </a:t>
              </a:r>
              <a:r>
                <a:rPr lang="en-US" dirty="0" err="1">
                  <a:latin typeface="FS PF BeauSans Pro" panose="02000500000000020004" pitchFamily="2" charset="0"/>
                </a:rPr>
                <a:t>với</a:t>
              </a:r>
              <a:r>
                <a:rPr lang="en-US" dirty="0">
                  <a:latin typeface="FS PF BeauSans Pro" panose="02000500000000020004" pitchFamily="2" charset="0"/>
                </a:rPr>
                <a:t> Profile </a:t>
              </a:r>
              <a:r>
                <a:rPr lang="en-US" dirty="0" err="1">
                  <a:latin typeface="FS PF BeauSans Pro" panose="02000500000000020004" pitchFamily="2" charset="0"/>
                </a:rPr>
                <a:t>trên</a:t>
              </a:r>
              <a:r>
                <a:rPr lang="en-US" dirty="0">
                  <a:latin typeface="FS PF BeauSans Pro" panose="02000500000000020004" pitchFamily="2" charset="0"/>
                </a:rPr>
                <a:t> IDE</a:t>
              </a:r>
              <a:endParaRPr lang="en-US" dirty="0"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CD53380-3BE1-427E-B474-BF8AAA5122D7}"/>
                </a:ext>
              </a:extLst>
            </p:cNvPr>
            <p:cNvSpPr txBox="1"/>
            <p:nvPr/>
          </p:nvSpPr>
          <p:spPr>
            <a:xfrm>
              <a:off x="704675" y="970694"/>
              <a:ext cx="6542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buClr>
                  <a:srgbClr val="434343"/>
                </a:buClr>
                <a:buSzPts val="4800"/>
                <a:buFont typeface="Exo 2"/>
                <a:buNone/>
                <a:defRPr sz="3600" b="1">
                  <a:solidFill>
                    <a:srgbClr val="434343"/>
                  </a:solidFill>
                  <a:latin typeface="Calibri" panose="020F0502020204030204" pitchFamily="34" charset="0"/>
                  <a:ea typeface="Exo 2"/>
                  <a:cs typeface="Calibri" panose="020F0502020204030204" pitchFamily="34" charset="0"/>
                </a:defRPr>
              </a:lvl1pPr>
              <a:lvl2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-US" sz="3000" dirty="0">
                  <a:solidFill>
                    <a:schemeClr val="accent5">
                      <a:lumMod val="50000"/>
                    </a:schemeClr>
                  </a:solidFill>
                  <a:latin typeface="FS PF BeauSans Pro" panose="02000500000000020004" pitchFamily="2" charset="0"/>
                </a:rPr>
                <a:t>03</a:t>
              </a:r>
            </a:p>
          </p:txBody>
        </p:sp>
        <p:cxnSp>
          <p:nvCxnSpPr>
            <p:cNvPr id="118" name="Google Shape;194;p36">
              <a:extLst>
                <a:ext uri="{FF2B5EF4-FFF2-40B4-BE49-F238E27FC236}">
                  <a16:creationId xmlns:a16="http://schemas.microsoft.com/office/drawing/2014/main" id="{7BC73535-41EC-4272-8BA2-0B086CB4D469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17" y="1073329"/>
              <a:ext cx="0" cy="543696"/>
            </a:xfrm>
            <a:prstGeom prst="straightConnector1">
              <a:avLst/>
            </a:prstGeom>
            <a:noFill/>
            <a:ln w="9525" cap="sq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2CB5C37-58F7-4300-936B-09FB8ABFE42E}"/>
              </a:ext>
            </a:extLst>
          </p:cNvPr>
          <p:cNvGrpSpPr/>
          <p:nvPr/>
        </p:nvGrpSpPr>
        <p:grpSpPr>
          <a:xfrm>
            <a:off x="5428781" y="1738033"/>
            <a:ext cx="2988348" cy="660822"/>
            <a:chOff x="704675" y="970694"/>
            <a:chExt cx="2988348" cy="660822"/>
          </a:xfrm>
        </p:grpSpPr>
        <p:sp>
          <p:nvSpPr>
            <p:cNvPr id="120" name="Google Shape;178;p35">
              <a:extLst>
                <a:ext uri="{FF2B5EF4-FFF2-40B4-BE49-F238E27FC236}">
                  <a16:creationId xmlns:a16="http://schemas.microsoft.com/office/drawing/2014/main" id="{C61DCCAE-0445-4369-968C-FF9A986B7A85}"/>
                </a:ext>
              </a:extLst>
            </p:cNvPr>
            <p:cNvSpPr txBox="1">
              <a:spLocks/>
            </p:cNvSpPr>
            <p:nvPr/>
          </p:nvSpPr>
          <p:spPr>
            <a:xfrm>
              <a:off x="1391755" y="1053716"/>
              <a:ext cx="2301268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xo 2"/>
                <a:buNone/>
                <a:defRPr sz="1400" b="1" i="0" u="none" strike="noStrike" cap="none">
                  <a:solidFill>
                    <a:srgbClr val="434343"/>
                  </a:solidFill>
                  <a:latin typeface="Exo 2"/>
                  <a:ea typeface="Exo 2"/>
                  <a:cs typeface="Exo 2"/>
                  <a:sym typeface="Exo 2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9pPr>
            </a:lstStyle>
            <a:p>
              <a:pPr lvl="0"/>
              <a:r>
                <a:rPr lang="en-US" dirty="0" err="1">
                  <a:latin typeface="FS PF BeauSans Pro" panose="02000500000000020004" pitchFamily="2" charset="0"/>
                </a:rPr>
                <a:t>Quản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lý</a:t>
              </a:r>
              <a:r>
                <a:rPr lang="en-US" dirty="0">
                  <a:latin typeface="FS PF BeauSans Pro" panose="02000500000000020004" pitchFamily="2" charset="0"/>
                </a:rPr>
                <a:t> source code IDE </a:t>
              </a:r>
              <a:r>
                <a:rPr lang="en-US" dirty="0" err="1">
                  <a:latin typeface="FS PF BeauSans Pro" panose="02000500000000020004" pitchFamily="2" charset="0"/>
                </a:rPr>
                <a:t>trên</a:t>
              </a:r>
              <a:r>
                <a:rPr lang="en-US" dirty="0">
                  <a:latin typeface="FS PF BeauSans Pro" panose="02000500000000020004" pitchFamily="2" charset="0"/>
                </a:rPr>
                <a:t> GitHub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D737B48-AA86-45C5-8F79-7D1EB253E11B}"/>
                </a:ext>
              </a:extLst>
            </p:cNvPr>
            <p:cNvSpPr txBox="1"/>
            <p:nvPr/>
          </p:nvSpPr>
          <p:spPr>
            <a:xfrm>
              <a:off x="704675" y="970694"/>
              <a:ext cx="654205" cy="652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buClr>
                  <a:srgbClr val="434343"/>
                </a:buClr>
                <a:buSzPts val="4800"/>
                <a:buFont typeface="Exo 2"/>
                <a:buNone/>
                <a:defRPr sz="3600" b="1">
                  <a:solidFill>
                    <a:srgbClr val="434343"/>
                  </a:solidFill>
                  <a:latin typeface="Calibri" panose="020F0502020204030204" pitchFamily="34" charset="0"/>
                  <a:ea typeface="Exo 2"/>
                  <a:cs typeface="Calibri" panose="020F0502020204030204" pitchFamily="34" charset="0"/>
                </a:defRPr>
              </a:lvl1pPr>
              <a:lvl2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-US" sz="3000" dirty="0">
                  <a:solidFill>
                    <a:schemeClr val="accent5">
                      <a:lumMod val="50000"/>
                    </a:schemeClr>
                  </a:solidFill>
                  <a:latin typeface="FS PF BeauSans Pro" panose="02000500000000020004" pitchFamily="2" charset="0"/>
                </a:rPr>
                <a:t>02</a:t>
              </a:r>
            </a:p>
          </p:txBody>
        </p:sp>
        <p:cxnSp>
          <p:nvCxnSpPr>
            <p:cNvPr id="122" name="Google Shape;194;p36">
              <a:extLst>
                <a:ext uri="{FF2B5EF4-FFF2-40B4-BE49-F238E27FC236}">
                  <a16:creationId xmlns:a16="http://schemas.microsoft.com/office/drawing/2014/main" id="{E6EE9E08-E059-44AD-B69C-F8B51D49A244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17" y="1073329"/>
              <a:ext cx="0" cy="543696"/>
            </a:xfrm>
            <a:prstGeom prst="straightConnector1">
              <a:avLst/>
            </a:prstGeom>
            <a:noFill/>
            <a:ln w="9525" cap="sq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roup 1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6" name="Rectangle 1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3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48" y="2765481"/>
            <a:ext cx="7743804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err="1">
                <a:solidFill>
                  <a:schemeClr val="accent1"/>
                </a:solidFill>
              </a:rPr>
              <a:t>Giới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thiệu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hệ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thống</a:t>
            </a:r>
            <a:r>
              <a:rPr lang="en-US" sz="3200" dirty="0">
                <a:solidFill>
                  <a:schemeClr val="accent1"/>
                </a:solidFill>
              </a:rPr>
              <a:t> website demo</a:t>
            </a:r>
            <a:endParaRPr lang="en-US" sz="3000" dirty="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 flipH="1">
            <a:off x="1147579" y="1412492"/>
            <a:ext cx="2979300" cy="1346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FS PF BeauSans Pro" panose="02000500000000020004" pitchFamily="2" charset="0"/>
                <a:cs typeface="Calibri" panose="020F0502020204030204" pitchFamily="34" charset="0"/>
              </a:rPr>
              <a:t>01</a:t>
            </a:r>
            <a:endParaRPr sz="96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sq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6" name="Rectangle 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35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4294967295"/>
          </p:nvPr>
        </p:nvSpPr>
        <p:spPr>
          <a:xfrm>
            <a:off x="1442996" y="2253891"/>
            <a:ext cx="6253208" cy="1887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FS PF BeauSans Pro" panose="02000500000000020004" pitchFamily="2" charset="0"/>
              </a:rPr>
              <a:t>Website</a:t>
            </a:r>
            <a:r>
              <a:rPr lang="en-US" sz="1600" dirty="0">
                <a:latin typeface="FS PF BeauSans Pro" panose="02000500000000020004" pitchFamily="2" charset="0"/>
              </a:rPr>
              <a:t>: http://10.60.98.109:9082/ </a:t>
            </a:r>
          </a:p>
          <a:p>
            <a:r>
              <a:rPr lang="en-US" sz="1600" dirty="0">
                <a:latin typeface="FS PF BeauSans Pro" panose="02000500000000020004" pitchFamily="2" charset="0"/>
              </a:rPr>
              <a:t/>
            </a:r>
            <a:br>
              <a:rPr lang="en-US" sz="1600" dirty="0">
                <a:latin typeface="FS PF BeauSans Pro" panose="02000500000000020004" pitchFamily="2" charset="0"/>
              </a:rPr>
            </a:br>
            <a:r>
              <a:rPr lang="en-US" sz="1600" b="1" dirty="0">
                <a:latin typeface="FS PF BeauSans Pro" panose="02000500000000020004" pitchFamily="2" charset="0"/>
              </a:rPr>
              <a:t>Username</a:t>
            </a:r>
            <a:r>
              <a:rPr lang="en-US" sz="1600" dirty="0">
                <a:latin typeface="FS PF BeauSans Pro" panose="02000500000000020004" pitchFamily="2" charset="0"/>
              </a:rPr>
              <a:t>: diepht7</a:t>
            </a:r>
          </a:p>
          <a:p>
            <a:r>
              <a:rPr lang="en-US" sz="1600" dirty="0">
                <a:latin typeface="FS PF BeauSans Pro" panose="02000500000000020004" pitchFamily="2" charset="0"/>
              </a:rPr>
              <a:t/>
            </a:r>
            <a:br>
              <a:rPr lang="en-US" sz="1600" dirty="0">
                <a:latin typeface="FS PF BeauSans Pro" panose="02000500000000020004" pitchFamily="2" charset="0"/>
              </a:rPr>
            </a:br>
            <a:r>
              <a:rPr lang="en-US" sz="1600" b="1" dirty="0">
                <a:latin typeface="FS PF BeauSans Pro" panose="02000500000000020004" pitchFamily="2" charset="0"/>
              </a:rPr>
              <a:t>Password</a:t>
            </a:r>
            <a:r>
              <a:rPr lang="en-US" sz="1600" dirty="0">
                <a:latin typeface="FS PF BeauSans Pro" panose="02000500000000020004" pitchFamily="2" charset="0"/>
              </a:rPr>
              <a:t>: Sieuchip11335577a@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vi-VN" sz="14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 idx="4294967295"/>
          </p:nvPr>
        </p:nvSpPr>
        <p:spPr>
          <a:xfrm>
            <a:off x="1442996" y="1397950"/>
            <a:ext cx="6253028" cy="690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solidFill>
                  <a:schemeClr val="accent1"/>
                </a:solidFill>
                <a:latin typeface="FS PF BeauSans Pro" panose="02000500000000020004" pitchFamily="2" charset="0"/>
              </a:rPr>
              <a:t>Giới</a:t>
            </a:r>
            <a:r>
              <a:rPr lang="en-US" dirty="0">
                <a:solidFill>
                  <a:schemeClr val="accent1"/>
                </a:solidFill>
                <a:latin typeface="FS PF BeauSans Pro" panose="02000500000000020004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FS PF BeauSans Pro" panose="02000500000000020004" pitchFamily="2" charset="0"/>
              </a:rPr>
              <a:t>thiệu</a:t>
            </a:r>
            <a:r>
              <a:rPr lang="en-US" dirty="0">
                <a:solidFill>
                  <a:schemeClr val="accent1"/>
                </a:solidFill>
                <a:latin typeface="FS PF BeauSans Pro" panose="02000500000000020004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FS PF BeauSans Pro" panose="02000500000000020004" pitchFamily="2" charset="0"/>
              </a:rPr>
              <a:t>hệ</a:t>
            </a:r>
            <a:r>
              <a:rPr lang="en-US" dirty="0">
                <a:solidFill>
                  <a:schemeClr val="accent1"/>
                </a:solidFill>
                <a:latin typeface="FS PF BeauSans Pro" panose="02000500000000020004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FS PF BeauSans Pro" panose="02000500000000020004" pitchFamily="2" charset="0"/>
              </a:rPr>
              <a:t>thống</a:t>
            </a:r>
            <a:r>
              <a:rPr lang="en-US" dirty="0">
                <a:solidFill>
                  <a:schemeClr val="accent1"/>
                </a:solidFill>
                <a:latin typeface="FS PF BeauSans Pro" panose="02000500000000020004" pitchFamily="2" charset="0"/>
              </a:rPr>
              <a:t> website demo </a:t>
            </a:r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30864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69073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693;p71">
            <a:extLst>
              <a:ext uri="{FF2B5EF4-FFF2-40B4-BE49-F238E27FC236}">
                <a16:creationId xmlns:a16="http://schemas.microsoft.com/office/drawing/2014/main" id="{DABB10AA-148D-4A0C-8A3A-BF130F3D7BF3}"/>
              </a:ext>
            </a:extLst>
          </p:cNvPr>
          <p:cNvSpPr/>
          <p:nvPr/>
        </p:nvSpPr>
        <p:spPr>
          <a:xfrm>
            <a:off x="4292818" y="573521"/>
            <a:ext cx="558364" cy="55831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45C78D-FB80-465F-AC3D-0A3E7562DC6B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B6576679-B1E6-4499-9185-14A3EA97292E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12B2B-DF21-45DB-9988-7F9B35D064E3}"/>
                </a:ext>
              </a:extLst>
            </p:cNvPr>
            <p:cNvSpPr txBox="1"/>
            <p:nvPr/>
          </p:nvSpPr>
          <p:spPr>
            <a:xfrm>
              <a:off x="-4800" y="32536"/>
              <a:ext cx="2413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Giới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thiệu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hệ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thống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website demo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1" name="Rectangle 10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48" y="2765481"/>
            <a:ext cx="7743804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chemeClr val="accent1"/>
                </a:solidFill>
              </a:rPr>
              <a:t>Locate elements</a:t>
            </a:r>
            <a:endParaRPr lang="en-US" sz="3000" dirty="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 flipH="1">
            <a:off x="1147579" y="1412492"/>
            <a:ext cx="2979300" cy="1346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FS PF BeauSans Pro" panose="02000500000000020004" pitchFamily="2" charset="0"/>
                <a:cs typeface="Calibri" panose="020F0502020204030204" pitchFamily="34" charset="0"/>
              </a:rPr>
              <a:t>02</a:t>
            </a:r>
            <a:endParaRPr sz="96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sq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6" name="Rectangle 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45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4294967295"/>
          </p:nvPr>
        </p:nvSpPr>
        <p:spPr>
          <a:xfrm>
            <a:off x="1442996" y="2253891"/>
            <a:ext cx="6253208" cy="1887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600" dirty="0">
                <a:latin typeface="FS PF BeauSans Pro" panose="02000500000000020004" pitchFamily="2" charset="0"/>
              </a:rPr>
              <a:t>Git </a:t>
            </a:r>
            <a:r>
              <a:rPr lang="en-US" sz="1600" dirty="0" err="1">
                <a:latin typeface="FS PF BeauSans Pro" panose="02000500000000020004" pitchFamily="2" charset="0"/>
              </a:rPr>
              <a:t>là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mềm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nguồn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mở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miễn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thiết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kế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mọi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thứ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dự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án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nhỏ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rất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lớn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tốc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độ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hiệu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quả</a:t>
            </a:r>
            <a:endParaRPr lang="en-US" sz="1600" dirty="0">
              <a:latin typeface="FS PF BeauSans Pro" panose="02000500000000020004" pitchFamily="2" charset="0"/>
            </a:endParaRPr>
          </a:p>
          <a:p>
            <a:pPr marL="0" lvl="0" indent="0">
              <a:spcAft>
                <a:spcPts val="800"/>
              </a:spcAft>
              <a:buNone/>
            </a:pPr>
            <a:endParaRPr lang="en-US" sz="14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vi-VN" sz="14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 idx="4294967295"/>
          </p:nvPr>
        </p:nvSpPr>
        <p:spPr>
          <a:xfrm>
            <a:off x="3644775" y="1403125"/>
            <a:ext cx="6253028" cy="690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solidFill>
                  <a:schemeClr val="accent1"/>
                </a:solidFill>
                <a:latin typeface="FS PF BeauSans Pro" panose="02000500000000020004" pitchFamily="2" charset="0"/>
              </a:rPr>
              <a:t>Khái</a:t>
            </a:r>
            <a:r>
              <a:rPr lang="en-US" dirty="0">
                <a:solidFill>
                  <a:schemeClr val="accent1"/>
                </a:solidFill>
                <a:latin typeface="FS PF BeauSans Pro" panose="02000500000000020004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FS PF BeauSans Pro" panose="02000500000000020004" pitchFamily="2" charset="0"/>
              </a:rPr>
              <a:t>niệm</a:t>
            </a:r>
            <a:endParaRPr lang="en-US" dirty="0">
              <a:solidFill>
                <a:schemeClr val="accent1"/>
              </a:solidFill>
              <a:latin typeface="FS PF BeauSans Pro" panose="02000500000000020004" pitchFamily="2" charset="0"/>
            </a:endParaRPr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30864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690732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693;p71">
            <a:extLst>
              <a:ext uri="{FF2B5EF4-FFF2-40B4-BE49-F238E27FC236}">
                <a16:creationId xmlns:a16="http://schemas.microsoft.com/office/drawing/2014/main" id="{DABB10AA-148D-4A0C-8A3A-BF130F3D7BF3}"/>
              </a:ext>
            </a:extLst>
          </p:cNvPr>
          <p:cNvSpPr/>
          <p:nvPr/>
        </p:nvSpPr>
        <p:spPr>
          <a:xfrm>
            <a:off x="4292818" y="573521"/>
            <a:ext cx="558364" cy="55831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45C78D-FB80-465F-AC3D-0A3E7562DC6B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B6576679-B1E6-4499-9185-14A3EA97292E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12B2B-DF21-45DB-9988-7F9B35D064E3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1" name="Rectangle 10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8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ABD01-81F0-4FA8-9D38-9B9C9362CFB6}"/>
              </a:ext>
            </a:extLst>
          </p:cNvPr>
          <p:cNvGrpSpPr/>
          <p:nvPr/>
        </p:nvGrpSpPr>
        <p:grpSpPr>
          <a:xfrm>
            <a:off x="576263" y="817788"/>
            <a:ext cx="3995737" cy="369332"/>
            <a:chOff x="797766" y="977087"/>
            <a:chExt cx="3995737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384C3-4D35-44C0-8362-161814C577E8}"/>
                </a:ext>
              </a:extLst>
            </p:cNvPr>
            <p:cNvGrpSpPr/>
            <p:nvPr/>
          </p:nvGrpSpPr>
          <p:grpSpPr>
            <a:xfrm>
              <a:off x="797766" y="1029766"/>
              <a:ext cx="234240" cy="233196"/>
              <a:chOff x="1525828" y="1130295"/>
              <a:chExt cx="234240" cy="23319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FAC551B5-BEAF-4ACC-8627-C9A3AA5E5DC8}"/>
                  </a:ext>
                </a:extLst>
              </p:cNvPr>
              <p:cNvSpPr/>
              <p:nvPr/>
            </p:nvSpPr>
            <p:spPr>
              <a:xfrm>
                <a:off x="1525828" y="1130295"/>
                <a:ext cx="187242" cy="233196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E0A36C9D-E69C-476D-B2D6-823E5A8225CD}"/>
                  </a:ext>
                </a:extLst>
              </p:cNvPr>
              <p:cNvSpPr/>
              <p:nvPr/>
            </p:nvSpPr>
            <p:spPr>
              <a:xfrm>
                <a:off x="1594705" y="1149555"/>
                <a:ext cx="165363" cy="194766"/>
              </a:xfrm>
              <a:prstGeom prst="chevron">
                <a:avLst/>
              </a:prstGeom>
              <a:solidFill>
                <a:schemeClr val="accent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9037-E362-4FFF-A6D3-01608B684B9C}"/>
                </a:ext>
              </a:extLst>
            </p:cNvPr>
            <p:cNvSpPr txBox="1"/>
            <p:nvPr/>
          </p:nvSpPr>
          <p:spPr>
            <a:xfrm>
              <a:off x="1100883" y="977087"/>
              <a:ext cx="369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800" b="1" dirty="0" err="1">
                  <a:latin typeface="FS PF BeauSans Pro" panose="02000500000000020004" pitchFamily="2" charset="0"/>
                </a:rPr>
                <a:t>Ưu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điểm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của</a:t>
              </a:r>
              <a:r>
                <a:rPr lang="en-US" sz="1800" b="1" dirty="0">
                  <a:latin typeface="FS PF BeauSans Pro" panose="02000500000000020004" pitchFamily="2" charset="0"/>
                </a:rPr>
                <a:t> git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1673384"/>
            <a:ext cx="7385238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dirty="0" err="1">
                <a:latin typeface="FS PF BeauSans Pro" panose="02000500000000020004" pitchFamily="2" charset="0"/>
              </a:rPr>
              <a:t>Giúp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nguồn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đơn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giản</a:t>
            </a:r>
            <a:r>
              <a:rPr lang="en-US" sz="1600" dirty="0">
                <a:latin typeface="FS PF BeauSans Pro" panose="02000500000000020004" pitchFamily="2" charset="0"/>
              </a:rPr>
              <a:t>, an </a:t>
            </a:r>
            <a:r>
              <a:rPr lang="en-US" sz="1600" dirty="0" err="1">
                <a:latin typeface="FS PF BeauSans Pro" panose="02000500000000020004" pitchFamily="2" charset="0"/>
              </a:rPr>
              <a:t>toàn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dễ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dụng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 err="1">
                <a:latin typeface="FS PF BeauSans Pro" panose="02000500000000020004" pitchFamily="2" charset="0"/>
              </a:rPr>
              <a:t>Tối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hóa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việc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lý</a:t>
            </a:r>
            <a:r>
              <a:rPr lang="en-US" sz="1600" dirty="0">
                <a:latin typeface="FS PF BeauSans Pro" panose="02000500000000020004" pitchFamily="2" charset="0"/>
              </a:rPr>
              <a:t> source code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làm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việc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theo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nhóm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bằng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cách</a:t>
            </a:r>
            <a:r>
              <a:rPr lang="en-US" sz="1600" dirty="0">
                <a:latin typeface="FS PF BeauSans Pro" panose="02000500000000020004" pitchFamily="2" charset="0"/>
              </a:rPr>
              <a:t> chia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kết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hợp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nhánh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 err="1">
                <a:latin typeface="FS PF BeauSans Pro" panose="02000500000000020004" pitchFamily="2" charset="0"/>
              </a:rPr>
              <a:t>Dễ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dàng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tích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hợp</a:t>
            </a:r>
            <a:r>
              <a:rPr lang="en-US" sz="1600" dirty="0">
                <a:latin typeface="FS PF BeauSans Pro" panose="02000500000000020004" pitchFamily="2" charset="0"/>
              </a:rPr>
              <a:t> CI/CD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việc</a:t>
            </a:r>
            <a:r>
              <a:rPr lang="en-US" sz="1600" dirty="0">
                <a:latin typeface="FS PF BeauSans Pro" panose="02000500000000020004" pitchFamily="2" charset="0"/>
              </a:rPr>
              <a:t> deployment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git</a:t>
            </a:r>
          </a:p>
          <a:p>
            <a:pPr lvl="0"/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 err="1">
                <a:latin typeface="FS PF BeauSans Pro" panose="02000500000000020004" pitchFamily="2" charset="0"/>
              </a:rPr>
              <a:t>Có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dễ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dàng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lấy</a:t>
            </a:r>
            <a:r>
              <a:rPr lang="en-US" sz="1600" dirty="0">
                <a:latin typeface="FS PF BeauSans Pro" panose="02000500000000020004" pitchFamily="2" charset="0"/>
              </a:rPr>
              <a:t> source code ở </a:t>
            </a:r>
            <a:r>
              <a:rPr lang="en-US" sz="1600" dirty="0" err="1">
                <a:latin typeface="FS PF BeauSans Pro" panose="02000500000000020004" pitchFamily="2" charset="0"/>
              </a:rPr>
              <a:t>bất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đâu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chỉ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cần</a:t>
            </a:r>
            <a:r>
              <a:rPr lang="en-US" sz="1600" dirty="0">
                <a:latin typeface="FS PF BeauSans Pro" panose="02000500000000020004" pitchFamily="2" charset="0"/>
              </a:rPr>
              <a:t> clone </a:t>
            </a:r>
            <a:r>
              <a:rPr lang="en-US" sz="1600" dirty="0" err="1">
                <a:latin typeface="FS PF BeauSans Pro" panose="02000500000000020004" pitchFamily="2" charset="0"/>
              </a:rPr>
              <a:t>từ</a:t>
            </a:r>
            <a:r>
              <a:rPr lang="en-US" sz="1600" dirty="0">
                <a:latin typeface="FS PF BeauSans Pro" panose="02000500000000020004" pitchFamily="2" charset="0"/>
              </a:rPr>
              <a:t> git server </a:t>
            </a:r>
            <a:r>
              <a:rPr lang="en-US" sz="1600" dirty="0" err="1">
                <a:latin typeface="FS PF BeauSans Pro" panose="02000500000000020004" pitchFamily="2" charset="0"/>
              </a:rPr>
              <a:t>về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máy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của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bạn</a:t>
            </a:r>
            <a:endParaRPr lang="en-US" sz="1600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EC7CB-45DC-4ECC-8A8F-B1F4E4331565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90C046D4-B758-4162-91FA-8CDA2B827C45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5DDEF-6050-4B72-9E02-3178126E0DB2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72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ABD01-81F0-4FA8-9D38-9B9C9362CFB6}"/>
              </a:ext>
            </a:extLst>
          </p:cNvPr>
          <p:cNvGrpSpPr/>
          <p:nvPr/>
        </p:nvGrpSpPr>
        <p:grpSpPr>
          <a:xfrm>
            <a:off x="576263" y="817788"/>
            <a:ext cx="6654716" cy="369332"/>
            <a:chOff x="797766" y="977087"/>
            <a:chExt cx="3995737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384C3-4D35-44C0-8362-161814C577E8}"/>
                </a:ext>
              </a:extLst>
            </p:cNvPr>
            <p:cNvGrpSpPr/>
            <p:nvPr/>
          </p:nvGrpSpPr>
          <p:grpSpPr>
            <a:xfrm>
              <a:off x="797766" y="1029766"/>
              <a:ext cx="234240" cy="233196"/>
              <a:chOff x="1525828" y="1130295"/>
              <a:chExt cx="234240" cy="23319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FAC551B5-BEAF-4ACC-8627-C9A3AA5E5DC8}"/>
                  </a:ext>
                </a:extLst>
              </p:cNvPr>
              <p:cNvSpPr/>
              <p:nvPr/>
            </p:nvSpPr>
            <p:spPr>
              <a:xfrm>
                <a:off x="1525828" y="1130295"/>
                <a:ext cx="187242" cy="233196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E0A36C9D-E69C-476D-B2D6-823E5A8225CD}"/>
                  </a:ext>
                </a:extLst>
              </p:cNvPr>
              <p:cNvSpPr/>
              <p:nvPr/>
            </p:nvSpPr>
            <p:spPr>
              <a:xfrm>
                <a:off x="1594705" y="1149555"/>
                <a:ext cx="165363" cy="194766"/>
              </a:xfrm>
              <a:prstGeom prst="chevron">
                <a:avLst/>
              </a:prstGeom>
              <a:solidFill>
                <a:schemeClr val="accent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9037-E362-4FFF-A6D3-01608B684B9C}"/>
                </a:ext>
              </a:extLst>
            </p:cNvPr>
            <p:cNvSpPr txBox="1"/>
            <p:nvPr/>
          </p:nvSpPr>
          <p:spPr>
            <a:xfrm>
              <a:off x="1100883" y="977087"/>
              <a:ext cx="369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800" b="1" dirty="0" err="1">
                  <a:latin typeface="FS PF BeauSans Pro" panose="02000500000000020004" pitchFamily="2" charset="0"/>
                </a:rPr>
                <a:t>Các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bước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cài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đặt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để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sử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dụng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được</a:t>
              </a:r>
              <a:r>
                <a:rPr lang="en-US" sz="1800" b="1" dirty="0">
                  <a:latin typeface="FS PF BeauSans Pro" panose="02000500000000020004" pitchFamily="2" charset="0"/>
                </a:rPr>
                <a:t> Git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trên</a:t>
              </a:r>
              <a:r>
                <a:rPr lang="en-US" sz="1800" b="1" dirty="0">
                  <a:latin typeface="FS PF BeauSans Pro" panose="02000500000000020004" pitchFamily="2" charset="0"/>
                </a:rPr>
                <a:t> Windows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1097664" y="1766007"/>
            <a:ext cx="7385238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1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cài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đặt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mềm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Git SCM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2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cài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đặt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công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cụ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lý</a:t>
            </a:r>
            <a:r>
              <a:rPr lang="en-US" sz="1600" dirty="0">
                <a:latin typeface="FS PF BeauSans Pro" panose="02000500000000020004" pitchFamily="2" charset="0"/>
              </a:rPr>
              <a:t> Git </a:t>
            </a:r>
            <a:r>
              <a:rPr lang="en-US" sz="1600" dirty="0" err="1">
                <a:latin typeface="FS PF BeauSans Pro" panose="02000500000000020004" pitchFamily="2" charset="0"/>
              </a:rPr>
              <a:t>là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 err="1">
                <a:latin typeface="FS PF BeauSans Pro" panose="02000500000000020004" pitchFamily="2" charset="0"/>
              </a:rPr>
              <a:t>Tortoisegit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trên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Windows</a:t>
            </a:r>
            <a:r>
              <a:rPr lang="en-US" sz="1600" dirty="0">
                <a:latin typeface="FS PF BeauSans Pro" panose="02000500000000020004" pitchFamily="2" charset="0"/>
              </a:rPr>
              <a:t> (</a:t>
            </a:r>
            <a:r>
              <a:rPr lang="en-US" sz="1600" dirty="0" err="1">
                <a:latin typeface="FS PF BeauSans Pro" panose="02000500000000020004" pitchFamily="2" charset="0"/>
              </a:rPr>
              <a:t>hoặc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GitHub Desktop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cả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MacOS</a:t>
            </a:r>
            <a:r>
              <a:rPr lang="en-US" sz="1600" dirty="0">
                <a:latin typeface="FS PF BeauSans Pro" panose="02000500000000020004" pitchFamily="2" charset="0"/>
              </a:rPr>
              <a:t>)</a:t>
            </a:r>
          </a:p>
          <a:p>
            <a:pPr lvl="0"/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3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đăng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tài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khoản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dịch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vụ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GitHub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trữ</a:t>
            </a:r>
            <a:r>
              <a:rPr lang="en-US" sz="1600" dirty="0">
                <a:latin typeface="FS PF BeauSans Pro" panose="02000500000000020004" pitchFamily="2" charset="0"/>
              </a:rPr>
              <a:t> source code</a:t>
            </a:r>
          </a:p>
          <a:p>
            <a:pPr lvl="0"/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4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tạo</a:t>
            </a:r>
            <a:r>
              <a:rPr lang="en-US" sz="1600" dirty="0">
                <a:latin typeface="FS PF BeauSans Pro" panose="02000500000000020004" pitchFamily="2" charset="0"/>
              </a:rPr>
              <a:t> repository </a:t>
            </a:r>
            <a:r>
              <a:rPr lang="en-US" sz="1600" dirty="0" err="1">
                <a:latin typeface="FS PF BeauSans Pro" panose="02000500000000020004" pitchFamily="2" charset="0"/>
              </a:rPr>
              <a:t>trên</a:t>
            </a:r>
            <a:r>
              <a:rPr lang="en-US" sz="1600" dirty="0">
                <a:latin typeface="FS PF BeauSans Pro" panose="02000500000000020004" pitchFamily="2" charset="0"/>
              </a:rPr>
              <a:t> GitHub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kết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nối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máy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tính</a:t>
            </a:r>
            <a:r>
              <a:rPr lang="en-US" sz="1600" dirty="0">
                <a:latin typeface="FS PF BeauSans Pro" panose="02000500000000020004" pitchFamily="2" charset="0"/>
              </a:rPr>
              <a:t> Windows</a:t>
            </a:r>
          </a:p>
          <a:p>
            <a:r>
              <a:rPr lang="en-US" sz="1600" dirty="0">
                <a:latin typeface="FS PF BeauSans Pro" panose="02000500000000020004" pitchFamily="2" charset="0"/>
              </a:rPr>
              <a:t>Link </a:t>
            </a:r>
            <a:r>
              <a:rPr lang="en-US" sz="1600" dirty="0" err="1">
                <a:latin typeface="FS PF BeauSans Pro" panose="02000500000000020004" pitchFamily="2" charset="0"/>
              </a:rPr>
              <a:t>tải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Git SCM</a:t>
            </a:r>
            <a:r>
              <a:rPr lang="en-US" sz="1600" dirty="0">
                <a:latin typeface="FS PF BeauSans Pro" panose="02000500000000020004" pitchFamily="2" charset="0"/>
              </a:rPr>
              <a:t>: </a:t>
            </a:r>
            <a:r>
              <a:rPr lang="en-US" sz="1600" u="sng" dirty="0">
                <a:latin typeface="FS PF BeauSans Pro" panose="02000500000000020004" pitchFamily="2" charset="0"/>
                <a:hlinkClick r:id="rId3"/>
              </a:rPr>
              <a:t>https://git-scm.com/download/</a:t>
            </a:r>
            <a:endParaRPr lang="en-US" sz="1600" dirty="0">
              <a:latin typeface="FS PF BeauSans Pro" panose="02000500000000020004" pitchFamily="2" charset="0"/>
            </a:endParaRPr>
          </a:p>
          <a:p>
            <a:r>
              <a:rPr lang="en-US" sz="1600" dirty="0">
                <a:latin typeface="FS PF BeauSans Pro" panose="02000500000000020004" pitchFamily="2" charset="0"/>
              </a:rPr>
              <a:t>Link </a:t>
            </a:r>
            <a:r>
              <a:rPr lang="en-US" sz="1600" dirty="0" err="1">
                <a:latin typeface="FS PF BeauSans Pro" panose="02000500000000020004" pitchFamily="2" charset="0"/>
              </a:rPr>
              <a:t>tải</a:t>
            </a:r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 err="1">
                <a:latin typeface="FS PF BeauSans Pro" panose="02000500000000020004" pitchFamily="2" charset="0"/>
              </a:rPr>
              <a:t>Tortoisegit</a:t>
            </a:r>
            <a:r>
              <a:rPr lang="en-US" sz="1600" b="1" dirty="0">
                <a:latin typeface="FS PF BeauSans Pro" panose="02000500000000020004" pitchFamily="2" charset="0"/>
              </a:rPr>
              <a:t> (</a:t>
            </a:r>
            <a:r>
              <a:rPr lang="en-US" sz="1600" b="1" dirty="0" err="1">
                <a:latin typeface="FS PF BeauSans Pro" panose="02000500000000020004" pitchFamily="2" charset="0"/>
              </a:rPr>
              <a:t>chỉ</a:t>
            </a:r>
            <a:r>
              <a:rPr lang="en-US" sz="1600" b="1" dirty="0">
                <a:latin typeface="FS PF BeauSans Pro" panose="02000500000000020004" pitchFamily="2" charset="0"/>
              </a:rPr>
              <a:t> </a:t>
            </a:r>
            <a:r>
              <a:rPr lang="en-US" sz="1600" b="1" dirty="0" err="1">
                <a:latin typeface="FS PF BeauSans Pro" panose="02000500000000020004" pitchFamily="2" charset="0"/>
              </a:rPr>
              <a:t>dành</a:t>
            </a:r>
            <a:r>
              <a:rPr lang="en-US" sz="1600" b="1" dirty="0">
                <a:latin typeface="FS PF BeauSans Pro" panose="02000500000000020004" pitchFamily="2" charset="0"/>
              </a:rPr>
              <a:t> </a:t>
            </a:r>
            <a:r>
              <a:rPr lang="en-US" sz="1600" b="1" dirty="0" err="1">
                <a:latin typeface="FS PF BeauSans Pro" panose="02000500000000020004" pitchFamily="2" charset="0"/>
              </a:rPr>
              <a:t>cho</a:t>
            </a:r>
            <a:r>
              <a:rPr lang="en-US" sz="1600" b="1" dirty="0">
                <a:latin typeface="FS PF BeauSans Pro" panose="02000500000000020004" pitchFamily="2" charset="0"/>
              </a:rPr>
              <a:t> Window)</a:t>
            </a:r>
            <a:r>
              <a:rPr lang="en-US" sz="1600" dirty="0">
                <a:latin typeface="FS PF BeauSans Pro" panose="02000500000000020004" pitchFamily="2" charset="0"/>
              </a:rPr>
              <a:t>: </a:t>
            </a:r>
            <a:r>
              <a:rPr lang="en-US" sz="1600" u="sng" dirty="0">
                <a:latin typeface="FS PF BeauSans Pro" panose="02000500000000020004" pitchFamily="2" charset="0"/>
                <a:hlinkClick r:id="rId4"/>
              </a:rPr>
              <a:t>https://tortoisegit.org/download/</a:t>
            </a:r>
            <a:endParaRPr lang="en-US" sz="1600" dirty="0">
              <a:latin typeface="FS PF BeauSans Pro" panose="02000500000000020004" pitchFamily="2" charset="0"/>
            </a:endParaRPr>
          </a:p>
          <a:p>
            <a:r>
              <a:rPr lang="en-US" sz="1600" dirty="0">
                <a:latin typeface="FS PF BeauSans Pro" panose="02000500000000020004" pitchFamily="2" charset="0"/>
              </a:rPr>
              <a:t>Link </a:t>
            </a:r>
            <a:r>
              <a:rPr lang="en-US" sz="1600" b="1" dirty="0">
                <a:latin typeface="FS PF BeauSans Pro" panose="02000500000000020004" pitchFamily="2" charset="0"/>
              </a:rPr>
              <a:t>GitHub</a:t>
            </a:r>
            <a:r>
              <a:rPr lang="en-US" sz="1600" dirty="0">
                <a:latin typeface="FS PF BeauSans Pro" panose="02000500000000020004" pitchFamily="2" charset="0"/>
              </a:rPr>
              <a:t>: </a:t>
            </a:r>
            <a:r>
              <a:rPr lang="en-US" sz="1600" u="sng" dirty="0">
                <a:latin typeface="FS PF BeauSans Pro" panose="02000500000000020004" pitchFamily="2" charset="0"/>
                <a:hlinkClick r:id="rId5"/>
              </a:rPr>
              <a:t>https://github.com/</a:t>
            </a:r>
            <a:endParaRPr lang="en-US" sz="1600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EC7CB-45DC-4ECC-8A8F-B1F4E4331565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90C046D4-B758-4162-91FA-8CDA2B827C45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5DDEF-6050-4B72-9E02-3178126E0DB2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91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CABD01-81F0-4FA8-9D38-9B9C9362CFB6}"/>
              </a:ext>
            </a:extLst>
          </p:cNvPr>
          <p:cNvGrpSpPr/>
          <p:nvPr/>
        </p:nvGrpSpPr>
        <p:grpSpPr>
          <a:xfrm>
            <a:off x="576263" y="817788"/>
            <a:ext cx="3995737" cy="369332"/>
            <a:chOff x="797766" y="977087"/>
            <a:chExt cx="3995737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384C3-4D35-44C0-8362-161814C577E8}"/>
                </a:ext>
              </a:extLst>
            </p:cNvPr>
            <p:cNvGrpSpPr/>
            <p:nvPr/>
          </p:nvGrpSpPr>
          <p:grpSpPr>
            <a:xfrm>
              <a:off x="797766" y="1029766"/>
              <a:ext cx="234240" cy="233196"/>
              <a:chOff x="1525828" y="1130295"/>
              <a:chExt cx="234240" cy="23319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FAC551B5-BEAF-4ACC-8627-C9A3AA5E5DC8}"/>
                  </a:ext>
                </a:extLst>
              </p:cNvPr>
              <p:cNvSpPr/>
              <p:nvPr/>
            </p:nvSpPr>
            <p:spPr>
              <a:xfrm>
                <a:off x="1525828" y="1130295"/>
                <a:ext cx="187242" cy="233196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E0A36C9D-E69C-476D-B2D6-823E5A8225CD}"/>
                  </a:ext>
                </a:extLst>
              </p:cNvPr>
              <p:cNvSpPr/>
              <p:nvPr/>
            </p:nvSpPr>
            <p:spPr>
              <a:xfrm>
                <a:off x="1594705" y="1149555"/>
                <a:ext cx="165363" cy="194766"/>
              </a:xfrm>
              <a:prstGeom prst="chevron">
                <a:avLst/>
              </a:prstGeom>
              <a:solidFill>
                <a:schemeClr val="accent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FS PF BeauSans Pro" panose="02000500000000020004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9037-E362-4FFF-A6D3-01608B684B9C}"/>
                </a:ext>
              </a:extLst>
            </p:cNvPr>
            <p:cNvSpPr txBox="1"/>
            <p:nvPr/>
          </p:nvSpPr>
          <p:spPr>
            <a:xfrm>
              <a:off x="1100883" y="977087"/>
              <a:ext cx="369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800" b="1" dirty="0" err="1">
                  <a:latin typeface="FS PF BeauSans Pro" panose="02000500000000020004" pitchFamily="2" charset="0"/>
                </a:rPr>
                <a:t>Kết</a:t>
              </a:r>
              <a:r>
                <a:rPr lang="en-US" sz="1800" b="1" dirty="0">
                  <a:latin typeface="FS PF BeauSans Pro" panose="02000500000000020004" pitchFamily="2" charset="0"/>
                </a:rPr>
                <a:t> </a:t>
              </a:r>
              <a:r>
                <a:rPr lang="en-US" sz="1800" b="1" dirty="0" err="1">
                  <a:latin typeface="FS PF BeauSans Pro" panose="02000500000000020004" pitchFamily="2" charset="0"/>
                </a:rPr>
                <a:t>nối</a:t>
              </a:r>
              <a:r>
                <a:rPr lang="en-US" sz="1800" b="1" dirty="0">
                  <a:latin typeface="FS PF BeauSans Pro" panose="02000500000000020004" pitchFamily="2" charset="0"/>
                </a:rPr>
                <a:t> git 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1673384"/>
            <a:ext cx="7385238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 err="1">
                <a:latin typeface="FS PF BeauSans Pro" panose="02000500000000020004" pitchFamily="2" charset="0"/>
              </a:rPr>
              <a:t>Bước</a:t>
            </a:r>
            <a:r>
              <a:rPr lang="en-US" sz="1600" b="1" dirty="0">
                <a:latin typeface="FS PF BeauSans Pro" panose="02000500000000020004" pitchFamily="2" charset="0"/>
              </a:rPr>
              <a:t> 1 : </a:t>
            </a:r>
            <a:r>
              <a:rPr lang="en-US" sz="1600" dirty="0" err="1">
                <a:latin typeface="FS PF BeauSans Pro" panose="02000500000000020004" pitchFamily="2" charset="0"/>
              </a:rPr>
              <a:t>Kết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nối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Git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EC7CB-45DC-4ECC-8A8F-B1F4E4331565}"/>
              </a:ext>
            </a:extLst>
          </p:cNvPr>
          <p:cNvGrpSpPr/>
          <p:nvPr/>
        </p:nvGrpSpPr>
        <p:grpSpPr>
          <a:xfrm>
            <a:off x="-180109" y="-1"/>
            <a:ext cx="3512856" cy="505692"/>
            <a:chOff x="-180109" y="-1"/>
            <a:chExt cx="2870682" cy="505692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90C046D4-B758-4162-91FA-8CDA2B827C45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25DDEF-6050-4B72-9E02-3178126E0DB2}"/>
                </a:ext>
              </a:extLst>
            </p:cNvPr>
            <p:cNvSpPr txBox="1"/>
            <p:nvPr/>
          </p:nvSpPr>
          <p:spPr>
            <a:xfrm>
              <a:off x="-4800" y="32536"/>
              <a:ext cx="26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Quản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lý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source code IDE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trên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GitHub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BF574FC-881C-4D93-B685-A894366277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3567" y="2303332"/>
            <a:ext cx="2856865" cy="2304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5700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Custom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33"/>
      </a:accent1>
      <a:accent2>
        <a:srgbClr val="FFC300"/>
      </a:accent2>
      <a:accent3>
        <a:srgbClr val="5463FF"/>
      </a:accent3>
      <a:accent4>
        <a:srgbClr val="EAEAEA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13451</TotalTime>
  <Words>386</Words>
  <Application>Microsoft Office PowerPoint</Application>
  <PresentationFormat>On-screen Show (16:9)</PresentationFormat>
  <Paragraphs>71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FS PF BeauSans Pro</vt:lpstr>
      <vt:lpstr>Roboto Condensed Light</vt:lpstr>
      <vt:lpstr>Calibri</vt:lpstr>
      <vt:lpstr>Exo 2</vt:lpstr>
      <vt:lpstr>Fira Sans Extra Condensed Medium</vt:lpstr>
      <vt:lpstr>Tech Newsletter XL by Slidesgo</vt:lpstr>
      <vt:lpstr>file:///C:\Users\Huyennt165_DU01\Downloads\ToolAutoTest\Đào%20tạo\Testcase.xlsx</vt:lpstr>
      <vt:lpstr>Thực hành chạy auto test trên website demo</vt:lpstr>
      <vt:lpstr>MỤC LỤC</vt:lpstr>
      <vt:lpstr>Giới thiệu hệ thống website demo</vt:lpstr>
      <vt:lpstr>Giới thiệu hệ thống website demo </vt:lpstr>
      <vt:lpstr>Locate elements</vt:lpstr>
      <vt:lpstr>Khái niệm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Thay đổi bộ data test với Profile trên IDE</vt:lpstr>
      <vt:lpstr>PowerPoint Presentation</vt:lpstr>
      <vt:lpstr>PowerPoint Presentation</vt:lpstr>
      <vt:lpstr>PowerPoint Presentation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Hồ Thái Khanh (VSS LD)</dc:creator>
  <cp:lastModifiedBy>Nguyễn Thị Huyền (BU06 KT)</cp:lastModifiedBy>
  <cp:revision>223</cp:revision>
  <dcterms:modified xsi:type="dcterms:W3CDTF">2024-07-08T08:28:57Z</dcterms:modified>
</cp:coreProperties>
</file>