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8"/>
  </p:notesMasterIdLst>
  <p:sldIdLst>
    <p:sldId id="261" r:id="rId2"/>
    <p:sldId id="258" r:id="rId3"/>
    <p:sldId id="263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5" r:id="rId12"/>
    <p:sldId id="326" r:id="rId13"/>
    <p:sldId id="327" r:id="rId14"/>
    <p:sldId id="328" r:id="rId15"/>
    <p:sldId id="301" r:id="rId16"/>
    <p:sldId id="309" r:id="rId17"/>
    <p:sldId id="303" r:id="rId18"/>
    <p:sldId id="304" r:id="rId19"/>
    <p:sldId id="310" r:id="rId20"/>
    <p:sldId id="306" r:id="rId21"/>
    <p:sldId id="311" r:id="rId22"/>
    <p:sldId id="307" r:id="rId23"/>
    <p:sldId id="312" r:id="rId24"/>
    <p:sldId id="313" r:id="rId25"/>
    <p:sldId id="314" r:id="rId26"/>
    <p:sldId id="315" r:id="rId27"/>
    <p:sldId id="316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00" r:id="rId37"/>
  </p:sldIdLst>
  <p:sldSz cx="12192000" cy="6858000"/>
  <p:notesSz cx="6858000" cy="9144000"/>
  <p:embeddedFontLst>
    <p:embeddedFont>
      <p:font typeface="FS PF BeauSans Pro" panose="02000500000000020004" pitchFamily="2" charset="0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jtpD2vUfe07bT7yvNSecl8S0U5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FS PF BeauSans Pro" panose="02000500000000020004" pitchFamily="2" charset="0"/>
                <a:ea typeface="FS PF BeauSans Pro" panose="02000500000000020004" pitchFamily="2" charset="0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FS PF BeauSans Pro" panose="02000500000000020004" pitchFamily="2" charset="0"/>
                <a:ea typeface="FS PF BeauSans Pro" panose="02000500000000020004" pitchFamily="2" charset="0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FS PF BeauSans Pro" panose="02000500000000020004" pitchFamily="2" charset="0"/>
                <a:ea typeface="FS PF BeauSans Pro" panose="02000500000000020004" pitchFamily="2" charset="0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>
              <a:defRPr>
                <a:latin typeface="FS PF BeauSans Pro" panose="02000500000000020004" pitchFamily="2" charset="0"/>
              </a:defRPr>
            </a:lvl1pPr>
          </a:lstStyle>
          <a:p>
            <a:pPr algn="r"/>
            <a:fld id="{00000000-1234-1234-1234-123412341234}" type="slidenum">
              <a:rPr lang="en-US" sz="120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200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FS PF BeauSans Pro" panose="02000500000000020004" pitchFamily="2" charset="0"/>
        <a:ea typeface="FS PF BeauSans Pro" panose="02000500000000020004" pitchFamily="2" charset="0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77" name="Google Shape;77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FS PF BeauSans Pro" panose="02000500000000020004" pitchFamily="2" charset="0"/>
              </a:rPr>
              <a:t>2</a:t>
            </a:fld>
            <a:endParaRPr dirty="0">
              <a:latin typeface="FS PF BeauSans Pro" panose="02000500000000020004" pitchFamily="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509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6046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7986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5693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5312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3398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30085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028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5582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96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4297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35755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068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7657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60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227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09344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6479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04720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5525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20484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0356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1804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30827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1895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51510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752" name="Google Shape;75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916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460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4705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085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510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231" name="Google Shape;2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847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4" name="Google Shape;24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5" name="Google Shape;25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latin typeface="FS PF BeauSans Pro" panose="02000500000000020004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29" name="Google Shape;2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0" name="Google Shape;3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>
                <a:latin typeface="FS PF BeauSans Pro" panose="02000500000000020004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  <a:defRPr sz="2400">
                <a:latin typeface="FS PF BeauSans Pro" panose="02000500000000020004" pitchFamily="2" charset="0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34" name="Google Shape;34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5" name="Google Shape;35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36" name="Google Shape;36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>
                <a:latin typeface="FS PF BeauSans Pro" panose="02000500000000020004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4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F7F7F"/>
                </a:solidFill>
                <a:latin typeface="FS PF BeauSans Pro" panose="02000500000000020004" pitchFamily="2" charset="0"/>
                <a:ea typeface="FS PF BeauSans Pro" panose="02000500000000020004" pitchFamily="2" charset="0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0" name="Google Shape;40;p4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>
                <a:latin typeface="FS PF BeauSans Pro" panose="02000500000000020004" pitchFamily="2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 dirty="0"/>
          </a:p>
        </p:txBody>
      </p:sp>
      <p:sp>
        <p:nvSpPr>
          <p:cNvPr id="41" name="Google Shape;41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2" name="Google Shape;42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3" name="Google Shape;43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latin typeface="FS PF BeauSans Pro" panose="02000500000000020004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p4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latin typeface="FS PF BeauSans Pro" panose="02000500000000020004" pitchFamily="2" charset="0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7" name="Google Shape;47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8" name="Google Shape;48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 dirty="0"/>
          </a:p>
        </p:txBody>
      </p:sp>
      <p:sp>
        <p:nvSpPr>
          <p:cNvPr id="49" name="Google Shape;49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" y="0"/>
            <a:ext cx="12183893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1352" y="342881"/>
            <a:ext cx="1436767" cy="58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114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/>
        </p:nvSpPr>
        <p:spPr>
          <a:xfrm>
            <a:off x="0" y="-712232"/>
            <a:ext cx="12192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CFCFCF"/>
                </a:solidFill>
                <a:latin typeface="FS PF BeauSans Pro" panose="02000500000000020004" pitchFamily="2" charset="0"/>
                <a:ea typeface="Arial"/>
                <a:cs typeface="Arial"/>
                <a:sym typeface="Arial"/>
              </a:rPr>
              <a:t>www.9slide.vn</a:t>
            </a:r>
            <a:endParaRPr dirty="0">
              <a:latin typeface="FS PF BeauSans Pro" panose="02000500000000020004" pitchFamily="2" charset="0"/>
            </a:endParaRPr>
          </a:p>
        </p:txBody>
      </p:sp>
      <p:sp>
        <p:nvSpPr>
          <p:cNvPr id="11" name="Google Shape;11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2" name="Google Shape;12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FS PF BeauSans Pro" panose="02000500000000020004" pitchFamily="2" charset="0"/>
                <a:ea typeface="FS PF BeauSans Pro" panose="02000500000000020004" pitchFamily="2" charset="0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4" name="Google Shape;14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FS PF BeauSans Pro" panose="02000500000000020004" pitchFamily="2" charset="0"/>
                <a:ea typeface="FS PF BeauSans Pro" panose="02000500000000020004" pitchFamily="2" charset="0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15" name="Google Shape;15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FS PF BeauSans Pro" panose="02000500000000020004" pitchFamily="2" charset="0"/>
                <a:ea typeface="FS PF BeauSans Pro" panose="02000500000000020004" pitchFamily="2" charset="0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oogle Shape;16;p43"/>
          <p:cNvGrpSpPr/>
          <p:nvPr/>
        </p:nvGrpSpPr>
        <p:grpSpPr>
          <a:xfrm>
            <a:off x="-2202100" y="-2224223"/>
            <a:ext cx="16596200" cy="11284323"/>
            <a:chOff x="-2202100" y="-2224223"/>
            <a:chExt cx="16596200" cy="11284323"/>
          </a:xfrm>
        </p:grpSpPr>
        <p:sp>
          <p:nvSpPr>
            <p:cNvPr id="17" name="Google Shape;17;p43"/>
            <p:cNvSpPr/>
            <p:nvPr/>
          </p:nvSpPr>
          <p:spPr>
            <a:xfrm>
              <a:off x="4851540" y="8494776"/>
              <a:ext cx="2488920" cy="565324"/>
            </a:xfrm>
            <a:prstGeom prst="rect">
              <a:avLst/>
            </a:prstGeom>
            <a:noFill/>
            <a:ln w="21575" cap="flat" cmpd="sng">
              <a:solidFill>
                <a:srgbClr val="BFBFB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FS PF BeauSans Pro" panose="02000500000000020004" pitchFamily="2" charset="0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3"/>
            <p:cNvSpPr/>
            <p:nvPr/>
          </p:nvSpPr>
          <p:spPr>
            <a:xfrm>
              <a:off x="5006988" y="8647176"/>
              <a:ext cx="2178025" cy="260524"/>
            </a:xfrm>
            <a:custGeom>
              <a:avLst/>
              <a:gdLst/>
              <a:ahLst/>
              <a:cxnLst/>
              <a:rect l="l" t="t" r="r" b="b"/>
              <a:pathLst>
                <a:path w="2178025" h="260524" extrusionOk="0">
                  <a:moveTo>
                    <a:pt x="1807648" y="222182"/>
                  </a:moveTo>
                  <a:cubicBezTo>
                    <a:pt x="1814010" y="222182"/>
                    <a:pt x="1818838" y="223968"/>
                    <a:pt x="1822130" y="227540"/>
                  </a:cubicBezTo>
                  <a:cubicBezTo>
                    <a:pt x="1825423" y="231111"/>
                    <a:pt x="1827070" y="235576"/>
                    <a:pt x="1827070" y="240934"/>
                  </a:cubicBezTo>
                  <a:cubicBezTo>
                    <a:pt x="1827070" y="246069"/>
                    <a:pt x="1825423" y="250366"/>
                    <a:pt x="1822130" y="253826"/>
                  </a:cubicBezTo>
                  <a:cubicBezTo>
                    <a:pt x="1818838" y="257287"/>
                    <a:pt x="1814010" y="259017"/>
                    <a:pt x="1807648" y="259017"/>
                  </a:cubicBezTo>
                  <a:cubicBezTo>
                    <a:pt x="1801285" y="259017"/>
                    <a:pt x="1796513" y="257287"/>
                    <a:pt x="1793332" y="253826"/>
                  </a:cubicBezTo>
                  <a:cubicBezTo>
                    <a:pt x="1790151" y="250366"/>
                    <a:pt x="1788560" y="246069"/>
                    <a:pt x="1788560" y="240934"/>
                  </a:cubicBezTo>
                  <a:cubicBezTo>
                    <a:pt x="1788560" y="235576"/>
                    <a:pt x="1790151" y="231111"/>
                    <a:pt x="1793332" y="227540"/>
                  </a:cubicBezTo>
                  <a:cubicBezTo>
                    <a:pt x="1796513" y="223968"/>
                    <a:pt x="1801285" y="222182"/>
                    <a:pt x="1807648" y="222182"/>
                  </a:cubicBezTo>
                  <a:close/>
                  <a:moveTo>
                    <a:pt x="807523" y="222182"/>
                  </a:moveTo>
                  <a:cubicBezTo>
                    <a:pt x="813885" y="222182"/>
                    <a:pt x="818713" y="223968"/>
                    <a:pt x="822005" y="227540"/>
                  </a:cubicBezTo>
                  <a:cubicBezTo>
                    <a:pt x="825298" y="231111"/>
                    <a:pt x="826945" y="235576"/>
                    <a:pt x="826945" y="240934"/>
                  </a:cubicBezTo>
                  <a:cubicBezTo>
                    <a:pt x="826945" y="246069"/>
                    <a:pt x="825298" y="250366"/>
                    <a:pt x="822005" y="253826"/>
                  </a:cubicBezTo>
                  <a:cubicBezTo>
                    <a:pt x="818713" y="257287"/>
                    <a:pt x="813885" y="259017"/>
                    <a:pt x="807523" y="259017"/>
                  </a:cubicBezTo>
                  <a:cubicBezTo>
                    <a:pt x="801160" y="259017"/>
                    <a:pt x="796388" y="257287"/>
                    <a:pt x="793207" y="253826"/>
                  </a:cubicBezTo>
                  <a:cubicBezTo>
                    <a:pt x="790026" y="250366"/>
                    <a:pt x="788435" y="246069"/>
                    <a:pt x="788435" y="240934"/>
                  </a:cubicBezTo>
                  <a:cubicBezTo>
                    <a:pt x="788435" y="235576"/>
                    <a:pt x="790026" y="231111"/>
                    <a:pt x="793207" y="227540"/>
                  </a:cubicBezTo>
                  <a:cubicBezTo>
                    <a:pt x="796388" y="223968"/>
                    <a:pt x="801160" y="222182"/>
                    <a:pt x="807523" y="222182"/>
                  </a:cubicBezTo>
                  <a:close/>
                  <a:moveTo>
                    <a:pt x="1488076" y="98952"/>
                  </a:moveTo>
                  <a:cubicBezTo>
                    <a:pt x="1472896" y="98952"/>
                    <a:pt x="1461064" y="104812"/>
                    <a:pt x="1452581" y="116532"/>
                  </a:cubicBezTo>
                  <a:cubicBezTo>
                    <a:pt x="1444098" y="128253"/>
                    <a:pt x="1439856" y="145610"/>
                    <a:pt x="1439856" y="168604"/>
                  </a:cubicBezTo>
                  <a:cubicBezTo>
                    <a:pt x="1439856" y="189142"/>
                    <a:pt x="1444098" y="205215"/>
                    <a:pt x="1452581" y="216824"/>
                  </a:cubicBezTo>
                  <a:cubicBezTo>
                    <a:pt x="1461064" y="228433"/>
                    <a:pt x="1472784" y="234237"/>
                    <a:pt x="1487741" y="234237"/>
                  </a:cubicBezTo>
                  <a:cubicBezTo>
                    <a:pt x="1507387" y="234237"/>
                    <a:pt x="1521730" y="225419"/>
                    <a:pt x="1530771" y="207783"/>
                  </a:cubicBezTo>
                  <a:lnTo>
                    <a:pt x="1530771" y="124569"/>
                  </a:lnTo>
                  <a:cubicBezTo>
                    <a:pt x="1521507" y="107491"/>
                    <a:pt x="1507275" y="98952"/>
                    <a:pt x="1488076" y="98952"/>
                  </a:cubicBezTo>
                  <a:close/>
                  <a:moveTo>
                    <a:pt x="1678241" y="98115"/>
                  </a:moveTo>
                  <a:cubicBezTo>
                    <a:pt x="1665740" y="98115"/>
                    <a:pt x="1655248" y="102663"/>
                    <a:pt x="1646764" y="111761"/>
                  </a:cubicBezTo>
                  <a:cubicBezTo>
                    <a:pt x="1638281" y="120858"/>
                    <a:pt x="1633035" y="133610"/>
                    <a:pt x="1631026" y="150019"/>
                  </a:cubicBezTo>
                  <a:lnTo>
                    <a:pt x="1721774" y="150019"/>
                  </a:lnTo>
                  <a:lnTo>
                    <a:pt x="1721774" y="147675"/>
                  </a:lnTo>
                  <a:cubicBezTo>
                    <a:pt x="1720881" y="131936"/>
                    <a:pt x="1716639" y="119742"/>
                    <a:pt x="1709049" y="111091"/>
                  </a:cubicBezTo>
                  <a:cubicBezTo>
                    <a:pt x="1701459" y="102440"/>
                    <a:pt x="1691190" y="98115"/>
                    <a:pt x="1678241" y="98115"/>
                  </a:cubicBezTo>
                  <a:close/>
                  <a:moveTo>
                    <a:pt x="1855700" y="76014"/>
                  </a:moveTo>
                  <a:lnTo>
                    <a:pt x="1887345" y="76014"/>
                  </a:lnTo>
                  <a:lnTo>
                    <a:pt x="1933389" y="215150"/>
                  </a:lnTo>
                  <a:lnTo>
                    <a:pt x="1978260" y="76014"/>
                  </a:lnTo>
                  <a:lnTo>
                    <a:pt x="2009905" y="76014"/>
                  </a:lnTo>
                  <a:lnTo>
                    <a:pt x="1944941" y="257175"/>
                  </a:lnTo>
                  <a:lnTo>
                    <a:pt x="1921334" y="257175"/>
                  </a:lnTo>
                  <a:close/>
                  <a:moveTo>
                    <a:pt x="1333370" y="76014"/>
                  </a:moveTo>
                  <a:lnTo>
                    <a:pt x="1364344" y="76014"/>
                  </a:lnTo>
                  <a:lnTo>
                    <a:pt x="1364344" y="257175"/>
                  </a:lnTo>
                  <a:lnTo>
                    <a:pt x="1333370" y="257175"/>
                  </a:lnTo>
                  <a:close/>
                  <a:moveTo>
                    <a:pt x="514350" y="76014"/>
                  </a:moveTo>
                  <a:lnTo>
                    <a:pt x="545157" y="76014"/>
                  </a:lnTo>
                  <a:lnTo>
                    <a:pt x="580820" y="211634"/>
                  </a:lnTo>
                  <a:lnTo>
                    <a:pt x="623013" y="76014"/>
                  </a:lnTo>
                  <a:lnTo>
                    <a:pt x="647960" y="76014"/>
                  </a:lnTo>
                  <a:lnTo>
                    <a:pt x="690990" y="214480"/>
                  </a:lnTo>
                  <a:lnTo>
                    <a:pt x="725816" y="76014"/>
                  </a:lnTo>
                  <a:lnTo>
                    <a:pt x="756791" y="76014"/>
                  </a:lnTo>
                  <a:lnTo>
                    <a:pt x="704050" y="257175"/>
                  </a:lnTo>
                  <a:lnTo>
                    <a:pt x="678935" y="257175"/>
                  </a:lnTo>
                  <a:lnTo>
                    <a:pt x="634901" y="119881"/>
                  </a:lnTo>
                  <a:lnTo>
                    <a:pt x="592038" y="257175"/>
                  </a:lnTo>
                  <a:lnTo>
                    <a:pt x="566923" y="257175"/>
                  </a:lnTo>
                  <a:close/>
                  <a:moveTo>
                    <a:pt x="257175" y="76014"/>
                  </a:moveTo>
                  <a:lnTo>
                    <a:pt x="287982" y="76014"/>
                  </a:lnTo>
                  <a:lnTo>
                    <a:pt x="323645" y="211634"/>
                  </a:lnTo>
                  <a:lnTo>
                    <a:pt x="365838" y="76014"/>
                  </a:lnTo>
                  <a:lnTo>
                    <a:pt x="390785" y="76014"/>
                  </a:lnTo>
                  <a:lnTo>
                    <a:pt x="433815" y="214480"/>
                  </a:lnTo>
                  <a:lnTo>
                    <a:pt x="468641" y="76014"/>
                  </a:lnTo>
                  <a:lnTo>
                    <a:pt x="499616" y="76014"/>
                  </a:lnTo>
                  <a:lnTo>
                    <a:pt x="446875" y="257175"/>
                  </a:lnTo>
                  <a:lnTo>
                    <a:pt x="421760" y="257175"/>
                  </a:lnTo>
                  <a:lnTo>
                    <a:pt x="377726" y="119881"/>
                  </a:lnTo>
                  <a:lnTo>
                    <a:pt x="334863" y="257175"/>
                  </a:lnTo>
                  <a:lnTo>
                    <a:pt x="309748" y="257175"/>
                  </a:lnTo>
                  <a:close/>
                  <a:moveTo>
                    <a:pt x="0" y="76014"/>
                  </a:moveTo>
                  <a:lnTo>
                    <a:pt x="30807" y="76014"/>
                  </a:lnTo>
                  <a:lnTo>
                    <a:pt x="66470" y="211634"/>
                  </a:lnTo>
                  <a:lnTo>
                    <a:pt x="108663" y="76014"/>
                  </a:lnTo>
                  <a:lnTo>
                    <a:pt x="133610" y="76014"/>
                  </a:lnTo>
                  <a:lnTo>
                    <a:pt x="176640" y="214480"/>
                  </a:lnTo>
                  <a:lnTo>
                    <a:pt x="211466" y="76014"/>
                  </a:lnTo>
                  <a:lnTo>
                    <a:pt x="242441" y="76014"/>
                  </a:lnTo>
                  <a:lnTo>
                    <a:pt x="189700" y="257175"/>
                  </a:lnTo>
                  <a:lnTo>
                    <a:pt x="164585" y="257175"/>
                  </a:lnTo>
                  <a:lnTo>
                    <a:pt x="120551" y="119881"/>
                  </a:lnTo>
                  <a:lnTo>
                    <a:pt x="77688" y="257175"/>
                  </a:lnTo>
                  <a:lnTo>
                    <a:pt x="52573" y="257175"/>
                  </a:lnTo>
                  <a:close/>
                  <a:moveTo>
                    <a:pt x="2120094" y="72666"/>
                  </a:moveTo>
                  <a:cubicBezTo>
                    <a:pt x="2158380" y="72666"/>
                    <a:pt x="2177690" y="94264"/>
                    <a:pt x="2178025" y="137461"/>
                  </a:cubicBezTo>
                  <a:lnTo>
                    <a:pt x="2178025" y="257175"/>
                  </a:lnTo>
                  <a:lnTo>
                    <a:pt x="2147050" y="257175"/>
                  </a:lnTo>
                  <a:lnTo>
                    <a:pt x="2147050" y="137294"/>
                  </a:lnTo>
                  <a:cubicBezTo>
                    <a:pt x="2146938" y="124234"/>
                    <a:pt x="2143953" y="114579"/>
                    <a:pt x="2138092" y="108328"/>
                  </a:cubicBezTo>
                  <a:cubicBezTo>
                    <a:pt x="2132232" y="102077"/>
                    <a:pt x="2123107" y="98952"/>
                    <a:pt x="2110717" y="98952"/>
                  </a:cubicBezTo>
                  <a:cubicBezTo>
                    <a:pt x="2100671" y="98952"/>
                    <a:pt x="2091853" y="101631"/>
                    <a:pt x="2084263" y="106989"/>
                  </a:cubicBezTo>
                  <a:cubicBezTo>
                    <a:pt x="2076673" y="112347"/>
                    <a:pt x="2070757" y="119379"/>
                    <a:pt x="2066515" y="128085"/>
                  </a:cubicBezTo>
                  <a:lnTo>
                    <a:pt x="2066515" y="257175"/>
                  </a:lnTo>
                  <a:lnTo>
                    <a:pt x="2035541" y="257175"/>
                  </a:lnTo>
                  <a:lnTo>
                    <a:pt x="2035541" y="76014"/>
                  </a:lnTo>
                  <a:lnTo>
                    <a:pt x="2064841" y="76014"/>
                  </a:lnTo>
                  <a:lnTo>
                    <a:pt x="2065846" y="98785"/>
                  </a:lnTo>
                  <a:cubicBezTo>
                    <a:pt x="2079687" y="81372"/>
                    <a:pt x="2097769" y="72666"/>
                    <a:pt x="2120094" y="72666"/>
                  </a:cubicBezTo>
                  <a:close/>
                  <a:moveTo>
                    <a:pt x="1678241" y="72666"/>
                  </a:moveTo>
                  <a:cubicBezTo>
                    <a:pt x="1701794" y="72666"/>
                    <a:pt x="1720099" y="80423"/>
                    <a:pt x="1733159" y="95938"/>
                  </a:cubicBezTo>
                  <a:cubicBezTo>
                    <a:pt x="1746219" y="111454"/>
                    <a:pt x="1752749" y="133666"/>
                    <a:pt x="1752749" y="162576"/>
                  </a:cubicBezTo>
                  <a:lnTo>
                    <a:pt x="1752749" y="175468"/>
                  </a:lnTo>
                  <a:lnTo>
                    <a:pt x="1630021" y="175468"/>
                  </a:lnTo>
                  <a:cubicBezTo>
                    <a:pt x="1630468" y="193328"/>
                    <a:pt x="1635686" y="207755"/>
                    <a:pt x="1645676" y="218749"/>
                  </a:cubicBezTo>
                  <a:cubicBezTo>
                    <a:pt x="1655666" y="229744"/>
                    <a:pt x="1668363" y="235241"/>
                    <a:pt x="1683767" y="235241"/>
                  </a:cubicBezTo>
                  <a:cubicBezTo>
                    <a:pt x="1694706" y="235241"/>
                    <a:pt x="1703970" y="233009"/>
                    <a:pt x="1711560" y="228544"/>
                  </a:cubicBezTo>
                  <a:cubicBezTo>
                    <a:pt x="1719151" y="224079"/>
                    <a:pt x="1725792" y="218163"/>
                    <a:pt x="1731485" y="210796"/>
                  </a:cubicBezTo>
                  <a:lnTo>
                    <a:pt x="1750405" y="225530"/>
                  </a:lnTo>
                  <a:cubicBezTo>
                    <a:pt x="1735224" y="248859"/>
                    <a:pt x="1712453" y="260524"/>
                    <a:pt x="1682092" y="260524"/>
                  </a:cubicBezTo>
                  <a:cubicBezTo>
                    <a:pt x="1657536" y="260524"/>
                    <a:pt x="1637556" y="252459"/>
                    <a:pt x="1622152" y="236330"/>
                  </a:cubicBezTo>
                  <a:cubicBezTo>
                    <a:pt x="1606748" y="220201"/>
                    <a:pt x="1599046" y="198630"/>
                    <a:pt x="1599046" y="171617"/>
                  </a:cubicBezTo>
                  <a:lnTo>
                    <a:pt x="1599046" y="165925"/>
                  </a:lnTo>
                  <a:cubicBezTo>
                    <a:pt x="1599046" y="147954"/>
                    <a:pt x="1602479" y="131908"/>
                    <a:pt x="1609343" y="117788"/>
                  </a:cubicBezTo>
                  <a:cubicBezTo>
                    <a:pt x="1616208" y="103668"/>
                    <a:pt x="1625807" y="92618"/>
                    <a:pt x="1638142" y="84637"/>
                  </a:cubicBezTo>
                  <a:cubicBezTo>
                    <a:pt x="1650476" y="76656"/>
                    <a:pt x="1663842" y="72666"/>
                    <a:pt x="1678241" y="72666"/>
                  </a:cubicBezTo>
                  <a:close/>
                  <a:moveTo>
                    <a:pt x="1129624" y="72666"/>
                  </a:moveTo>
                  <a:cubicBezTo>
                    <a:pt x="1150162" y="72666"/>
                    <a:pt x="1166822" y="77968"/>
                    <a:pt x="1179602" y="88572"/>
                  </a:cubicBezTo>
                  <a:cubicBezTo>
                    <a:pt x="1192383" y="99175"/>
                    <a:pt x="1198773" y="112737"/>
                    <a:pt x="1198773" y="129257"/>
                  </a:cubicBezTo>
                  <a:lnTo>
                    <a:pt x="1167631" y="129257"/>
                  </a:lnTo>
                  <a:cubicBezTo>
                    <a:pt x="1167631" y="120774"/>
                    <a:pt x="1164031" y="113463"/>
                    <a:pt x="1156831" y="107324"/>
                  </a:cubicBezTo>
                  <a:cubicBezTo>
                    <a:pt x="1149632" y="101185"/>
                    <a:pt x="1140563" y="98115"/>
                    <a:pt x="1129624" y="98115"/>
                  </a:cubicBezTo>
                  <a:cubicBezTo>
                    <a:pt x="1118350" y="98115"/>
                    <a:pt x="1109532" y="100571"/>
                    <a:pt x="1103170" y="105482"/>
                  </a:cubicBezTo>
                  <a:cubicBezTo>
                    <a:pt x="1096807" y="110393"/>
                    <a:pt x="1093626" y="116811"/>
                    <a:pt x="1093626" y="124737"/>
                  </a:cubicBezTo>
                  <a:cubicBezTo>
                    <a:pt x="1093626" y="132215"/>
                    <a:pt x="1096584" y="137852"/>
                    <a:pt x="1102500" y="141647"/>
                  </a:cubicBezTo>
                  <a:cubicBezTo>
                    <a:pt x="1108416" y="145442"/>
                    <a:pt x="1119104" y="149070"/>
                    <a:pt x="1134563" y="152530"/>
                  </a:cubicBezTo>
                  <a:cubicBezTo>
                    <a:pt x="1150023" y="155990"/>
                    <a:pt x="1162552" y="160120"/>
                    <a:pt x="1172151" y="164920"/>
                  </a:cubicBezTo>
                  <a:cubicBezTo>
                    <a:pt x="1181751" y="169720"/>
                    <a:pt x="1188867" y="175496"/>
                    <a:pt x="1193499" y="182249"/>
                  </a:cubicBezTo>
                  <a:cubicBezTo>
                    <a:pt x="1198131" y="189002"/>
                    <a:pt x="1200447" y="197234"/>
                    <a:pt x="1200447" y="206945"/>
                  </a:cubicBezTo>
                  <a:cubicBezTo>
                    <a:pt x="1200447" y="223131"/>
                    <a:pt x="1193973" y="236107"/>
                    <a:pt x="1181025" y="245873"/>
                  </a:cubicBezTo>
                  <a:cubicBezTo>
                    <a:pt x="1168077" y="255640"/>
                    <a:pt x="1151278" y="260524"/>
                    <a:pt x="1130628" y="260524"/>
                  </a:cubicBezTo>
                  <a:cubicBezTo>
                    <a:pt x="1116118" y="260524"/>
                    <a:pt x="1103281" y="257956"/>
                    <a:pt x="1092119" y="252822"/>
                  </a:cubicBezTo>
                  <a:cubicBezTo>
                    <a:pt x="1080957" y="247687"/>
                    <a:pt x="1072223" y="240516"/>
                    <a:pt x="1065916" y="231307"/>
                  </a:cubicBezTo>
                  <a:cubicBezTo>
                    <a:pt x="1059610" y="222098"/>
                    <a:pt x="1056456" y="212136"/>
                    <a:pt x="1056456" y="201420"/>
                  </a:cubicBezTo>
                  <a:lnTo>
                    <a:pt x="1087431" y="201420"/>
                  </a:lnTo>
                  <a:cubicBezTo>
                    <a:pt x="1087989" y="211801"/>
                    <a:pt x="1092147" y="220033"/>
                    <a:pt x="1099905" y="226116"/>
                  </a:cubicBezTo>
                  <a:cubicBezTo>
                    <a:pt x="1107662" y="232200"/>
                    <a:pt x="1117904" y="235241"/>
                    <a:pt x="1130628" y="235241"/>
                  </a:cubicBezTo>
                  <a:cubicBezTo>
                    <a:pt x="1142349" y="235241"/>
                    <a:pt x="1151753" y="232869"/>
                    <a:pt x="1158841" y="228126"/>
                  </a:cubicBezTo>
                  <a:cubicBezTo>
                    <a:pt x="1165929" y="223382"/>
                    <a:pt x="1169473" y="217047"/>
                    <a:pt x="1169473" y="209122"/>
                  </a:cubicBezTo>
                  <a:cubicBezTo>
                    <a:pt x="1169473" y="200751"/>
                    <a:pt x="1166319" y="194249"/>
                    <a:pt x="1160013" y="189616"/>
                  </a:cubicBezTo>
                  <a:cubicBezTo>
                    <a:pt x="1153706" y="184984"/>
                    <a:pt x="1142711" y="180994"/>
                    <a:pt x="1127029" y="177645"/>
                  </a:cubicBezTo>
                  <a:cubicBezTo>
                    <a:pt x="1111346" y="174296"/>
                    <a:pt x="1098900" y="170278"/>
                    <a:pt x="1089691" y="165590"/>
                  </a:cubicBezTo>
                  <a:cubicBezTo>
                    <a:pt x="1080483" y="160902"/>
                    <a:pt x="1073674" y="155321"/>
                    <a:pt x="1069265" y="148847"/>
                  </a:cubicBezTo>
                  <a:cubicBezTo>
                    <a:pt x="1064856" y="142373"/>
                    <a:pt x="1062651" y="134671"/>
                    <a:pt x="1062651" y="125741"/>
                  </a:cubicBezTo>
                  <a:cubicBezTo>
                    <a:pt x="1062651" y="110896"/>
                    <a:pt x="1068930" y="98338"/>
                    <a:pt x="1081487" y="88069"/>
                  </a:cubicBezTo>
                  <a:cubicBezTo>
                    <a:pt x="1094045" y="77800"/>
                    <a:pt x="1110090" y="72666"/>
                    <a:pt x="1129624" y="72666"/>
                  </a:cubicBezTo>
                  <a:close/>
                  <a:moveTo>
                    <a:pt x="942472" y="35831"/>
                  </a:moveTo>
                  <a:cubicBezTo>
                    <a:pt x="928855" y="35831"/>
                    <a:pt x="917916" y="41049"/>
                    <a:pt x="909656" y="51485"/>
                  </a:cubicBezTo>
                  <a:cubicBezTo>
                    <a:pt x="901396" y="61922"/>
                    <a:pt x="897266" y="75679"/>
                    <a:pt x="897266" y="92757"/>
                  </a:cubicBezTo>
                  <a:cubicBezTo>
                    <a:pt x="897266" y="109389"/>
                    <a:pt x="901256" y="123090"/>
                    <a:pt x="909237" y="133862"/>
                  </a:cubicBezTo>
                  <a:cubicBezTo>
                    <a:pt x="917218" y="144633"/>
                    <a:pt x="927906" y="150019"/>
                    <a:pt x="941300" y="150019"/>
                  </a:cubicBezTo>
                  <a:cubicBezTo>
                    <a:pt x="951681" y="150019"/>
                    <a:pt x="961253" y="146838"/>
                    <a:pt x="970015" y="140475"/>
                  </a:cubicBezTo>
                  <a:cubicBezTo>
                    <a:pt x="978777" y="134113"/>
                    <a:pt x="985168" y="126243"/>
                    <a:pt x="989186" y="116867"/>
                  </a:cubicBezTo>
                  <a:lnTo>
                    <a:pt x="989186" y="104477"/>
                  </a:lnTo>
                  <a:cubicBezTo>
                    <a:pt x="989186" y="84163"/>
                    <a:pt x="984777" y="67643"/>
                    <a:pt x="975959" y="54918"/>
                  </a:cubicBezTo>
                  <a:cubicBezTo>
                    <a:pt x="967141" y="42193"/>
                    <a:pt x="955979" y="35831"/>
                    <a:pt x="942472" y="35831"/>
                  </a:cubicBezTo>
                  <a:close/>
                  <a:moveTo>
                    <a:pt x="1349108" y="10046"/>
                  </a:moveTo>
                  <a:cubicBezTo>
                    <a:pt x="1355136" y="10046"/>
                    <a:pt x="1359712" y="11776"/>
                    <a:pt x="1362837" y="15237"/>
                  </a:cubicBezTo>
                  <a:cubicBezTo>
                    <a:pt x="1365963" y="18697"/>
                    <a:pt x="1367526" y="22938"/>
                    <a:pt x="1367526" y="27961"/>
                  </a:cubicBezTo>
                  <a:cubicBezTo>
                    <a:pt x="1367526" y="32984"/>
                    <a:pt x="1365963" y="37170"/>
                    <a:pt x="1362837" y="40519"/>
                  </a:cubicBezTo>
                  <a:cubicBezTo>
                    <a:pt x="1359712" y="43867"/>
                    <a:pt x="1355136" y="45542"/>
                    <a:pt x="1349108" y="45542"/>
                  </a:cubicBezTo>
                  <a:cubicBezTo>
                    <a:pt x="1343081" y="45542"/>
                    <a:pt x="1338532" y="43867"/>
                    <a:pt x="1335462" y="40519"/>
                  </a:cubicBezTo>
                  <a:cubicBezTo>
                    <a:pt x="1332393" y="37170"/>
                    <a:pt x="1330858" y="32984"/>
                    <a:pt x="1330858" y="27961"/>
                  </a:cubicBezTo>
                  <a:cubicBezTo>
                    <a:pt x="1330858" y="22938"/>
                    <a:pt x="1332393" y="18697"/>
                    <a:pt x="1335462" y="15237"/>
                  </a:cubicBezTo>
                  <a:cubicBezTo>
                    <a:pt x="1338532" y="11776"/>
                    <a:pt x="1343081" y="10046"/>
                    <a:pt x="1349108" y="10046"/>
                  </a:cubicBezTo>
                  <a:close/>
                  <a:moveTo>
                    <a:pt x="942305" y="10046"/>
                  </a:moveTo>
                  <a:cubicBezTo>
                    <a:pt x="966415" y="10046"/>
                    <a:pt x="985419" y="19060"/>
                    <a:pt x="999316" y="37086"/>
                  </a:cubicBezTo>
                  <a:cubicBezTo>
                    <a:pt x="1013212" y="55113"/>
                    <a:pt x="1020161" y="79698"/>
                    <a:pt x="1020161" y="110840"/>
                  </a:cubicBezTo>
                  <a:lnTo>
                    <a:pt x="1020161" y="119881"/>
                  </a:lnTo>
                  <a:cubicBezTo>
                    <a:pt x="1020161" y="167320"/>
                    <a:pt x="1010785" y="201950"/>
                    <a:pt x="992032" y="223772"/>
                  </a:cubicBezTo>
                  <a:cubicBezTo>
                    <a:pt x="973280" y="245594"/>
                    <a:pt x="944984" y="256784"/>
                    <a:pt x="907144" y="257342"/>
                  </a:cubicBezTo>
                  <a:lnTo>
                    <a:pt x="901117" y="257342"/>
                  </a:lnTo>
                  <a:lnTo>
                    <a:pt x="901117" y="231056"/>
                  </a:lnTo>
                  <a:lnTo>
                    <a:pt x="907647" y="231056"/>
                  </a:lnTo>
                  <a:cubicBezTo>
                    <a:pt x="933208" y="230611"/>
                    <a:pt x="952853" y="223956"/>
                    <a:pt x="966583" y="211089"/>
                  </a:cubicBezTo>
                  <a:cubicBezTo>
                    <a:pt x="980312" y="198223"/>
                    <a:pt x="987791" y="177866"/>
                    <a:pt x="989018" y="150019"/>
                  </a:cubicBezTo>
                  <a:cubicBezTo>
                    <a:pt x="982545" y="157721"/>
                    <a:pt x="974815" y="163916"/>
                    <a:pt x="965829" y="168604"/>
                  </a:cubicBezTo>
                  <a:cubicBezTo>
                    <a:pt x="956844" y="173292"/>
                    <a:pt x="946993" y="175636"/>
                    <a:pt x="936278" y="175636"/>
                  </a:cubicBezTo>
                  <a:cubicBezTo>
                    <a:pt x="922213" y="175636"/>
                    <a:pt x="909963" y="172176"/>
                    <a:pt x="899526" y="165255"/>
                  </a:cubicBezTo>
                  <a:cubicBezTo>
                    <a:pt x="889090" y="158335"/>
                    <a:pt x="881025" y="148596"/>
                    <a:pt x="875332" y="136038"/>
                  </a:cubicBezTo>
                  <a:cubicBezTo>
                    <a:pt x="869640" y="123481"/>
                    <a:pt x="866793" y="109612"/>
                    <a:pt x="866793" y="94431"/>
                  </a:cubicBezTo>
                  <a:cubicBezTo>
                    <a:pt x="866793" y="78135"/>
                    <a:pt x="869891" y="63457"/>
                    <a:pt x="876086" y="50397"/>
                  </a:cubicBezTo>
                  <a:cubicBezTo>
                    <a:pt x="882281" y="37338"/>
                    <a:pt x="891071" y="27347"/>
                    <a:pt x="902456" y="20427"/>
                  </a:cubicBezTo>
                  <a:cubicBezTo>
                    <a:pt x="913842" y="13506"/>
                    <a:pt x="927125" y="10046"/>
                    <a:pt x="942305" y="10046"/>
                  </a:cubicBezTo>
                  <a:close/>
                  <a:moveTo>
                    <a:pt x="1530771" y="0"/>
                  </a:moveTo>
                  <a:lnTo>
                    <a:pt x="1561746" y="0"/>
                  </a:lnTo>
                  <a:lnTo>
                    <a:pt x="1561746" y="257175"/>
                  </a:lnTo>
                  <a:lnTo>
                    <a:pt x="1533283" y="257175"/>
                  </a:lnTo>
                  <a:lnTo>
                    <a:pt x="1531776" y="237753"/>
                  </a:lnTo>
                  <a:cubicBezTo>
                    <a:pt x="1519386" y="252933"/>
                    <a:pt x="1502141" y="260524"/>
                    <a:pt x="1480040" y="260524"/>
                  </a:cubicBezTo>
                  <a:cubicBezTo>
                    <a:pt x="1459055" y="260524"/>
                    <a:pt x="1441949" y="251929"/>
                    <a:pt x="1428722" y="234739"/>
                  </a:cubicBezTo>
                  <a:cubicBezTo>
                    <a:pt x="1415495" y="217549"/>
                    <a:pt x="1408881" y="195114"/>
                    <a:pt x="1408881" y="167432"/>
                  </a:cubicBezTo>
                  <a:lnTo>
                    <a:pt x="1408881" y="165088"/>
                  </a:lnTo>
                  <a:cubicBezTo>
                    <a:pt x="1408881" y="137294"/>
                    <a:pt x="1415467" y="114942"/>
                    <a:pt x="1428638" y="98031"/>
                  </a:cubicBezTo>
                  <a:cubicBezTo>
                    <a:pt x="1441809" y="81121"/>
                    <a:pt x="1459055" y="72666"/>
                    <a:pt x="1480375" y="72666"/>
                  </a:cubicBezTo>
                  <a:cubicBezTo>
                    <a:pt x="1501583" y="72666"/>
                    <a:pt x="1518381" y="79921"/>
                    <a:pt x="1530771" y="94431"/>
                  </a:cubicBezTo>
                  <a:close/>
                  <a:moveTo>
                    <a:pt x="1247645" y="0"/>
                  </a:moveTo>
                  <a:lnTo>
                    <a:pt x="1278619" y="0"/>
                  </a:lnTo>
                  <a:lnTo>
                    <a:pt x="1278619" y="257175"/>
                  </a:lnTo>
                  <a:lnTo>
                    <a:pt x="1247645" y="25717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700" b="0" i="0" u="none" strike="noStrike" cap="none" dirty="0">
                <a:solidFill>
                  <a:srgbClr val="BFBFBF"/>
                </a:solidFill>
                <a:latin typeface="FS PF BeauSans Pro" panose="02000500000000020004" pitchFamily="2" charset="0"/>
                <a:ea typeface="Oi"/>
                <a:cs typeface="Oi"/>
                <a:sym typeface="Oi"/>
              </a:endParaRPr>
            </a:p>
          </p:txBody>
        </p:sp>
        <p:sp>
          <p:nvSpPr>
            <p:cNvPr id="19" name="Google Shape;19;p43"/>
            <p:cNvSpPr/>
            <p:nvPr/>
          </p:nvSpPr>
          <p:spPr>
            <a:xfrm>
              <a:off x="-2202100" y="-2224223"/>
              <a:ext cx="16596200" cy="112843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FS PF BeauSans Pro" panose="02000500000000020004" pitchFamily="2" charset="0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43"/>
          <p:cNvSpPr/>
          <p:nvPr/>
        </p:nvSpPr>
        <p:spPr>
          <a:xfrm>
            <a:off x="6091428" y="-8915400"/>
            <a:ext cx="9144" cy="914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FS PF BeauSans Pro" panose="02000500000000020004" pitchFamily="2" charset="0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3"/>
          <p:cNvSpPr/>
          <p:nvPr/>
        </p:nvSpPr>
        <p:spPr>
          <a:xfrm>
            <a:off x="6091428" y="15764256"/>
            <a:ext cx="9144" cy="9144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FS PF BeauSans Pro" panose="02000500000000020004" pitchFamily="2" charset="0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FS PF BeauSans Pro" panose="02000500000000020004" pitchFamily="2" charset="0"/>
          <a:ea typeface="FS PF BeauSans Pro" panose="02000500000000020004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FS PF BeauSans Pro" panose="02000500000000020004" pitchFamily="2" charset="0"/>
          <a:ea typeface="FS PF BeauSans Pro" panose="02000500000000020004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A5A5A5-5B0B-B729-2766-611FE125ABB0}"/>
              </a:ext>
            </a:extLst>
          </p:cNvPr>
          <p:cNvSpPr txBox="1"/>
          <p:nvPr/>
        </p:nvSpPr>
        <p:spPr>
          <a:xfrm>
            <a:off x="1149046" y="1458835"/>
            <a:ext cx="4217938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400"/>
              <a:buFont typeface="Times New Roman"/>
              <a:buNone/>
            </a:pPr>
            <a:r>
              <a:rPr lang="en-US" sz="2400" b="1" dirty="0">
                <a:solidFill>
                  <a:schemeClr val="bg1"/>
                </a:solidFill>
                <a:latin typeface="FS PF BeauSans Pro" panose="02000500000000020004" pitchFamily="2" charset="0"/>
                <a:cs typeface="Times New Roman"/>
                <a:sym typeface="Times New Roman"/>
              </a:rPr>
              <a:t>ĐÀO TẠO TỔNG QUAN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E1B17-4803-53B9-7054-04300B44902C}"/>
              </a:ext>
            </a:extLst>
          </p:cNvPr>
          <p:cNvSpPr txBox="1"/>
          <p:nvPr/>
        </p:nvSpPr>
        <p:spPr>
          <a:xfrm>
            <a:off x="0" y="2548216"/>
            <a:ext cx="6572554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4400"/>
              <a:buFont typeface="Times New Roman"/>
              <a:buNone/>
            </a:pPr>
            <a:r>
              <a:rPr lang="en-US" sz="4400" b="1" i="0" u="none" strike="noStrike" cap="none" dirty="0">
                <a:solidFill>
                  <a:schemeClr val="bg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HỆ THỐNG TESTING MANAGEMENT</a:t>
            </a:r>
            <a:endParaRPr lang="en-US" sz="4400" dirty="0">
              <a:solidFill>
                <a:schemeClr val="bg1"/>
              </a:solidFill>
              <a:latin typeface="FS PF BeauSans Pro" panose="02000500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84F893-AC80-84C3-2B97-A7D7A6E9AE34}"/>
              </a:ext>
            </a:extLst>
          </p:cNvPr>
          <p:cNvSpPr/>
          <p:nvPr/>
        </p:nvSpPr>
        <p:spPr>
          <a:xfrm>
            <a:off x="213479" y="4487148"/>
            <a:ext cx="5882521" cy="368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714365-06B4-0CB1-31A6-BC7E464D7D62}"/>
              </a:ext>
            </a:extLst>
          </p:cNvPr>
          <p:cNvSpPr txBox="1"/>
          <p:nvPr/>
        </p:nvSpPr>
        <p:spPr>
          <a:xfrm>
            <a:off x="9757286" y="6416369"/>
            <a:ext cx="4262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  <a:latin typeface="FS PF BeauSans Pro" panose="02000500000000020004" pitchFamily="2" charset="0"/>
              </a:rPr>
              <a:t>Phòng</a:t>
            </a:r>
            <a:r>
              <a:rPr lang="en-US" sz="1600" dirty="0">
                <a:solidFill>
                  <a:schemeClr val="bg1"/>
                </a:solidFill>
                <a:latin typeface="FS PF BeauSans Pro" panose="02000500000000020004" pitchFamily="2" charset="0"/>
              </a:rPr>
              <a:t>: KTCN &amp; ĐT</a:t>
            </a:r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B1A811AD-5ED3-6647-AA4B-27138D5953FD}"/>
              </a:ext>
            </a:extLst>
          </p:cNvPr>
          <p:cNvSpPr/>
          <p:nvPr/>
        </p:nvSpPr>
        <p:spPr>
          <a:xfrm rot="13500000">
            <a:off x="9570403" y="6508236"/>
            <a:ext cx="154819" cy="154819"/>
          </a:xfrm>
          <a:prstGeom prst="corner">
            <a:avLst>
              <a:gd name="adj1" fmla="val 44531"/>
              <a:gd name="adj2" fmla="val 4453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33"/>
          </a:p>
        </p:txBody>
      </p:sp>
    </p:spTree>
    <p:extLst>
      <p:ext uri="{BB962C8B-B14F-4D97-AF65-F5344CB8AC3E}">
        <p14:creationId xmlns:p14="http://schemas.microsoft.com/office/powerpoint/2010/main" val="2562670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sp>
        <p:nvSpPr>
          <p:cNvPr id="236" name="Google Shape;236;p8"/>
          <p:cNvSpPr txBox="1"/>
          <p:nvPr/>
        </p:nvSpPr>
        <p:spPr>
          <a:xfrm>
            <a:off x="6248400" y="1499329"/>
            <a:ext cx="39624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cap="none" dirty="0">
              <a:solidFill>
                <a:schemeClr val="dk1"/>
              </a:solidFill>
              <a:latin typeface="FS PF BeauSans Pro" panose="02000500000000020004" pitchFamily="2" charset="0"/>
              <a:sym typeface="Arial"/>
            </a:endParaRPr>
          </a:p>
        </p:txBody>
      </p: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1.3.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Môi</a:t>
            </a: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trường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4524E-D808-4E4C-8119-F3DE8684604A}"/>
              </a:ext>
            </a:extLst>
          </p:cNvPr>
          <p:cNvSpPr txBox="1"/>
          <p:nvPr/>
        </p:nvSpPr>
        <p:spPr>
          <a:xfrm>
            <a:off x="452810" y="1097021"/>
            <a:ext cx="1126594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2000" b="1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kiếm</a:t>
            </a:r>
            <a:endParaRPr lang="en-US" sz="20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môi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trường</a:t>
            </a:r>
            <a:endParaRPr lang="en-US" sz="20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nhật</a:t>
            </a:r>
            <a:endParaRPr lang="en-US" sz="20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endParaRPr lang="en-US" sz="20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CB1391-42ED-D22B-393D-703652667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24FBE1-1B41-5699-1ADD-284239640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87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sp>
        <p:nvSpPr>
          <p:cNvPr id="236" name="Google Shape;236;p8"/>
          <p:cNvSpPr txBox="1"/>
          <p:nvPr/>
        </p:nvSpPr>
        <p:spPr>
          <a:xfrm>
            <a:off x="6248400" y="1499329"/>
            <a:ext cx="39624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cap="none" dirty="0">
              <a:solidFill>
                <a:schemeClr val="dk1"/>
              </a:solidFill>
              <a:latin typeface="FS PF BeauSans Pro" panose="02000500000000020004" pitchFamily="2" charset="0"/>
              <a:sym typeface="Arial"/>
            </a:endParaRPr>
          </a:p>
        </p:txBody>
      </p: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1.4.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viên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84524E-D808-4E4C-8119-F3DE8684604A}"/>
              </a:ext>
            </a:extLst>
          </p:cNvPr>
          <p:cNvSpPr txBox="1"/>
          <p:nvPr/>
        </p:nvSpPr>
        <p:spPr>
          <a:xfrm>
            <a:off x="452811" y="1097021"/>
            <a:ext cx="10981716" cy="457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1800" b="1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phục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gán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member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cả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đồng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3" y="1757771"/>
            <a:ext cx="11069053" cy="40757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7AE4C3-C238-966B-83DB-07497FE17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7DED9-3AB4-ECD5-C544-9D8A9C1DC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0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sp>
        <p:nvSpPr>
          <p:cNvPr id="236" name="Google Shape;236;p8"/>
          <p:cNvSpPr txBox="1"/>
          <p:nvPr/>
        </p:nvSpPr>
        <p:spPr>
          <a:xfrm>
            <a:off x="6248400" y="1499329"/>
            <a:ext cx="39624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cap="none" dirty="0">
              <a:solidFill>
                <a:schemeClr val="dk1"/>
              </a:solidFill>
              <a:latin typeface="FS PF BeauSans Pro" panose="02000500000000020004" pitchFamily="2" charset="0"/>
              <a:sym typeface="Arial"/>
            </a:endParaRPr>
          </a:p>
        </p:txBody>
      </p: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1.4.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viên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84524E-D808-4E4C-8119-F3DE8684604A}"/>
              </a:ext>
            </a:extLst>
          </p:cNvPr>
          <p:cNvSpPr txBox="1"/>
          <p:nvPr/>
        </p:nvSpPr>
        <p:spPr>
          <a:xfrm>
            <a:off x="452811" y="1097021"/>
            <a:ext cx="962230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2000" b="1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kiếm</a:t>
            </a:r>
            <a:endParaRPr lang="en-US" sz="20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mới</a:t>
            </a:r>
            <a:endParaRPr lang="en-US" sz="20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Đồng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bộ</a:t>
            </a:r>
            <a:endParaRPr lang="en-US" sz="20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nhật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nhật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viên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0A4871-5D4D-7B83-C43F-56D251F91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A6C394-CBD3-4ACD-E554-DA207124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0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sp>
        <p:nvSpPr>
          <p:cNvPr id="236" name="Google Shape;236;p8"/>
          <p:cNvSpPr txBox="1"/>
          <p:nvPr/>
        </p:nvSpPr>
        <p:spPr>
          <a:xfrm>
            <a:off x="6248400" y="1499329"/>
            <a:ext cx="39624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cap="none" dirty="0">
              <a:solidFill>
                <a:schemeClr val="dk1"/>
              </a:solidFill>
              <a:latin typeface="FS PF BeauSans Pro" panose="02000500000000020004" pitchFamily="2" charset="0"/>
              <a:sym typeface="Arial"/>
            </a:endParaRPr>
          </a:p>
        </p:txBody>
      </p: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1.5.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hợp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84524E-D808-4E4C-8119-F3DE8684604A}"/>
              </a:ext>
            </a:extLst>
          </p:cNvPr>
          <p:cNvSpPr txBox="1"/>
          <p:nvPr/>
        </p:nvSpPr>
        <p:spPr>
          <a:xfrm>
            <a:off x="452811" y="1097021"/>
            <a:ext cx="109290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2000" b="1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Cho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phép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dịch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jira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phục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log bug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lên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jira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Đối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đồng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7" y="2336773"/>
            <a:ext cx="11509536" cy="2571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84524E-D808-4E4C-8119-F3DE8684604A}"/>
              </a:ext>
            </a:extLst>
          </p:cNvPr>
          <p:cNvSpPr txBox="1"/>
          <p:nvPr/>
        </p:nvSpPr>
        <p:spPr>
          <a:xfrm>
            <a:off x="452811" y="5083882"/>
            <a:ext cx="9622306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2000" b="1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Cho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phép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connect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dịch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(Jira)</a:t>
            </a: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760D4-D3E3-1BFE-DE38-4E3614F50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E3E9E7-5EF8-0B83-EAE7-EFCF5DCE7E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5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sp>
        <p:nvSpPr>
          <p:cNvPr id="236" name="Google Shape;236;p8"/>
          <p:cNvSpPr txBox="1"/>
          <p:nvPr/>
        </p:nvSpPr>
        <p:spPr>
          <a:xfrm>
            <a:off x="6248400" y="1499329"/>
            <a:ext cx="39624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cap="none" dirty="0">
              <a:solidFill>
                <a:schemeClr val="dk1"/>
              </a:solidFill>
              <a:latin typeface="FS PF BeauSans Pro" panose="02000500000000020004" pitchFamily="2" charset="0"/>
              <a:sym typeface="Arial"/>
            </a:endParaRPr>
          </a:p>
        </p:txBody>
      </p: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1.6. Email template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84524E-D808-4E4C-8119-F3DE8684604A}"/>
              </a:ext>
            </a:extLst>
          </p:cNvPr>
          <p:cNvSpPr txBox="1"/>
          <p:nvPr/>
        </p:nvSpPr>
        <p:spPr>
          <a:xfrm>
            <a:off x="452811" y="1097021"/>
            <a:ext cx="11530642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2000" b="1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mẫu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email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gửi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tới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xử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người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nhận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mail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work flow)</a:t>
            </a:r>
          </a:p>
          <a:p>
            <a:pPr marL="4572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endParaRPr lang="en-US" sz="20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042" y="2184214"/>
            <a:ext cx="10842716" cy="27049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84524E-D808-4E4C-8119-F3DE8684604A}"/>
              </a:ext>
            </a:extLst>
          </p:cNvPr>
          <p:cNvSpPr txBox="1"/>
          <p:nvPr/>
        </p:nvSpPr>
        <p:spPr>
          <a:xfrm>
            <a:off x="339841" y="4761451"/>
            <a:ext cx="1153064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0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2000" b="1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kiếm</a:t>
            </a:r>
            <a:endParaRPr lang="en-US" sz="20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20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20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endParaRPr lang="en-US" sz="20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4572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endParaRPr lang="en-US" sz="20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22A27C-CC01-3323-EBD0-05ECCDFF9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5C9CC8-5A4B-930A-EE71-7BFC7C0103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75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sp>
        <p:nvSpPr>
          <p:cNvPr id="236" name="Google Shape;236;p8"/>
          <p:cNvSpPr txBox="1"/>
          <p:nvPr/>
        </p:nvSpPr>
        <p:spPr>
          <a:xfrm>
            <a:off x="6248400" y="1499329"/>
            <a:ext cx="39624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cap="none" dirty="0">
              <a:solidFill>
                <a:schemeClr val="dk1"/>
              </a:solidFill>
              <a:latin typeface="FS PF BeauSans Pro" panose="02000500000000020004" pitchFamily="2" charset="0"/>
              <a:sym typeface="Arial"/>
            </a:endParaRPr>
          </a:p>
        </p:txBody>
      </p: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II. </a:t>
            </a:r>
            <a:r>
              <a:rPr lang="en-US" sz="2600" b="1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600" b="1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600" b="1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600" b="1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209;p8"/>
          <p:cNvSpPr/>
          <p:nvPr/>
        </p:nvSpPr>
        <p:spPr>
          <a:xfrm>
            <a:off x="452812" y="1239405"/>
            <a:ext cx="11109535" cy="1661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toàn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ty,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mềm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đồng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jira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 Key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là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duy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nhất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4572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endParaRPr dirty="0">
              <a:latin typeface="FS PF BeauSans Pro" panose="02000500000000020004" pitchFamily="2" charset="0"/>
            </a:endParaRPr>
          </a:p>
          <a:p>
            <a:pPr marL="102552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970" y="2274844"/>
            <a:ext cx="10240859" cy="331430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A08850C-06EE-64DE-4EF5-9EE96439A0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2C0898-07C0-B443-A71A-93B5ADCDE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4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sp>
        <p:nvSpPr>
          <p:cNvPr id="236" name="Google Shape;236;p8"/>
          <p:cNvSpPr txBox="1"/>
          <p:nvPr/>
        </p:nvSpPr>
        <p:spPr>
          <a:xfrm>
            <a:off x="6248400" y="1499329"/>
            <a:ext cx="39624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cap="none" dirty="0">
              <a:solidFill>
                <a:schemeClr val="dk1"/>
              </a:solidFill>
              <a:latin typeface="FS PF BeauSans Pro" panose="02000500000000020004" pitchFamily="2" charset="0"/>
              <a:sym typeface="Arial"/>
            </a:endParaRPr>
          </a:p>
        </p:txBody>
      </p: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II. </a:t>
            </a:r>
            <a:r>
              <a:rPr lang="en-US" sz="2600" b="1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600" b="1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600" b="1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600" b="1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209;p8"/>
          <p:cNvSpPr/>
          <p:nvPr/>
        </p:nvSpPr>
        <p:spPr>
          <a:xfrm>
            <a:off x="452811" y="1031773"/>
            <a:ext cx="11109535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latin typeface="FS PF BeauSans Pro" panose="02000500000000020004" pitchFamily="2" charset="0"/>
            </a:endParaRP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+mj-lt"/>
              <a:buAutoNum type="arabicPeriod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Đồng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Admin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job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đồng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1311275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NSD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menu [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] &gt;&gt; Click tab [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Đồng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] &gt;&gt;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lịch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chạy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job,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lịch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đồng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bộ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102552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511" y="2770189"/>
            <a:ext cx="9572134" cy="25941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6568F86-85F3-87B4-8C24-756860467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B80E1B-0B2E-A77C-268D-3FCC62F445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66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sp>
        <p:nvSpPr>
          <p:cNvPr id="236" name="Google Shape;236;p8"/>
          <p:cNvSpPr txBox="1"/>
          <p:nvPr/>
        </p:nvSpPr>
        <p:spPr>
          <a:xfrm>
            <a:off x="6248400" y="1499329"/>
            <a:ext cx="39624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cap="none" dirty="0">
              <a:solidFill>
                <a:schemeClr val="dk1"/>
              </a:solidFill>
              <a:latin typeface="FS PF BeauSans Pro" panose="02000500000000020004" pitchFamily="2" charset="0"/>
              <a:sym typeface="Arial"/>
            </a:endParaRPr>
          </a:p>
        </p:txBody>
      </p: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I. </a:t>
            </a:r>
            <a:r>
              <a:rPr lang="en-US" sz="2600" b="1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2600" b="1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2600" b="1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2600" b="1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209;p8"/>
          <p:cNvSpPr/>
          <p:nvPr/>
        </p:nvSpPr>
        <p:spPr>
          <a:xfrm>
            <a:off x="452811" y="1055141"/>
            <a:ext cx="11109535" cy="3000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 startAt="2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kiếm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 startAt="2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PM/ Admin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trường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hợp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đồng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thể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phần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mềm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1311275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NSD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menu [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] &gt;&gt; Click tab [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].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Tại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đây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NSD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kiếm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trên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), Add member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khởi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tạo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102552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4. Click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=&gt;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thị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màn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chi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tiết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98C003-36AD-3D65-131C-B36E7D970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EF2ABB-89B5-609A-6A8E-EA17E0503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2.1. Sprint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209;p8"/>
          <p:cNvSpPr/>
          <p:nvPr/>
        </p:nvSpPr>
        <p:spPr>
          <a:xfrm>
            <a:off x="452811" y="953059"/>
            <a:ext cx="1110953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sprint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63" y="1491310"/>
            <a:ext cx="9820629" cy="449767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E9AE87-6395-F1E2-25D3-04C99C357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FA51E1-6F89-319F-EF5F-4F2254900F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64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2.1. Sprint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209;p8"/>
          <p:cNvSpPr/>
          <p:nvPr/>
        </p:nvSpPr>
        <p:spPr>
          <a:xfrm>
            <a:off x="452812" y="1239405"/>
            <a:ext cx="11109535" cy="424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latin typeface="FS PF BeauSans Pro" panose="02000500000000020004" pitchFamily="2" charset="0"/>
            </a:endParaRP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sprint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kiếm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sprint (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còn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đồng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không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này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nhật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sprint (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ý: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sprint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sprint ở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trạng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thái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label =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is_update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luồng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work flow) 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1368425" indent="-342900">
              <a:lnSpc>
                <a:spcPct val="150000"/>
              </a:lnSpc>
              <a:buClr>
                <a:srgbClr val="3F3F3F"/>
              </a:buClr>
              <a:buSzPts val="1800"/>
              <a:buFont typeface="Arial"/>
              <a:buAutoNum type="arabicPeriod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Sprint (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ý: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sprint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sprint ở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trạng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thái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label =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is_deleted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luồng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work flow) 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plan: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vi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thử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đồng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thời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gắn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sprint</a:t>
            </a: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plan: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plan (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đã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sprint</a:t>
            </a:r>
          </a:p>
          <a:p>
            <a:pPr marL="102552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7. Focus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1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ghi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=&gt;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thị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tin chi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tiết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lịch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log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ghi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đó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A97F97-CA6A-C33E-6D75-83261ACA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5E5C2B-F7A7-170A-FC22-A268F803D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3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3"/>
          <p:cNvGrpSpPr/>
          <p:nvPr/>
        </p:nvGrpSpPr>
        <p:grpSpPr>
          <a:xfrm>
            <a:off x="-606992" y="231208"/>
            <a:ext cx="1213983" cy="1213983"/>
            <a:chOff x="-805495" y="175758"/>
            <a:chExt cx="1610990" cy="1610990"/>
          </a:xfrm>
        </p:grpSpPr>
        <p:sp>
          <p:nvSpPr>
            <p:cNvPr id="80" name="Google Shape;80;p3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sp>
        <p:nvSpPr>
          <p:cNvPr id="82" name="Google Shape;82;p3"/>
          <p:cNvSpPr txBox="1"/>
          <p:nvPr/>
        </p:nvSpPr>
        <p:spPr>
          <a:xfrm>
            <a:off x="782882" y="1179629"/>
            <a:ext cx="9427918" cy="5339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8257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3F3F3F"/>
              </a:solidFill>
              <a:latin typeface="FS PF BeauSans Pro" panose="02000500000000020004" pitchFamily="2" charset="0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606990" y="339155"/>
            <a:ext cx="9144000" cy="866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800"/>
              <a:buFont typeface="Times New Roman"/>
              <a:buNone/>
            </a:pPr>
            <a:r>
              <a:rPr lang="en-US" sz="2800" b="1" i="0" u="none" strike="noStrike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A. </a:t>
            </a:r>
            <a:r>
              <a:rPr lang="en-US" sz="2800" b="1" i="0" u="none" strike="noStrike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Tổng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strike="noStrike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quan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strike="noStrike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strike="noStrike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Testing Management</a:t>
            </a:r>
            <a:endParaRPr sz="2800" b="1" i="0" u="none" strike="noStrike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6248400" y="1499329"/>
            <a:ext cx="39624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dk1"/>
              </a:solidFill>
              <a:latin typeface="FS PF BeauSans Pro" panose="02000500000000020004" pitchFamily="2" charset="0"/>
              <a:sym typeface="Arial"/>
            </a:endParaRPr>
          </a:p>
        </p:txBody>
      </p:sp>
      <p:cxnSp>
        <p:nvCxnSpPr>
          <p:cNvPr id="86" name="Google Shape;86;p3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061" y="1062257"/>
            <a:ext cx="7479878" cy="50896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CE73D6-2E8C-F34F-7997-301C6C90F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1466F2-9B0C-F9B6-AF8E-8025BBBB2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2.2. Test plan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09;p8"/>
          <p:cNvSpPr/>
          <p:nvPr/>
        </p:nvSpPr>
        <p:spPr>
          <a:xfrm>
            <a:off x="452811" y="1010455"/>
            <a:ext cx="1110953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vi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thử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luồng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nghiệp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đã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hình</a:t>
            </a:r>
            <a:endParaRPr dirty="0">
              <a:latin typeface="FS PF BeauSans Pro" panose="02000500000000020004" pitchFamily="2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29" y="1518246"/>
            <a:ext cx="10065141" cy="45918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55041E-249D-155D-3B5C-3D1617B3B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7A02F2-9A3D-4EF2-50A4-136EAD3A1C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31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2.2. Test plan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09;p8"/>
          <p:cNvSpPr/>
          <p:nvPr/>
        </p:nvSpPr>
        <p:spPr>
          <a:xfrm>
            <a:off x="790134" y="923022"/>
            <a:ext cx="10611732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sz="16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16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6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</a:t>
            </a:r>
            <a:endParaRPr sz="1600" dirty="0">
              <a:latin typeface="FS PF BeauSans Pro" panose="02000500000000020004" pitchFamily="2" charset="0"/>
            </a:endParaRP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vi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thử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kiếm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vi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thử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nhật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vi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thử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ý: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vi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thử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khi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ở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trạng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thái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label =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is_update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luồng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work flow) 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1368425" indent="-342900">
              <a:lnSpc>
                <a:spcPct val="150000"/>
              </a:lnSpc>
              <a:buClr>
                <a:srgbClr val="3F3F3F"/>
              </a:buClr>
              <a:buSzPts val="1800"/>
              <a:buFont typeface="Arial"/>
              <a:buAutoNum type="arabicPeriod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vi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thử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ý: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PVKT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khi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ở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trạng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thái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label =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is_deleted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luồng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work flow) 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suite: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đồng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thời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gán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vi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thử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Gán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suite: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gán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 (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đã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vi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thử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/ test suite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Gán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 common: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gán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 common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phạm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vi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thử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/ test suite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102552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8.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run: Focus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1 test suite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thuộc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PVKT &gt;&gt; click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run (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ý: test plan, test suite, test case ở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trạng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thái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label =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is_run_test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-&gt;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run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CBDC90-CD52-0F54-5E2F-41A756D31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65043A-3AEF-24A1-5B87-84BED58EC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09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2.2. Test plan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209;p8"/>
          <p:cNvSpPr/>
          <p:nvPr/>
        </p:nvSpPr>
        <p:spPr>
          <a:xfrm>
            <a:off x="452811" y="1010455"/>
            <a:ext cx="11109535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2552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9.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run: Focus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1 test suite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thuộc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1 PVKT &gt;&gt; click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[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run] =&gt;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thị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màn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run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suite.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Tại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đây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phép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run test run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run</a:t>
            </a:r>
          </a:p>
          <a:p>
            <a:pPr marL="102552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10. Focus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1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ghi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PVKT/ Test suite -&gt;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thị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tin chi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tiết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lịch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log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tương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ghi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102552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11.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case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</a:t>
            </a:r>
          </a:p>
          <a:p>
            <a:pPr marL="1311275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Focus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1 test suite &gt;&gt;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tại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tab [test case], NSD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102552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12. Import file: import file test case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template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5F74E8-9A5F-AC4B-8C77-6632D9BA3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05B690-D6EE-B466-0263-1331A3D89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0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2.3. Test suite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09;p8"/>
          <p:cNvSpPr/>
          <p:nvPr/>
        </p:nvSpPr>
        <p:spPr>
          <a:xfrm>
            <a:off x="452811" y="1097488"/>
            <a:ext cx="1110953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88" y="1726454"/>
            <a:ext cx="9625224" cy="41309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194DE1-4A27-C5A0-6EA0-2BE60BB56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E7B652-76E9-87BD-6D14-176911999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72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2.3. Test suite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209;p8"/>
          <p:cNvSpPr/>
          <p:nvPr/>
        </p:nvSpPr>
        <p:spPr>
          <a:xfrm>
            <a:off x="452811" y="960854"/>
            <a:ext cx="10965156" cy="4570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latin typeface="FS PF BeauSans Pro" panose="02000500000000020004" pitchFamily="2" charset="0"/>
            </a:endParaRP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kiếm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</a:t>
            </a: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nhật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 (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ý: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khi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ở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trạng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thái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label =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is_update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luồng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work flow) 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1368425" indent="-342900">
              <a:lnSpc>
                <a:spcPct val="150000"/>
              </a:lnSpc>
              <a:buClr>
                <a:srgbClr val="3F3F3F"/>
              </a:buClr>
              <a:buSzPts val="1800"/>
              <a:buFont typeface="Arial"/>
              <a:buAutoNum type="arabicPeriod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suite(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ý: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khi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ở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trạng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thái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label =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is_deleted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luồng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work flow) 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suite: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đồng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thời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gán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</a:t>
            </a: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Gán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suite: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gán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 (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đã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</a:t>
            </a: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Gán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 common: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gán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 common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102552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8.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run: Focus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1 test suite &gt;&gt; click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run (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ý: test plan, test suite, test case ở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trạng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thái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label =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is_run_test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-&gt;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tạo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run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CC0B4B-3A66-49D6-A25C-CA1B36A6A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5C6F0B-F448-A2A7-AD80-80680C9C3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4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2.3. Test suite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209;p8"/>
          <p:cNvSpPr/>
          <p:nvPr/>
        </p:nvSpPr>
        <p:spPr>
          <a:xfrm>
            <a:off x="452811" y="1010455"/>
            <a:ext cx="11109535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2552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9.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run: Focus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1 test suite &gt;&gt; click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[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run] =&gt;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thị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màn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run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suite.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Tại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đây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phép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run test run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run</a:t>
            </a:r>
          </a:p>
          <a:p>
            <a:pPr marL="102552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10. Focus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1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ghi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 -&gt;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hiển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thị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tin chi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tiết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lịch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log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tương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ứng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bản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ghi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102552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11.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case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</a:t>
            </a:r>
          </a:p>
          <a:p>
            <a:pPr marL="1311275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Focus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1 test suite &gt;&gt;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tại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tab [test case], NSD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102552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12. Import file: import file test case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template</a:t>
            </a:r>
          </a:p>
          <a:p>
            <a:pPr marL="1025525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13. Up common: Cho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phép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đẩy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lên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suite common 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ý: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suite ở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trạng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thái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label =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is_assign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khai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tại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luồng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work flow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up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6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D5E664-91BB-F853-157F-F4242CCA0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AEAD90-F7EB-CF3A-33E3-2FBE75D0D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3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2.4. Test case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09;p8"/>
          <p:cNvSpPr/>
          <p:nvPr/>
        </p:nvSpPr>
        <p:spPr>
          <a:xfrm>
            <a:off x="452811" y="1097488"/>
            <a:ext cx="1110953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case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Gồm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3 view: Detail view, List view, Excel view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64" y="1630342"/>
            <a:ext cx="10141271" cy="44672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7D1DB6-7C7A-840B-C26E-04D3F684EC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29FE63-5FD0-28B6-8A73-81BD5BEE8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2.4. Test case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09;p8"/>
          <p:cNvSpPr/>
          <p:nvPr/>
        </p:nvSpPr>
        <p:spPr>
          <a:xfrm>
            <a:off x="308432" y="1031773"/>
            <a:ext cx="11109535" cy="466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latin typeface="FS PF BeauSans Pro" panose="02000500000000020004" pitchFamily="2" charset="0"/>
            </a:endParaRP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case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kiếm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case</a:t>
            </a: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nhật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case (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ý: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case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khi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ở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trạng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thái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label =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is_update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luồng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work flow) 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1368425" indent="-342900">
              <a:lnSpc>
                <a:spcPct val="150000"/>
              </a:lnSpc>
              <a:buClr>
                <a:srgbClr val="3F3F3F"/>
              </a:buClr>
              <a:buSzPts val="1800"/>
              <a:buFont typeface="Arial"/>
              <a:buAutoNum type="arabicPeriod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case (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ý: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được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case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khi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ở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trạng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thái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label =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is_deleted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luồng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work flow) 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1368425" indent="-342900">
              <a:lnSpc>
                <a:spcPct val="150000"/>
              </a:lnSpc>
              <a:buClr>
                <a:srgbClr val="3F3F3F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Up common: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up test case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của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case common 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Lưu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ý: test case ở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trạng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thái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có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label =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is_assign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thì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mới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up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thành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i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công</a:t>
            </a:r>
            <a:r>
              <a:rPr lang="en-US" sz="1800" i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 </a:t>
            </a:r>
          </a:p>
          <a:p>
            <a:pPr marL="1368425" indent="-342900">
              <a:lnSpc>
                <a:spcPct val="150000"/>
              </a:lnSpc>
              <a:buClr>
                <a:srgbClr val="3F3F3F"/>
              </a:buClr>
              <a:buSzPts val="1800"/>
              <a:buFont typeface="Arial"/>
              <a:buAutoNum type="arabicPeriod"/>
            </a:pP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Import test case</a:t>
            </a:r>
          </a:p>
          <a:p>
            <a:pPr marL="1368425" indent="-342900">
              <a:lnSpc>
                <a:spcPct val="150000"/>
              </a:lnSpc>
              <a:buClr>
                <a:srgbClr val="3F3F3F"/>
              </a:buClr>
              <a:buSzPts val="1800"/>
              <a:buFont typeface="Arial"/>
              <a:buAutoNum type="arabicPeriod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case common: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chọn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case common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1F0CDC-C394-A168-46C8-FEBA7B20C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3B2813-340B-78E3-0A0B-2CB086FC4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31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2.5. Run test run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09;p8"/>
          <p:cNvSpPr/>
          <p:nvPr/>
        </p:nvSpPr>
        <p:spPr>
          <a:xfrm>
            <a:off x="308432" y="1031773"/>
            <a:ext cx="1110953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Thực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hiện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chạy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thử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case</a:t>
            </a:r>
          </a:p>
          <a:p>
            <a:pPr marL="4572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479" y="1585007"/>
            <a:ext cx="9933042" cy="416891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D84D47-7078-3FD8-9B03-200C420D8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55E7A3-8158-8BB2-4ED1-B1C5D4541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6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2.5. Run test run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09;p8"/>
          <p:cNvSpPr/>
          <p:nvPr/>
        </p:nvSpPr>
        <p:spPr>
          <a:xfrm>
            <a:off x="308432" y="1031773"/>
            <a:ext cx="11109535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nhật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case manual</a:t>
            </a: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Run auto (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Gửi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list case auto sang runner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chạy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trả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về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lịch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chạy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Comment</a:t>
            </a: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Dừng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run</a:t>
            </a: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Log bug (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Chỉ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phép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với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dự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án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đồng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bộ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từ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jira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1368425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AutoNum type="arabicPeriod"/>
            </a:pP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Submit test run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6CE52A-D6B9-05AA-424B-958E9575A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5FF0F4-3C59-6592-C512-13DA2973F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83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sp>
        <p:nvSpPr>
          <p:cNvPr id="236" name="Google Shape;236;p8"/>
          <p:cNvSpPr txBox="1"/>
          <p:nvPr/>
        </p:nvSpPr>
        <p:spPr>
          <a:xfrm>
            <a:off x="6248400" y="1499329"/>
            <a:ext cx="39624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cap="none" dirty="0">
              <a:solidFill>
                <a:schemeClr val="dk1"/>
              </a:solidFill>
              <a:latin typeface="FS PF BeauSans Pro" panose="02000500000000020004" pitchFamily="2" charset="0"/>
              <a:sym typeface="Arial"/>
            </a:endParaRPr>
          </a:p>
        </p:txBody>
      </p: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9" name="Google Shape;239;p8"/>
          <p:cNvSpPr/>
          <p:nvPr/>
        </p:nvSpPr>
        <p:spPr>
          <a:xfrm>
            <a:off x="319513" y="1637000"/>
            <a:ext cx="7700587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2000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Đăng</a:t>
            </a:r>
            <a:r>
              <a:rPr lang="en-US" sz="2000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nhập</a:t>
            </a:r>
            <a:r>
              <a:rPr lang="en-US" sz="2000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2000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thống</a:t>
            </a:r>
            <a:endParaRPr lang="en-US" sz="1800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B. </a:t>
            </a:r>
            <a:r>
              <a:rPr lang="en-US" sz="2600" b="1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Hướng</a:t>
            </a:r>
            <a:r>
              <a:rPr lang="en-US" sz="2600" b="1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dẫn</a:t>
            </a: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phần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4524E-D808-4E4C-8119-F3DE8684604A}"/>
              </a:ext>
            </a:extLst>
          </p:cNvPr>
          <p:cNvSpPr txBox="1"/>
          <p:nvPr/>
        </p:nvSpPr>
        <p:spPr>
          <a:xfrm>
            <a:off x="452811" y="2661127"/>
            <a:ext cx="8297500" cy="1703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0" indent="-342900">
              <a:lnSpc>
                <a:spcPct val="150000"/>
              </a:lnSpc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Anh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/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chị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đăng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nhập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vào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thống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đường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dẫn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&lt;TBD&gt;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theo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thông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dưới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đây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http://10.60.98.73:9092/</a:t>
            </a: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Tài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khoản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Mã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viên</a:t>
            </a:r>
            <a:endParaRPr lang="en-US" sz="18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Mật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khẩu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Mật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khẩu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đăng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nhập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máy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jira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svn</a:t>
            </a:r>
            <a:endParaRPr lang="en-US" sz="18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255396-2F02-A038-B059-E0762BCD7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712B50-2A74-AB55-6FE5-F5BD93329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035" y="189094"/>
            <a:ext cx="1309733" cy="5325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" grpId="0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2.6. Test report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09;p8"/>
          <p:cNvSpPr/>
          <p:nvPr/>
        </p:nvSpPr>
        <p:spPr>
          <a:xfrm>
            <a:off x="308432" y="1031773"/>
            <a:ext cx="1110953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Cho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phép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báo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cáo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kết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57" y="1608682"/>
            <a:ext cx="10177486" cy="4362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5E5726-9DDB-EF70-F1C3-A3BE25D0A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1861FF-2473-6834-DE2A-7E4180BCC5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9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22708" y="318569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2.7.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Cron</a:t>
            </a: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job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09;p8"/>
          <p:cNvSpPr/>
          <p:nvPr/>
        </p:nvSpPr>
        <p:spPr>
          <a:xfrm>
            <a:off x="308432" y="1031773"/>
            <a:ext cx="1110953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Cho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phép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lên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lịch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chạy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run (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chạy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case auto)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11" y="2075858"/>
            <a:ext cx="11417673" cy="3600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88C36D-1BFA-4A9A-2145-6C772F7D4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C04014-301C-2D1C-6C54-C19E813C9C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3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22708" y="318569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2.7.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Cron</a:t>
            </a: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job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09;p8"/>
          <p:cNvSpPr/>
          <p:nvPr/>
        </p:nvSpPr>
        <p:spPr>
          <a:xfrm>
            <a:off x="308432" y="1031773"/>
            <a:ext cx="11109535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Sửa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Run/ Pause</a:t>
            </a: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log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chạy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459B94-5DAF-44B3-9601-4257B3850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A6CECE-92A9-D53D-990D-1B657023D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3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22708" y="318569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2.8. Test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hồi</a:t>
            </a: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quy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09;p8"/>
          <p:cNvSpPr/>
          <p:nvPr/>
        </p:nvSpPr>
        <p:spPr>
          <a:xfrm>
            <a:off x="308432" y="1031773"/>
            <a:ext cx="1110953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run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cần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hồi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quy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11" y="2003190"/>
            <a:ext cx="11417672" cy="3790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C7E2D2-9BAF-2113-B076-B8D00459A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4F0F64-FFD5-B66F-6630-5BC31C430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4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22708" y="318569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2.8. Test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hồi</a:t>
            </a: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quy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09;p8"/>
          <p:cNvSpPr/>
          <p:nvPr/>
        </p:nvSpPr>
        <p:spPr>
          <a:xfrm>
            <a:off x="308432" y="1031773"/>
            <a:ext cx="11109535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8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kiếm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Run test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hồi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quy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nhật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Lên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lịch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chạy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auto test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hồi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job </a:t>
            </a:r>
            <a:r>
              <a:rPr lang="en-US" sz="18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chạy</a:t>
            </a:r>
            <a:r>
              <a:rPr lang="en-US" sz="18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AC1F37-9834-A586-2FA9-59A4B6277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4D03F1-1C3F-8899-6822-4DA2853AD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1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22708" y="318569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III. Test Common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209;p8"/>
          <p:cNvSpPr/>
          <p:nvPr/>
        </p:nvSpPr>
        <p:spPr>
          <a:xfrm>
            <a:off x="308432" y="1031773"/>
            <a:ext cx="11109535" cy="567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sz="16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16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16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tập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trung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test common -&gt;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phục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việc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khảo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tái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dụng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</a:pPr>
            <a:r>
              <a:rPr lang="en-US" sz="16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1600" b="1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</a:t>
            </a: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+mj-lt"/>
              <a:buAutoNum type="arabicPeriod"/>
            </a:pP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Test suite common:</a:t>
            </a: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kiếm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chi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tiết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mới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nhật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457200"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2. Test case common</a:t>
            </a:r>
          </a:p>
          <a:p>
            <a:pPr marL="742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kiếm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742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chi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tiết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742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mới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742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1600" dirty="0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nhật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742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3F3F3F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endParaRPr lang="en-US" sz="16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7429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3F3F3F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FC993E-3749-D48B-F4F4-1F1DC6048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C4A9F9-8794-BF44-76BA-A83FD3790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6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42"/>
          <p:cNvGrpSpPr/>
          <p:nvPr/>
        </p:nvGrpSpPr>
        <p:grpSpPr>
          <a:xfrm>
            <a:off x="-606992" y="298340"/>
            <a:ext cx="1213983" cy="1213983"/>
            <a:chOff x="-805495" y="175758"/>
            <a:chExt cx="1610990" cy="1610990"/>
          </a:xfrm>
        </p:grpSpPr>
        <p:sp>
          <p:nvSpPr>
            <p:cNvPr id="755" name="Google Shape;755;p42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6" name="Google Shape;756;p42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758" name="Google Shape;758;p42"/>
          <p:cNvCxnSpPr/>
          <p:nvPr/>
        </p:nvCxnSpPr>
        <p:spPr>
          <a:xfrm>
            <a:off x="7620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9" name="Google Shape;759;p42"/>
          <p:cNvSpPr txBox="1"/>
          <p:nvPr/>
        </p:nvSpPr>
        <p:spPr>
          <a:xfrm>
            <a:off x="3886200" y="2783393"/>
            <a:ext cx="4419600" cy="144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</a:pPr>
            <a:endParaRPr sz="4500" b="1" dirty="0">
              <a:solidFill>
                <a:srgbClr val="595959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0" name="Google Shape;760;p42"/>
          <p:cNvSpPr/>
          <p:nvPr/>
        </p:nvSpPr>
        <p:spPr>
          <a:xfrm>
            <a:off x="3581400" y="3048000"/>
            <a:ext cx="4391025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dirty="0" err="1">
                <a:solidFill>
                  <a:schemeClr val="dk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Trân</a:t>
            </a:r>
            <a:r>
              <a:rPr lang="en-US" sz="4000" b="1" i="1" dirty="0">
                <a:solidFill>
                  <a:schemeClr val="dk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1" dirty="0" err="1">
                <a:solidFill>
                  <a:schemeClr val="dk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trọng</a:t>
            </a:r>
            <a:r>
              <a:rPr lang="en-US" sz="4000" b="1" i="1" dirty="0">
                <a:solidFill>
                  <a:schemeClr val="dk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1" dirty="0" err="1">
                <a:solidFill>
                  <a:schemeClr val="dk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cảm</a:t>
            </a:r>
            <a:r>
              <a:rPr lang="en-US" sz="4000" b="1" i="1" dirty="0">
                <a:solidFill>
                  <a:schemeClr val="dk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1" dirty="0" err="1">
                <a:solidFill>
                  <a:schemeClr val="dk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ơn</a:t>
            </a:r>
            <a:r>
              <a:rPr lang="en-US" sz="4000" b="1" i="1" dirty="0">
                <a:solidFill>
                  <a:schemeClr val="dk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!</a:t>
            </a:r>
            <a:endParaRPr dirty="0">
              <a:latin typeface="FS PF BeauSans Pro" panose="02000500000000020004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sp>
        <p:nvSpPr>
          <p:cNvPr id="236" name="Google Shape;236;p8"/>
          <p:cNvSpPr txBox="1"/>
          <p:nvPr/>
        </p:nvSpPr>
        <p:spPr>
          <a:xfrm>
            <a:off x="6248400" y="1499329"/>
            <a:ext cx="39624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cap="none" dirty="0">
              <a:solidFill>
                <a:schemeClr val="dk1"/>
              </a:solidFill>
              <a:latin typeface="FS PF BeauSans Pro" panose="02000500000000020004" pitchFamily="2" charset="0"/>
              <a:sym typeface="Arial"/>
            </a:endParaRPr>
          </a:p>
        </p:txBody>
      </p: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I. </a:t>
            </a:r>
            <a:r>
              <a:rPr lang="en-US" sz="2600" b="1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sz="2600" b="1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2600" b="1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600" b="1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dành</a:t>
            </a:r>
            <a:r>
              <a:rPr lang="en-US" sz="2600" b="1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cap="none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2600" b="1" cap="none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Admin)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4524E-D808-4E4C-8119-F3DE8684604A}"/>
              </a:ext>
            </a:extLst>
          </p:cNvPr>
          <p:cNvSpPr txBox="1"/>
          <p:nvPr/>
        </p:nvSpPr>
        <p:spPr>
          <a:xfrm>
            <a:off x="332495" y="1133116"/>
            <a:ext cx="8297500" cy="3365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1800" b="1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cấu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hình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cho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thống</a:t>
            </a:r>
            <a:endParaRPr lang="en-US" sz="18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1800" b="1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 </a:t>
            </a: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Work flow (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luồng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số</a:t>
            </a:r>
            <a:endParaRPr lang="en-US" sz="18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Môi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trường</a:t>
            </a:r>
            <a:endParaRPr lang="en-US" sz="18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Nhân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viên</a:t>
            </a:r>
            <a:endParaRPr lang="en-US" sz="18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Tích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hợp</a:t>
            </a:r>
            <a:endParaRPr lang="en-US" sz="18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Email template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4D5923-CC4D-EF4F-00BF-7EAE5705A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8207D4-75E9-4367-B64C-0929FEE3C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035" y="180041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4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sp>
        <p:nvSpPr>
          <p:cNvPr id="236" name="Google Shape;236;p8"/>
          <p:cNvSpPr txBox="1"/>
          <p:nvPr/>
        </p:nvSpPr>
        <p:spPr>
          <a:xfrm>
            <a:off x="6248400" y="1499329"/>
            <a:ext cx="39624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cap="none" dirty="0">
              <a:solidFill>
                <a:schemeClr val="dk1"/>
              </a:solidFill>
              <a:latin typeface="FS PF BeauSans Pro" panose="02000500000000020004" pitchFamily="2" charset="0"/>
              <a:sym typeface="Arial"/>
            </a:endParaRPr>
          </a:p>
        </p:txBody>
      </p: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1.1. Work flow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4524E-D808-4E4C-8119-F3DE8684604A}"/>
              </a:ext>
            </a:extLst>
          </p:cNvPr>
          <p:cNvSpPr txBox="1"/>
          <p:nvPr/>
        </p:nvSpPr>
        <p:spPr>
          <a:xfrm>
            <a:off x="452811" y="1097021"/>
            <a:ext cx="9622306" cy="457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1800" b="1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luồng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nghiệp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vụ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(Test case, test plan, test suite,…)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304" y="1726456"/>
            <a:ext cx="9956191" cy="43008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F9FDF6-9B54-F338-C42A-B6B781F44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5E4B97-2F59-EA26-3A1F-0A8015ECD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sp>
        <p:nvSpPr>
          <p:cNvPr id="236" name="Google Shape;236;p8"/>
          <p:cNvSpPr txBox="1"/>
          <p:nvPr/>
        </p:nvSpPr>
        <p:spPr>
          <a:xfrm>
            <a:off x="6248400" y="1499329"/>
            <a:ext cx="39624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cap="none" dirty="0">
              <a:solidFill>
                <a:schemeClr val="dk1"/>
              </a:solidFill>
              <a:latin typeface="FS PF BeauSans Pro" panose="02000500000000020004" pitchFamily="2" charset="0"/>
              <a:sym typeface="Arial"/>
            </a:endParaRPr>
          </a:p>
        </p:txBody>
      </p: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1.1. Work flow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4524E-D808-4E4C-8119-F3DE8684604A}"/>
              </a:ext>
            </a:extLst>
          </p:cNvPr>
          <p:cNvSpPr txBox="1"/>
          <p:nvPr/>
        </p:nvSpPr>
        <p:spPr>
          <a:xfrm>
            <a:off x="452810" y="1097021"/>
            <a:ext cx="11265947" cy="2119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1800" b="1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trình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kiếm</a:t>
            </a:r>
            <a:endParaRPr lang="en-US" sz="18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trình</a:t>
            </a:r>
            <a:endParaRPr lang="en-US" sz="18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trạng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thái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transition</a:t>
            </a: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Chỉnh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sửa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quy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trình</a:t>
            </a:r>
            <a:endParaRPr lang="en-US" sz="18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084DC4-B630-98B5-60A2-C833423A8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ADBC0C-8B87-D4B5-DE19-4F7C8BFB1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sp>
        <p:nvSpPr>
          <p:cNvPr id="236" name="Google Shape;236;p8"/>
          <p:cNvSpPr txBox="1"/>
          <p:nvPr/>
        </p:nvSpPr>
        <p:spPr>
          <a:xfrm>
            <a:off x="6248400" y="1499329"/>
            <a:ext cx="39624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cap="none" dirty="0">
              <a:solidFill>
                <a:schemeClr val="dk1"/>
              </a:solidFill>
              <a:latin typeface="FS PF BeauSans Pro" panose="02000500000000020004" pitchFamily="2" charset="0"/>
              <a:sym typeface="Arial"/>
            </a:endParaRPr>
          </a:p>
        </p:txBody>
      </p: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1.2.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số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84524E-D808-4E4C-8119-F3DE8684604A}"/>
              </a:ext>
            </a:extLst>
          </p:cNvPr>
          <p:cNvSpPr txBox="1"/>
          <p:nvPr/>
        </p:nvSpPr>
        <p:spPr>
          <a:xfrm>
            <a:off x="452811" y="1097021"/>
            <a:ext cx="10882128" cy="457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1800" b="1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số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)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để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sử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dụng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trong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hệ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thống</a:t>
            </a:r>
            <a:endParaRPr lang="en-US" sz="18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89" y="1825058"/>
            <a:ext cx="11694695" cy="4152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1B3B78-733C-69CD-31C8-E76D9AB8C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659F7B-9019-5E6E-5799-81C14928C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2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sp>
        <p:nvSpPr>
          <p:cNvPr id="236" name="Google Shape;236;p8"/>
          <p:cNvSpPr txBox="1"/>
          <p:nvPr/>
        </p:nvSpPr>
        <p:spPr>
          <a:xfrm>
            <a:off x="6248400" y="1499329"/>
            <a:ext cx="39624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cap="none" dirty="0">
              <a:solidFill>
                <a:schemeClr val="dk1"/>
              </a:solidFill>
              <a:latin typeface="FS PF BeauSans Pro" panose="02000500000000020004" pitchFamily="2" charset="0"/>
              <a:sym typeface="Arial"/>
            </a:endParaRPr>
          </a:p>
        </p:txBody>
      </p: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1.2.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Thiết</a:t>
            </a: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lập</a:t>
            </a: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số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4524E-D808-4E4C-8119-F3DE8684604A}"/>
              </a:ext>
            </a:extLst>
          </p:cNvPr>
          <p:cNvSpPr txBox="1"/>
          <p:nvPr/>
        </p:nvSpPr>
        <p:spPr>
          <a:xfrm>
            <a:off x="452810" y="1097021"/>
            <a:ext cx="11265947" cy="2534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Chức</a:t>
            </a:r>
            <a:r>
              <a:rPr lang="en-US" sz="1800" b="1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Xem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danh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sách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và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tìm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kiếm</a:t>
            </a:r>
            <a:endParaRPr lang="en-US" sz="18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Thêm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số</a:t>
            </a:r>
            <a:endParaRPr lang="en-US" sz="18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Cập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nhật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số</a:t>
            </a:r>
            <a:endParaRPr lang="en-US" sz="18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Xóa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tham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số</a:t>
            </a:r>
            <a:endParaRPr lang="en-US" sz="18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Khôi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phục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dữ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liệu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đã</a:t>
            </a:r>
            <a:endParaRPr lang="en-US" sz="18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724320-2153-12BA-9F41-DEED85973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EAB53F-5B4E-B210-5E68-16F54F6B1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8"/>
          <p:cNvGrpSpPr/>
          <p:nvPr/>
        </p:nvGrpSpPr>
        <p:grpSpPr>
          <a:xfrm>
            <a:off x="-591273" y="208766"/>
            <a:ext cx="1213983" cy="1213983"/>
            <a:chOff x="-805495" y="175758"/>
            <a:chExt cx="1610990" cy="1610990"/>
          </a:xfrm>
        </p:grpSpPr>
        <p:sp>
          <p:nvSpPr>
            <p:cNvPr id="234" name="Google Shape;234;p8"/>
            <p:cNvSpPr/>
            <p:nvPr/>
          </p:nvSpPr>
          <p:spPr>
            <a:xfrm rot="8100000">
              <a:off x="-410148" y="571106"/>
              <a:ext cx="820294" cy="820294"/>
            </a:xfrm>
            <a:prstGeom prst="halfFrame">
              <a:avLst>
                <a:gd name="adj1" fmla="val 33333"/>
                <a:gd name="adj2" fmla="val 33333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 rot="8100000">
              <a:off x="-569571" y="411682"/>
              <a:ext cx="1139142" cy="1139142"/>
            </a:xfrm>
            <a:prstGeom prst="halfFrame">
              <a:avLst>
                <a:gd name="adj1" fmla="val 6220"/>
                <a:gd name="adj2" fmla="val 4959"/>
              </a:avLst>
            </a:prstGeom>
            <a:solidFill>
              <a:srgbClr val="C5132B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FS PF BeauSans Pro" panose="02000500000000020004" pitchFamily="2" charset="0"/>
                <a:sym typeface="Arial"/>
              </a:endParaRPr>
            </a:p>
          </p:txBody>
        </p:sp>
      </p:grpSp>
      <p:sp>
        <p:nvSpPr>
          <p:cNvPr id="236" name="Google Shape;236;p8"/>
          <p:cNvSpPr txBox="1"/>
          <p:nvPr/>
        </p:nvSpPr>
        <p:spPr>
          <a:xfrm>
            <a:off x="6248400" y="1499329"/>
            <a:ext cx="39624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cap="none" dirty="0">
              <a:solidFill>
                <a:schemeClr val="dk1"/>
              </a:solidFill>
              <a:latin typeface="FS PF BeauSans Pro" panose="02000500000000020004" pitchFamily="2" charset="0"/>
              <a:sym typeface="Arial"/>
            </a:endParaRPr>
          </a:p>
        </p:txBody>
      </p:sp>
      <p:cxnSp>
        <p:nvCxnSpPr>
          <p:cNvPr id="238" name="Google Shape;238;p8"/>
          <p:cNvCxnSpPr/>
          <p:nvPr/>
        </p:nvCxnSpPr>
        <p:spPr>
          <a:xfrm>
            <a:off x="685800" y="83820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0" name="Google Shape;240;p8"/>
          <p:cNvSpPr txBox="1"/>
          <p:nvPr/>
        </p:nvSpPr>
        <p:spPr>
          <a:xfrm>
            <a:off x="606990" y="339155"/>
            <a:ext cx="9144000" cy="422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4142B"/>
              </a:buClr>
              <a:buSzPts val="2600"/>
              <a:buFont typeface="Times New Roman"/>
              <a:buNone/>
            </a:pP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1.3.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Môi</a:t>
            </a:r>
            <a:r>
              <a:rPr lang="en-US" sz="2600" b="1" dirty="0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00" b="1" dirty="0" err="1">
                <a:solidFill>
                  <a:srgbClr val="FF0000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trường</a:t>
            </a:r>
            <a:endParaRPr sz="2600" b="1" cap="none" dirty="0">
              <a:solidFill>
                <a:srgbClr val="FF0000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84524E-D808-4E4C-8119-F3DE8684604A}"/>
              </a:ext>
            </a:extLst>
          </p:cNvPr>
          <p:cNvSpPr txBox="1"/>
          <p:nvPr/>
        </p:nvSpPr>
        <p:spPr>
          <a:xfrm>
            <a:off x="452811" y="1097021"/>
            <a:ext cx="9622306" cy="457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Mục</a:t>
            </a:r>
            <a:r>
              <a:rPr lang="en-US" sz="1800" b="1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đích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Quản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lý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môi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trường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kiểm</a:t>
            </a:r>
            <a:r>
              <a:rPr lang="en-US" sz="1800" dirty="0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FS PF BeauSans Pro" panose="02000500000000020004" pitchFamily="2" charset="0"/>
                <a:ea typeface="Times New Roman"/>
                <a:cs typeface="Times New Roman"/>
                <a:sym typeface="Times New Roman"/>
              </a:rPr>
              <a:t>thử</a:t>
            </a:r>
            <a:endParaRPr lang="en-US" sz="1800" dirty="0">
              <a:solidFill>
                <a:schemeClr val="tx1"/>
              </a:solidFill>
              <a:latin typeface="FS PF BeauSans Pro" panose="02000500000000020004" pitchFamily="2" charset="0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94" y="1666875"/>
            <a:ext cx="11742821" cy="41323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02BFEF-E138-8D4E-9F0B-EC07E5EA3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264288"/>
            <a:ext cx="12192000" cy="593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D0D0AA-753D-3603-9D4A-2412B23D5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4035" y="152882"/>
            <a:ext cx="1309733" cy="5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#Viettel [by 9Slide]">
      <a:dk1>
        <a:srgbClr val="000000"/>
      </a:dk1>
      <a:lt1>
        <a:srgbClr val="FFFFFF"/>
      </a:lt1>
      <a:dk2>
        <a:srgbClr val="092D6C"/>
      </a:dk2>
      <a:lt2>
        <a:srgbClr val="FCECD0"/>
      </a:lt2>
      <a:accent1>
        <a:srgbClr val="006C8F"/>
      </a:accent1>
      <a:accent2>
        <a:srgbClr val="00918C"/>
      </a:accent2>
      <a:accent3>
        <a:srgbClr val="38976E"/>
      </a:accent3>
      <a:accent4>
        <a:srgbClr val="6C9849"/>
      </a:accent4>
      <a:accent5>
        <a:srgbClr val="A0932C"/>
      </a:accent5>
      <a:accent6>
        <a:srgbClr val="D58431"/>
      </a:accent6>
      <a:hlink>
        <a:srgbClr val="5D9CEC"/>
      </a:hlink>
      <a:folHlink>
        <a:srgbClr val="AC92E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4571</TotalTime>
  <Words>1980</Words>
  <Application>Microsoft Office PowerPoint</Application>
  <PresentationFormat>Widescreen</PresentationFormat>
  <Paragraphs>180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Wingdings</vt:lpstr>
      <vt:lpstr>Noto Sans Symbols</vt:lpstr>
      <vt:lpstr>Times New Roman</vt:lpstr>
      <vt:lpstr>FS PF BeauSans Pro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VTLimex</dc:creator>
  <cp:lastModifiedBy>Nguyễn Huy Nhân (463063)</cp:lastModifiedBy>
  <cp:revision>44</cp:revision>
  <dcterms:created xsi:type="dcterms:W3CDTF">2020-11-18T12:24:11Z</dcterms:created>
  <dcterms:modified xsi:type="dcterms:W3CDTF">2024-06-18T03:11:24Z</dcterms:modified>
</cp:coreProperties>
</file>