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58" r:id="rId4"/>
    <p:sldId id="263" r:id="rId5"/>
    <p:sldId id="259" r:id="rId6"/>
    <p:sldId id="260" r:id="rId7"/>
    <p:sldId id="262" r:id="rId8"/>
    <p:sldId id="268" r:id="rId9"/>
    <p:sldId id="269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vi-VN" sz="6600" dirty="0" smtClean="0"/>
              <a:t>Báo cáo lần 1</a:t>
            </a:r>
            <a:br>
              <a:rPr lang="vi-VN" sz="6600" dirty="0" smtClean="0"/>
            </a:br>
            <a:r>
              <a:rPr lang="vi-VN" sz="6600" dirty="0" smtClean="0"/>
              <a:t>Nhóm 13</a:t>
            </a:r>
            <a:endParaRPr lang="vi-V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vi-VN" dirty="0" smtClean="0"/>
              <a:t>def bm(s, p): # the Boyer-Moore algorithm</a:t>
            </a:r>
          </a:p>
          <a:p>
            <a:pPr fontAlgn="base"/>
            <a:r>
              <a:rPr lang="vi-VN" dirty="0" smtClean="0"/>
              <a:t>    n = len(s); m = len(p)</a:t>
            </a:r>
          </a:p>
          <a:p>
            <a:pPr fontAlgn="base"/>
            <a:r>
              <a:rPr lang="vi-VN" dirty="0" smtClean="0"/>
              <a:t>    os = occ_shift(p)</a:t>
            </a:r>
          </a:p>
          <a:p>
            <a:pPr fontAlgn="base"/>
            <a:r>
              <a:rPr lang="vi-VN" dirty="0" smtClean="0"/>
              <a:t>    ms = matching_shift(p)</a:t>
            </a:r>
          </a:p>
          <a:p>
            <a:pPr fontAlgn="base"/>
            <a:r>
              <a:rPr lang="vi-VN" dirty="0" smtClean="0"/>
              <a:t>    j = 0</a:t>
            </a:r>
          </a:p>
          <a:p>
            <a:pPr fontAlgn="base"/>
            <a:r>
              <a:rPr lang="vi-VN" dirty="0" smtClean="0"/>
              <a:t>    while (j &lt;= n-m):</a:t>
            </a:r>
          </a:p>
          <a:p>
            <a:pPr fontAlgn="base"/>
            <a:r>
              <a:rPr lang="vi-VN" dirty="0" smtClean="0"/>
              <a:t>        i = m-1</a:t>
            </a:r>
          </a:p>
          <a:p>
            <a:pPr fontAlgn="base"/>
            <a:r>
              <a:rPr lang="vi-VN" dirty="0" smtClean="0"/>
              <a:t>        while (i &gt;= 0) and (p[i] == s[j+i]): i = i-1</a:t>
            </a:r>
          </a:p>
          <a:p>
            <a:pPr fontAlgn="base"/>
            <a:r>
              <a:rPr lang="vi-VN" dirty="0" smtClean="0"/>
              <a:t>        if (i == -1):</a:t>
            </a:r>
          </a:p>
          <a:p>
            <a:pPr fontAlgn="base"/>
            <a:r>
              <a:rPr lang="vi-VN" dirty="0" smtClean="0"/>
              <a:t>            print "Match at position ", j</a:t>
            </a:r>
          </a:p>
          <a:p>
            <a:pPr fontAlgn="base"/>
            <a:r>
              <a:rPr lang="vi-VN" dirty="0" smtClean="0"/>
              <a:t>            i = 0</a:t>
            </a:r>
          </a:p>
          <a:p>
            <a:pPr fontAlgn="base"/>
            <a:r>
              <a:rPr lang="vi-VN" dirty="0" smtClean="0"/>
              <a:t>        j = j + max(ms[i], i-os[s[i+j]])</a:t>
            </a:r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vi-VN" dirty="0" smtClean="0"/>
              <a:t>ef occ_shift(p): # compute the occurrance shift array</a:t>
            </a:r>
          </a:p>
          <a:p>
            <a:pPr fontAlgn="base"/>
            <a:r>
              <a:rPr lang="vi-VN" dirty="0" smtClean="0"/>
              <a:t>    m  = len(p)</a:t>
            </a:r>
          </a:p>
          <a:p>
            <a:pPr fontAlgn="base"/>
            <a:r>
              <a:rPr lang="vi-VN" dirty="0" smtClean="0"/>
              <a:t>    atoz  = map(chr, range(97, 123)) # list from 'a' to 'z'</a:t>
            </a:r>
          </a:p>
          <a:p>
            <a:pPr fontAlgn="base"/>
            <a:r>
              <a:rPr lang="vi-VN" dirty="0" smtClean="0"/>
              <a:t>    os = dict.fromkeys(atoz, -1)     # 26 characters, all os['c'] = -1 at first</a:t>
            </a:r>
          </a:p>
          <a:p>
            <a:pPr fontAlgn="base"/>
            <a:r>
              <a:rPr lang="vi-VN" dirty="0" smtClean="0"/>
              <a:t>    for i in range(m):</a:t>
            </a:r>
          </a:p>
          <a:p>
            <a:pPr fontAlgn="base"/>
            <a:r>
              <a:rPr lang="vi-VN" dirty="0" smtClean="0"/>
              <a:t>        os[p[i]] = i</a:t>
            </a:r>
          </a:p>
          <a:p>
            <a:pPr fontAlgn="base"/>
            <a:r>
              <a:rPr lang="vi-VN" dirty="0" smtClean="0"/>
              <a:t>    return os</a:t>
            </a:r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vi-VN" dirty="0" smtClean="0"/>
              <a:t>matching_shift(p): # compute the matching shift array</a:t>
            </a:r>
          </a:p>
          <a:p>
            <a:pPr fontAlgn="base"/>
            <a:r>
              <a:rPr lang="vi-VN" dirty="0" smtClean="0"/>
              <a:t>    m = len(p)</a:t>
            </a:r>
          </a:p>
          <a:p>
            <a:pPr fontAlgn="base"/>
            <a:r>
              <a:rPr lang="vi-VN" dirty="0" smtClean="0"/>
              <a:t>    i = 0</a:t>
            </a:r>
          </a:p>
          <a:p>
            <a:pPr fontAlgn="base"/>
            <a:r>
              <a:rPr lang="vi-VN" dirty="0" smtClean="0"/>
              <a:t>    ms = [0]*m</a:t>
            </a:r>
          </a:p>
          <a:p>
            <a:pPr fontAlgn="base"/>
            <a:r>
              <a:rPr lang="vi-VN" dirty="0" smtClean="0"/>
              <a:t>    lcs = suffix(p)</a:t>
            </a:r>
          </a:p>
          <a:p>
            <a:pPr fontAlgn="base"/>
            <a:r>
              <a:rPr lang="vi-VN" dirty="0" smtClean="0"/>
              <a:t>    for k in range(1, m+1):</a:t>
            </a:r>
          </a:p>
          <a:p>
            <a:pPr fontAlgn="base"/>
            <a:r>
              <a:rPr lang="vi-VN" dirty="0" smtClean="0"/>
              <a:t>        if (k == m) or (lcs[m-1-k] == m-k):</a:t>
            </a:r>
          </a:p>
          <a:p>
            <a:pPr fontAlgn="base"/>
            <a:r>
              <a:rPr lang="vi-VN" dirty="0" smtClean="0"/>
              <a:t>            while (i &lt; k):</a:t>
            </a:r>
          </a:p>
          <a:p>
            <a:pPr fontAlgn="base"/>
            <a:r>
              <a:rPr lang="vi-VN" dirty="0" smtClean="0"/>
              <a:t>                ms[i] = k</a:t>
            </a:r>
          </a:p>
          <a:p>
            <a:pPr fontAlgn="base"/>
            <a:r>
              <a:rPr lang="vi-VN" dirty="0" smtClean="0"/>
              <a:t>                i = i+1</a:t>
            </a:r>
          </a:p>
          <a:p>
            <a:pPr fontAlgn="base"/>
            <a:r>
              <a:rPr lang="vi-VN" dirty="0" smtClean="0"/>
              <a:t>    for k in range(m-1, 0, -1):</a:t>
            </a:r>
          </a:p>
          <a:p>
            <a:pPr fontAlgn="base"/>
            <a:r>
              <a:rPr lang="vi-VN" dirty="0" smtClean="0"/>
              <a:t>        ms[m-1-lcs[m-1-k]] = k</a:t>
            </a:r>
          </a:p>
          <a:p>
            <a:pPr fontAlgn="base"/>
            <a:r>
              <a:rPr lang="vi-VN" dirty="0" smtClean="0"/>
              <a:t>    return ms</a:t>
            </a:r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Thuật toán tìm kiếm tuần tự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vi-VN" dirty="0" smtClean="0"/>
              <a:t>#include &lt;stdio.h&gt;</a:t>
            </a:r>
          </a:p>
          <a:p>
            <a:pPr>
              <a:buNone/>
            </a:pPr>
            <a:r>
              <a:rPr lang="vi-VN" dirty="0" smtClean="0"/>
              <a:t>int tim_kiem(*A,n,key){</a:t>
            </a:r>
          </a:p>
          <a:p>
            <a:pPr>
              <a:buNone/>
            </a:pPr>
            <a:r>
              <a:rPr lang="vi-VN" dirty="0" smtClean="0"/>
              <a:t>	for i=0 to n-1 do if A[i]==key then return i;</a:t>
            </a:r>
          </a:p>
          <a:p>
            <a:pPr>
              <a:buNone/>
            </a:pPr>
            <a:r>
              <a:rPr lang="vi-VN" dirty="0" smtClean="0"/>
              <a:t>	return null;</a:t>
            </a:r>
          </a:p>
          <a:p>
            <a:pPr>
              <a:buNone/>
            </a:pPr>
            <a:r>
              <a:rPr lang="vi-VN" dirty="0" smtClean="0"/>
              <a:t>}</a:t>
            </a:r>
          </a:p>
          <a:p>
            <a:pPr>
              <a:buNone/>
            </a:pPr>
            <a:r>
              <a:rPr lang="vi-VN" dirty="0" smtClean="0"/>
              <a:t>int *tao_day(n){}</a:t>
            </a:r>
          </a:p>
          <a:p>
            <a:pPr>
              <a:buNone/>
            </a:pPr>
            <a:r>
              <a:rPr lang="vi-VN" dirty="0" smtClean="0"/>
              <a:t>void tra_ket_qua(k){}</a:t>
            </a:r>
          </a:p>
          <a:p>
            <a:pPr>
              <a:buNone/>
            </a:pPr>
            <a:r>
              <a:rPr lang="vi-VN" dirty="0" smtClean="0"/>
              <a:t>main(){</a:t>
            </a:r>
          </a:p>
          <a:p>
            <a:pPr>
              <a:buNone/>
            </a:pPr>
            <a:r>
              <a:rPr lang="vi-VN" dirty="0" smtClean="0"/>
              <a:t>*A=tao_day(n);nhap_so_can_tim=key;</a:t>
            </a:r>
          </a:p>
          <a:p>
            <a:pPr>
              <a:buNone/>
            </a:pPr>
            <a:r>
              <a:rPr lang="vi-VN" dirty="0" smtClean="0"/>
              <a:t>k=tim_kiem(*A,n,key);tra_ket_qua(k);</a:t>
            </a:r>
          </a:p>
          <a:p>
            <a:pPr>
              <a:buNone/>
            </a:pPr>
            <a:r>
              <a:rPr lang="vi-VN" sz="39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Thuật toán tìm kiếm nhị phân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vi-VN" sz="2000" dirty="0" smtClean="0"/>
              <a:t>#include &lt;stdio.h&gt;</a:t>
            </a:r>
          </a:p>
          <a:p>
            <a:pPr>
              <a:buNone/>
            </a:pPr>
            <a:r>
              <a:rPr lang="vi-VN" sz="2000" dirty="0" smtClean="0"/>
              <a:t>int tim_kiem(*A,key,start,end){</a:t>
            </a:r>
          </a:p>
          <a:p>
            <a:pPr>
              <a:buNone/>
            </a:pPr>
            <a:r>
              <a:rPr lang="vi-VN" sz="2000" dirty="0" smtClean="0"/>
              <a:t>	mid=(start+end)/2;</a:t>
            </a:r>
          </a:p>
          <a:p>
            <a:pPr>
              <a:buNone/>
            </a:pPr>
            <a:r>
              <a:rPr lang="vi-VN" sz="2000" dirty="0" smtClean="0"/>
              <a:t>	while (start&lt;end) do: if(A[mid]==key) then return mid</a:t>
            </a:r>
          </a:p>
          <a:p>
            <a:pPr>
              <a:buNone/>
            </a:pPr>
            <a:r>
              <a:rPr lang="vi-VN" sz="2000" dirty="0" smtClean="0"/>
              <a:t>		else if(key&gt;A[mid]) then start=mid+1 else end=mid;</a:t>
            </a:r>
          </a:p>
          <a:p>
            <a:pPr>
              <a:buNone/>
            </a:pPr>
            <a:r>
              <a:rPr lang="vi-VN" sz="2000" dirty="0" smtClean="0"/>
              <a:t>	return null;</a:t>
            </a:r>
          </a:p>
          <a:p>
            <a:pPr>
              <a:buNone/>
            </a:pPr>
            <a:r>
              <a:rPr lang="vi-VN" sz="2000" dirty="0" smtClean="0"/>
              <a:t>}</a:t>
            </a:r>
          </a:p>
          <a:p>
            <a:pPr>
              <a:buNone/>
            </a:pPr>
            <a:r>
              <a:rPr lang="vi-VN" sz="2000" dirty="0" smtClean="0"/>
              <a:t>int *tao_day(n){}</a:t>
            </a:r>
          </a:p>
          <a:p>
            <a:pPr>
              <a:buNone/>
            </a:pPr>
            <a:r>
              <a:rPr lang="vi-VN" sz="2000" dirty="0" smtClean="0"/>
              <a:t>void tra_ket_qua(k){}</a:t>
            </a:r>
          </a:p>
          <a:p>
            <a:pPr>
              <a:buNone/>
            </a:pPr>
            <a:r>
              <a:rPr lang="vi-VN" sz="2000" dirty="0" smtClean="0"/>
              <a:t>main(){</a:t>
            </a:r>
          </a:p>
          <a:p>
            <a:pPr>
              <a:buNone/>
            </a:pPr>
            <a:r>
              <a:rPr lang="vi-VN" sz="2000" dirty="0" smtClean="0"/>
              <a:t>*A=tao_day(n);nhap_so_can_tim=key;</a:t>
            </a:r>
          </a:p>
          <a:p>
            <a:pPr>
              <a:buNone/>
            </a:pPr>
            <a:r>
              <a:rPr lang="vi-VN" sz="2000" dirty="0" smtClean="0"/>
              <a:t>k=tim_kiem(*A,key,0,n-1);tra_ket_qua(k);</a:t>
            </a:r>
          </a:p>
          <a:p>
            <a:pPr>
              <a:buNone/>
            </a:pPr>
            <a:r>
              <a:rPr lang="vi-VN" sz="2000" dirty="0" smtClean="0"/>
              <a:t>}</a:t>
            </a:r>
            <a:endParaRPr lang="vi-VN" sz="2800" dirty="0" smtClean="0"/>
          </a:p>
          <a:p>
            <a:pPr>
              <a:buNone/>
            </a:pPr>
            <a:endParaRPr lang="vi-VN" sz="2000" dirty="0" smtClean="0"/>
          </a:p>
          <a:p>
            <a:pPr>
              <a:buNone/>
            </a:pPr>
            <a:endParaRPr lang="vi-V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Thuật toán tìm kiếm nhị phân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vi-VN" dirty="0" smtClean="0"/>
              <a:t>#include &lt;stdio.h&gt;</a:t>
            </a:r>
          </a:p>
          <a:p>
            <a:pPr>
              <a:buNone/>
            </a:pPr>
            <a:r>
              <a:rPr lang="vi-VN" dirty="0" smtClean="0"/>
              <a:t>int tim_kiem(*A,key,start,end){</a:t>
            </a:r>
          </a:p>
          <a:p>
            <a:pPr>
              <a:buNone/>
            </a:pPr>
            <a:r>
              <a:rPr lang="vi-VN" dirty="0" smtClean="0"/>
              <a:t>	mid=(start+end)/2;</a:t>
            </a:r>
          </a:p>
          <a:p>
            <a:pPr>
              <a:buNone/>
            </a:pPr>
            <a:r>
              <a:rPr lang="vi-VN" dirty="0" smtClean="0"/>
              <a:t>	if(A[mid]==key) then return mid</a:t>
            </a:r>
          </a:p>
          <a:p>
            <a:pPr>
              <a:buNone/>
            </a:pPr>
            <a:r>
              <a:rPr lang="vi-VN" dirty="0" smtClean="0"/>
              <a:t>	else if(key&gt;A[mid]) then return tim_kiem(*A,key,mid+1,end) </a:t>
            </a:r>
          </a:p>
          <a:p>
            <a:pPr>
              <a:buNone/>
            </a:pPr>
            <a:r>
              <a:rPr lang="vi-VN" dirty="0" smtClean="0"/>
              <a:t>	else return tim_kiem(*A,key,start,mid);</a:t>
            </a:r>
          </a:p>
          <a:p>
            <a:pPr>
              <a:buNone/>
            </a:pPr>
            <a:r>
              <a:rPr lang="vi-VN" dirty="0" smtClean="0"/>
              <a:t>	return null;</a:t>
            </a:r>
          </a:p>
          <a:p>
            <a:pPr>
              <a:buNone/>
            </a:pPr>
            <a:r>
              <a:rPr lang="vi-VN" dirty="0" smtClean="0"/>
              <a:t>}</a:t>
            </a:r>
          </a:p>
          <a:p>
            <a:pPr>
              <a:buNone/>
            </a:pPr>
            <a:r>
              <a:rPr lang="vi-VN" dirty="0" smtClean="0"/>
              <a:t>int *tao_day(n){}</a:t>
            </a:r>
          </a:p>
          <a:p>
            <a:pPr>
              <a:buNone/>
            </a:pPr>
            <a:r>
              <a:rPr lang="vi-VN" dirty="0" smtClean="0"/>
              <a:t>void tra_ket_qua(k){}</a:t>
            </a:r>
          </a:p>
          <a:p>
            <a:pPr>
              <a:buNone/>
            </a:pPr>
            <a:r>
              <a:rPr lang="vi-VN" dirty="0" smtClean="0"/>
              <a:t>main(){</a:t>
            </a:r>
          </a:p>
          <a:p>
            <a:pPr>
              <a:buNone/>
            </a:pPr>
            <a:r>
              <a:rPr lang="vi-VN" dirty="0" smtClean="0"/>
              <a:t>*A=tao_day(n);nhap_so_can_tim=key;</a:t>
            </a:r>
          </a:p>
          <a:p>
            <a:pPr>
              <a:buNone/>
            </a:pPr>
            <a:r>
              <a:rPr lang="vi-VN" dirty="0" smtClean="0"/>
              <a:t>k=tim_kiem(*A,key,0,n-1);tra_ket_qua(k);</a:t>
            </a:r>
          </a:p>
          <a:p>
            <a:pPr>
              <a:buNone/>
            </a:pPr>
            <a:r>
              <a:rPr lang="vi-VN" dirty="0" smtClean="0"/>
              <a:t>}</a:t>
            </a:r>
            <a:endParaRPr lang="vi-V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Matching String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vi-VN" sz="2400" dirty="0" smtClean="0"/>
              <a:t>#include&lt;stdio.h&gt;</a:t>
            </a:r>
          </a:p>
          <a:p>
            <a:pPr>
              <a:buNone/>
            </a:pPr>
            <a:r>
              <a:rPr lang="vi-VN" sz="2400" dirty="0" smtClean="0"/>
              <a:t>int tim_kiem(pattern,string){}</a:t>
            </a:r>
          </a:p>
          <a:p>
            <a:pPr>
              <a:buNone/>
            </a:pPr>
            <a:r>
              <a:rPr lang="vi-VN" sz="2400" dirty="0" smtClean="0"/>
              <a:t>main(){</a:t>
            </a:r>
          </a:p>
          <a:p>
            <a:pPr>
              <a:buNone/>
            </a:pPr>
            <a:r>
              <a:rPr lang="vi-VN" sz="2400" dirty="0" smtClean="0"/>
              <a:t>	//nhập chuỗi cần tìm: string;</a:t>
            </a:r>
          </a:p>
          <a:p>
            <a:pPr>
              <a:buNone/>
            </a:pPr>
            <a:r>
              <a:rPr lang="vi-VN" sz="2400" dirty="0" smtClean="0"/>
              <a:t>	//mở file text: f;</a:t>
            </a:r>
          </a:p>
          <a:p>
            <a:pPr>
              <a:buNone/>
            </a:pPr>
            <a:r>
              <a:rPr lang="vi-VN" sz="2400" dirty="0" smtClean="0"/>
              <a:t>	k=0;</a:t>
            </a:r>
          </a:p>
          <a:p>
            <a:pPr>
              <a:buNone/>
            </a:pPr>
            <a:r>
              <a:rPr lang="vi-VN" sz="2400" dirty="0" smtClean="0"/>
              <a:t>	while (!</a:t>
            </a:r>
            <a:r>
              <a:rPr lang="vi-VN" sz="2400" dirty="0" smtClean="0"/>
              <a:t>feof(f)){</a:t>
            </a:r>
            <a:endParaRPr lang="vi-VN" sz="2400" dirty="0" smtClean="0"/>
          </a:p>
          <a:p>
            <a:pPr>
              <a:buNone/>
            </a:pPr>
            <a:r>
              <a:rPr lang="vi-VN" sz="2400" dirty="0" smtClean="0"/>
              <a:t>	 //đọc file và tạo nối chuỗi có độ dài =5*len(string):pattern</a:t>
            </a:r>
          </a:p>
          <a:p>
            <a:pPr>
              <a:buNone/>
            </a:pPr>
            <a:r>
              <a:rPr lang="vi-VN" sz="2400" dirty="0" smtClean="0"/>
              <a:t>	 k=k+tim_kiem(pattern,string);</a:t>
            </a:r>
          </a:p>
          <a:p>
            <a:pPr>
              <a:buNone/>
            </a:pPr>
            <a:r>
              <a:rPr lang="vi-VN" sz="2400" dirty="0" smtClean="0"/>
              <a:t>	//cắt len(string)-1 kí tự cuối của pattern vào str;</a:t>
            </a:r>
          </a:p>
          <a:p>
            <a:pPr>
              <a:buNone/>
            </a:pPr>
            <a:r>
              <a:rPr lang="vi-VN" sz="2400" dirty="0" smtClean="0"/>
              <a:t>	pattern=str;str=null</a:t>
            </a:r>
            <a:r>
              <a:rPr lang="vi-VN" sz="2400" dirty="0" smtClean="0"/>
              <a:t>;}</a:t>
            </a:r>
          </a:p>
          <a:p>
            <a:pPr>
              <a:buNone/>
            </a:pPr>
            <a:r>
              <a:rPr lang="vi-VN" sz="2400" dirty="0" smtClean="0"/>
              <a:t>	</a:t>
            </a:r>
            <a:r>
              <a:rPr lang="vi-VN" sz="2400" dirty="0" smtClean="0"/>
              <a:t>//trả kết quả</a:t>
            </a:r>
            <a:endParaRPr lang="vi-VN" sz="2400" dirty="0" smtClean="0"/>
          </a:p>
          <a:p>
            <a:pPr>
              <a:buNone/>
            </a:pPr>
            <a:r>
              <a:rPr lang="vi-V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Matching String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vi-VN" dirty="0" smtClean="0"/>
              <a:t>int tim_kiem(pattern,string){</a:t>
            </a:r>
          </a:p>
          <a:p>
            <a:pPr>
              <a:buNone/>
            </a:pPr>
            <a:r>
              <a:rPr lang="vi-VN" dirty="0" smtClean="0"/>
              <a:t>	k,j=0;</a:t>
            </a:r>
          </a:p>
          <a:p>
            <a:pPr>
              <a:buNone/>
            </a:pPr>
            <a:r>
              <a:rPr lang="vi-VN" dirty="0" smtClean="0"/>
              <a:t>	n = length(pattern);</a:t>
            </a:r>
          </a:p>
          <a:p>
            <a:pPr>
              <a:buNone/>
            </a:pPr>
            <a:r>
              <a:rPr lang="vi-VN" dirty="0" smtClean="0"/>
              <a:t>	m = length(string);</a:t>
            </a:r>
          </a:p>
          <a:p>
            <a:pPr>
              <a:buNone/>
            </a:pPr>
            <a:r>
              <a:rPr lang="vi-VN" dirty="0" smtClean="0"/>
              <a:t>	for i=0 to n-m do{if(pattern[i]==string[j]) then {i++;j++;if(j==m) then k++;}</a:t>
            </a:r>
          </a:p>
          <a:p>
            <a:pPr>
              <a:buNone/>
            </a:pPr>
            <a:r>
              <a:rPr lang="vi-VN" dirty="0" smtClean="0"/>
              <a:t>	else{i=i-j+1;j=0;}}</a:t>
            </a:r>
          </a:p>
          <a:p>
            <a:pPr>
              <a:buNone/>
            </a:pPr>
            <a:r>
              <a:rPr lang="vi-VN" dirty="0" smtClean="0"/>
              <a:t>	return k;</a:t>
            </a:r>
          </a:p>
          <a:p>
            <a:pPr>
              <a:buNone/>
            </a:pPr>
            <a:r>
              <a:rPr lang="vi-V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Giải thuật Boyer - Moore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vi-VN" dirty="0" smtClean="0"/>
              <a:t>int boyer_moore(pattern,string){</a:t>
            </a:r>
          </a:p>
          <a:p>
            <a:pPr>
              <a:buNone/>
            </a:pPr>
            <a:r>
              <a:rPr lang="vi-VN" dirty="0" smtClean="0"/>
              <a:t>	n=len(pattern);m=len(string);i,k=0;</a:t>
            </a:r>
          </a:p>
          <a:p>
            <a:pPr>
              <a:buNone/>
            </a:pPr>
            <a:r>
              <a:rPr lang="vi-VN" dirty="0" smtClean="0"/>
              <a:t>	while (i&lt;=n-m) do{</a:t>
            </a:r>
          </a:p>
          <a:p>
            <a:pPr>
              <a:buNone/>
            </a:pPr>
            <a:r>
              <a:rPr lang="vi-VN" dirty="0" smtClean="0"/>
              <a:t>		j=n-m;</a:t>
            </a:r>
          </a:p>
          <a:p>
            <a:pPr>
              <a:buNone/>
            </a:pPr>
            <a:r>
              <a:rPr lang="vi-VN" dirty="0" smtClean="0"/>
              <a:t>		while(j&gt;=0&amp;&amp;pattern[i+j]==string[j])do{</a:t>
            </a:r>
          </a:p>
          <a:p>
            <a:pPr>
              <a:buNone/>
            </a:pPr>
            <a:r>
              <a:rPr lang="vi-VN" dirty="0" smtClean="0"/>
              <a:t>			j--;if(j==-1) then {k++;j=0}}</a:t>
            </a:r>
          </a:p>
          <a:p>
            <a:pPr>
              <a:buNone/>
            </a:pPr>
            <a:r>
              <a:rPr lang="vi-VN" dirty="0" smtClean="0"/>
              <a:t>		i=i+shift(i,j,pattern,string);}</a:t>
            </a:r>
          </a:p>
          <a:p>
            <a:pPr>
              <a:buNone/>
            </a:pPr>
            <a:r>
              <a:rPr lang="vi-VN" dirty="0" smtClean="0"/>
              <a:t>	return k;</a:t>
            </a:r>
          </a:p>
          <a:p>
            <a:pPr>
              <a:buNone/>
            </a:pPr>
            <a:r>
              <a:rPr lang="vi-V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Giải thuật Boyer - Moore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vi-VN" sz="2000" dirty="0" smtClean="0"/>
              <a:t>int shift(i,j,pattern,string){</a:t>
            </a:r>
          </a:p>
          <a:p>
            <a:pPr>
              <a:buNone/>
            </a:pPr>
            <a:r>
              <a:rPr lang="vi-VN" sz="2000" dirty="0" smtClean="0"/>
              <a:t>	n=len(string);</a:t>
            </a:r>
          </a:p>
          <a:p>
            <a:pPr>
              <a:buNone/>
            </a:pPr>
            <a:r>
              <a:rPr lang="vi-VN" sz="2000" dirty="0" smtClean="0"/>
              <a:t>	m=n-j+1;</a:t>
            </a:r>
          </a:p>
          <a:p>
            <a:pPr>
              <a:buNone/>
            </a:pPr>
            <a:r>
              <a:rPr lang="vi-VN" sz="2000" dirty="0" smtClean="0"/>
              <a:t>	k=m;</a:t>
            </a:r>
          </a:p>
          <a:p>
            <a:pPr>
              <a:buNone/>
            </a:pPr>
            <a:r>
              <a:rPr lang="vi-VN" sz="2000" dirty="0" smtClean="0"/>
              <a:t>	//tạo chuỗi con là phần trùng khớp của pattern và string: str</a:t>
            </a:r>
          </a:p>
          <a:p>
            <a:pPr>
              <a:buNone/>
            </a:pPr>
            <a:r>
              <a:rPr lang="vi-VN" sz="2000" dirty="0" smtClean="0"/>
              <a:t>	j=n-1;</a:t>
            </a:r>
          </a:p>
          <a:p>
            <a:pPr>
              <a:buNone/>
            </a:pPr>
            <a:r>
              <a:rPr lang="vi-VN" sz="2000" dirty="0" smtClean="0"/>
              <a:t>	while(j&gt;=k-1){j--;while(m&gt;0&amp;&amp;pattern[j]==str[m-1])do{j--;m--;</a:t>
            </a:r>
          </a:p>
          <a:p>
            <a:pPr>
              <a:buNone/>
            </a:pPr>
            <a:r>
              <a:rPr lang="vi-VN" sz="2000" dirty="0" smtClean="0"/>
              <a:t>		if(m=0&amp;&amp;pattern[j]==string[i]) then return  n-j-k;}</a:t>
            </a:r>
          </a:p>
          <a:p>
            <a:pPr>
              <a:buNone/>
            </a:pPr>
            <a:r>
              <a:rPr lang="vi-VN" sz="2000" dirty="0" smtClean="0"/>
              <a:t>		m=k;}</a:t>
            </a:r>
          </a:p>
          <a:p>
            <a:pPr>
              <a:buNone/>
            </a:pPr>
            <a:r>
              <a:rPr lang="vi-VN" sz="2000" dirty="0" smtClean="0"/>
              <a:t>	</a:t>
            </a:r>
            <a:r>
              <a:rPr lang="vi-VN" sz="2000" dirty="0" smtClean="0"/>
              <a:t>//tìm đoạn tiền tố dài nhất của string trùng với phần so khớp</a:t>
            </a:r>
          </a:p>
          <a:p>
            <a:pPr>
              <a:buNone/>
            </a:pPr>
            <a:r>
              <a:rPr lang="vi-VN" sz="2000" dirty="0" smtClean="0"/>
              <a:t>	</a:t>
            </a:r>
            <a:r>
              <a:rPr lang="vi-VN" sz="2000" dirty="0" smtClean="0"/>
              <a:t>shift1(str,string)</a:t>
            </a:r>
            <a:endParaRPr lang="vi-VN" sz="2000" dirty="0" smtClean="0"/>
          </a:p>
          <a:p>
            <a:pPr>
              <a:buNone/>
            </a:pPr>
            <a:r>
              <a:rPr lang="vi-V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Giải thuật Boyer - Moore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vi-VN" dirty="0" smtClean="0"/>
              <a:t>int shift1(phan_so_khop(str),string){</a:t>
            </a:r>
          </a:p>
          <a:p>
            <a:pPr>
              <a:buNone/>
            </a:pPr>
            <a:r>
              <a:rPr lang="vi-VN" dirty="0" smtClean="0"/>
              <a:t>	</a:t>
            </a:r>
            <a:r>
              <a:rPr lang="vi-VN" dirty="0" smtClean="0"/>
              <a:t>n=len(string);m=len(str);</a:t>
            </a:r>
          </a:p>
          <a:p>
            <a:pPr>
              <a:buNone/>
            </a:pPr>
            <a:r>
              <a:rPr lang="vi-VN" dirty="0" smtClean="0"/>
              <a:t>	</a:t>
            </a:r>
            <a:r>
              <a:rPr lang="vi-VN" dirty="0" smtClean="0"/>
              <a:t>i=0;j=m-1;k=0;</a:t>
            </a:r>
          </a:p>
          <a:p>
            <a:pPr>
              <a:buNone/>
            </a:pPr>
            <a:r>
              <a:rPr lang="vi-VN" dirty="0" smtClean="0"/>
              <a:t>	</a:t>
            </a:r>
            <a:r>
              <a:rPr lang="vi-VN" dirty="0" smtClean="0"/>
              <a:t>while (j&gt;0 &amp;&amp; string[i]=str[j])do{</a:t>
            </a:r>
          </a:p>
          <a:p>
            <a:pPr>
              <a:buNone/>
            </a:pPr>
            <a:r>
              <a:rPr lang="vi-VN" dirty="0" smtClean="0"/>
              <a:t>	</a:t>
            </a:r>
            <a:r>
              <a:rPr lang="vi-VN" dirty="0" smtClean="0"/>
              <a:t>	i++;j--;k++;}</a:t>
            </a:r>
          </a:p>
          <a:p>
            <a:pPr>
              <a:buNone/>
            </a:pPr>
            <a:r>
              <a:rPr lang="vi-VN" dirty="0" smtClean="0"/>
              <a:t>	</a:t>
            </a:r>
            <a:r>
              <a:rPr lang="vi-VN" dirty="0" smtClean="0"/>
              <a:t>return n-k;</a:t>
            </a:r>
          </a:p>
          <a:p>
            <a:pPr>
              <a:buNone/>
            </a:pPr>
            <a:r>
              <a:rPr lang="vi-VN" dirty="0" smtClean="0"/>
              <a:t>}</a:t>
            </a:r>
          </a:p>
          <a:p>
            <a:pPr>
              <a:buNone/>
            </a:pP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229</TotalTime>
  <Words>119</Words>
  <Application>Microsoft Office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Báo cáo lần 1 Nhóm 13</vt:lpstr>
      <vt:lpstr>Thuật toán tìm kiếm tuần tự</vt:lpstr>
      <vt:lpstr>Thuật toán tìm kiếm nhị phân</vt:lpstr>
      <vt:lpstr>Thuật toán tìm kiếm nhị phân</vt:lpstr>
      <vt:lpstr>Matching String</vt:lpstr>
      <vt:lpstr>Matching String</vt:lpstr>
      <vt:lpstr>Giải thuật Boyer - Moore</vt:lpstr>
      <vt:lpstr>Giải thuật Boyer - Moore</vt:lpstr>
      <vt:lpstr>Giải thuật Boyer - Moore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 Nhóm 13</dc:title>
  <dc:creator>Xuan Truong PC</dc:creator>
  <cp:lastModifiedBy>Xuan Truong PC</cp:lastModifiedBy>
  <cp:revision>40</cp:revision>
  <dcterms:created xsi:type="dcterms:W3CDTF">2006-08-16T00:00:00Z</dcterms:created>
  <dcterms:modified xsi:type="dcterms:W3CDTF">2018-03-22T06:15:02Z</dcterms:modified>
</cp:coreProperties>
</file>