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6AD544-B657-4E38-B974-0A638E565ADC}" type="datetimeFigureOut">
              <a:rPr lang="vi-VN" smtClean="0"/>
              <a:t>10/04/2018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23CB09-FC37-4086-B0D8-771802B8F4BF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470025"/>
          </a:xfrm>
        </p:spPr>
        <p:txBody>
          <a:bodyPr/>
          <a:lstStyle/>
          <a:p>
            <a:r>
              <a:rPr lang="en-US" dirty="0" smtClean="0"/>
              <a:t>Bài báo cáo 2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571744"/>
            <a:ext cx="821537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tài: Tìm hiểu về ngôn ngữ Python</a:t>
            </a:r>
            <a:endParaRPr lang="vi-V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bản hoàn thành xong tài liệu tìm hiểu</a:t>
            </a:r>
          </a:p>
          <a:p>
            <a:r>
              <a:rPr lang="en-US" dirty="0" smtClean="0"/>
              <a:t>Cơ bản hoàn thành xong chương trình demo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công việc đã thực hiện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/>
          <a:lstStyle/>
          <a:p>
            <a:r>
              <a:rPr lang="en-US" dirty="0" smtClean="0"/>
              <a:t>Tóm tắt tài liệu</a:t>
            </a:r>
            <a:endParaRPr lang="vi-V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786" y="1857364"/>
            <a:ext cx="7715304" cy="435771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 liệu được chia thành 4 chương với các nội dung chinh như sau: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Chương 1 giới thiệu khái quát về ngôn ngữ python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Chương 2 giới thiệu về cú pháp của Python cơ bản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Chương 3 là một vài nội dung của Python nâng cao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Chương 4 nêu lên một vài điểm mới của Python 3.x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dirty="0" smtClean="0"/>
              <a:t>Chương 1</a:t>
            </a:r>
            <a:endParaRPr lang="vi-V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86742" cy="4500594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bày: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Một số khái niêm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Lịch sử hình thành và phát triển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Đặc điểm nổi bật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dirty="0" smtClean="0"/>
              <a:t>Chương 2</a:t>
            </a:r>
            <a:endParaRPr lang="vi-V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2143116"/>
            <a:ext cx="7786742" cy="428628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bày: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cấu trúc điều khiển, cấu trúc lặp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cấu trúc dữ liệu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xây dựng hàm, modun, file I/O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/>
          <a:lstStyle/>
          <a:p>
            <a:r>
              <a:rPr lang="en-US" dirty="0" smtClean="0"/>
              <a:t>Chương 3</a:t>
            </a:r>
            <a:endParaRPr lang="vi-V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7786742" cy="428628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 bày: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Hướng đối tượng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+)Truy cập database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Lập trình mạng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Gửi email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+) Xử lí đa luồng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5786" y="1928802"/>
            <a:ext cx="7786742" cy="4500594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trình là một hệ thống quản lí sinh viên đơn giản viết bằng ngôn ngữ Python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 gồm 2 tác nhân là người quản trị và sinh viên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 quản trị có các chức năng: thêm (khoa viện, lớp, sinh viên, tài khoản) sửa (thông tin sinh vien), xóa (lớp, sinh viên) xem danh sách lớp, xem thông tin chung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 viên có các chức năng: sửa đổi thông tin cá nhân, tìm kiếm qua mã số sinh viên.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274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Bài báo cáo 2</vt:lpstr>
      <vt:lpstr>Các công việc đã thực hiện</vt:lpstr>
      <vt:lpstr>Tóm tắt tài liệu</vt:lpstr>
      <vt:lpstr>Chương 1</vt:lpstr>
      <vt:lpstr>Chương 2</vt:lpstr>
      <vt:lpstr>Chương 3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 2</dc:title>
  <dc:creator>Xuan Truong PC</dc:creator>
  <cp:lastModifiedBy>Xuan Truong PC</cp:lastModifiedBy>
  <cp:revision>9</cp:revision>
  <dcterms:created xsi:type="dcterms:W3CDTF">2018-04-10T08:00:16Z</dcterms:created>
  <dcterms:modified xsi:type="dcterms:W3CDTF">2018-04-10T08:32:33Z</dcterms:modified>
</cp:coreProperties>
</file>