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BE14-490C-46ED-9B08-8CF730E9475B}" type="datetimeFigureOut">
              <a:rPr lang="vi-VN" smtClean="0"/>
              <a:t>06/03/2018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6B93A-CFE6-4484-864C-2CECBD47909E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smtClean="0"/>
              <a:t>Tìm hiểu ngôn ngữ lập trình Python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Tìm hiểu ngôn ngữ lập trình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ngôn ngữ lập trình Python</dc:title>
  <dc:creator>Xuan Truong PC</dc:creator>
  <cp:lastModifiedBy>Xuan Truong PC</cp:lastModifiedBy>
  <cp:revision>1</cp:revision>
  <dcterms:created xsi:type="dcterms:W3CDTF">2018-03-06T02:27:53Z</dcterms:created>
  <dcterms:modified xsi:type="dcterms:W3CDTF">2018-03-06T02:28:24Z</dcterms:modified>
</cp:coreProperties>
</file>