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6" r:id="rId2"/>
  </p:sldMasterIdLst>
  <p:notesMasterIdLst>
    <p:notesMasterId r:id="rId13"/>
  </p:notesMasterIdLst>
  <p:sldIdLst>
    <p:sldId id="257" r:id="rId3"/>
    <p:sldId id="259" r:id="rId4"/>
    <p:sldId id="446" r:id="rId5"/>
    <p:sldId id="447" r:id="rId6"/>
    <p:sldId id="438" r:id="rId7"/>
    <p:sldId id="439" r:id="rId8"/>
    <p:sldId id="442" r:id="rId9"/>
    <p:sldId id="443" r:id="rId10"/>
    <p:sldId id="444" r:id="rId11"/>
    <p:sldId id="445" r:id="rId1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99FF"/>
    <a:srgbClr val="FF3300"/>
    <a:srgbClr val="FF00FF"/>
    <a:srgbClr val="D60093"/>
    <a:srgbClr val="FFFF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1" autoAdjust="0"/>
    <p:restoredTop sz="93917" autoAdjust="0"/>
  </p:normalViewPr>
  <p:slideViewPr>
    <p:cSldViewPr>
      <p:cViewPr varScale="1">
        <p:scale>
          <a:sx n="64" d="100"/>
          <a:sy n="64"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390DA74-C667-4D11-B392-0F2FCEAD0C5D}" type="datetimeFigureOut">
              <a:rPr lang="en-US"/>
              <a:pPr>
                <a:defRPr/>
              </a:pPr>
              <a:t>18/08/2021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F790AA-D6F4-4635-B10F-C4242C507F30}" type="slidenum">
              <a:rPr lang="en-US"/>
              <a:pPr>
                <a:defRPr/>
              </a:pPr>
              <a:t>‹#›</a:t>
            </a:fld>
            <a:endParaRPr lang="en-US"/>
          </a:p>
        </p:txBody>
      </p:sp>
    </p:spTree>
    <p:extLst>
      <p:ext uri="{BB962C8B-B14F-4D97-AF65-F5344CB8AC3E}">
        <p14:creationId xmlns:p14="http://schemas.microsoft.com/office/powerpoint/2010/main" val="185616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7B7D57E-25CA-48D5-9C38-C9B28F23DED9}" type="slidenum">
              <a:rPr lang="en-US" altLang="en-US"/>
              <a:pPr>
                <a:defRPr/>
              </a:pPr>
              <a:t>‹#›</a:t>
            </a:fld>
            <a:endParaRPr lang="en-US" altLang="en-US"/>
          </a:p>
        </p:txBody>
      </p:sp>
    </p:spTree>
    <p:extLst>
      <p:ext uri="{BB962C8B-B14F-4D97-AF65-F5344CB8AC3E}">
        <p14:creationId xmlns:p14="http://schemas.microsoft.com/office/powerpoint/2010/main" val="337928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D0D234D-9677-44E1-971A-CDF52EEC022A}" type="slidenum">
              <a:rPr lang="en-US" altLang="en-US"/>
              <a:pPr>
                <a:defRPr/>
              </a:pPr>
              <a:t>‹#›</a:t>
            </a:fld>
            <a:endParaRPr lang="en-US" altLang="en-US"/>
          </a:p>
        </p:txBody>
      </p:sp>
    </p:spTree>
    <p:extLst>
      <p:ext uri="{BB962C8B-B14F-4D97-AF65-F5344CB8AC3E}">
        <p14:creationId xmlns:p14="http://schemas.microsoft.com/office/powerpoint/2010/main" val="22997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878D3A7-8295-434E-A0BB-F3A1D1E63D5B}" type="slidenum">
              <a:rPr lang="en-US" altLang="en-US"/>
              <a:pPr>
                <a:defRPr/>
              </a:pPr>
              <a:t>‹#›</a:t>
            </a:fld>
            <a:endParaRPr lang="en-US" altLang="en-US"/>
          </a:p>
        </p:txBody>
      </p:sp>
    </p:spTree>
    <p:extLst>
      <p:ext uri="{BB962C8B-B14F-4D97-AF65-F5344CB8AC3E}">
        <p14:creationId xmlns:p14="http://schemas.microsoft.com/office/powerpoint/2010/main" val="1938832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802907-D3D9-4328-B149-23987A9FFBB1}" type="slidenum">
              <a:rPr lang="en-US" altLang="en-US"/>
              <a:pPr>
                <a:defRPr/>
              </a:pPr>
              <a:t>‹#›</a:t>
            </a:fld>
            <a:endParaRPr lang="en-US" altLang="en-US"/>
          </a:p>
        </p:txBody>
      </p:sp>
    </p:spTree>
    <p:extLst>
      <p:ext uri="{BB962C8B-B14F-4D97-AF65-F5344CB8AC3E}">
        <p14:creationId xmlns:p14="http://schemas.microsoft.com/office/powerpoint/2010/main" val="233562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19E39A8-2BF4-4ACF-A54C-871706201EBA}" type="slidenum">
              <a:rPr lang="en-US" altLang="en-US"/>
              <a:pPr>
                <a:defRPr/>
              </a:pPr>
              <a:t>‹#›</a:t>
            </a:fld>
            <a:endParaRPr lang="en-US" altLang="en-US"/>
          </a:p>
        </p:txBody>
      </p:sp>
    </p:spTree>
    <p:extLst>
      <p:ext uri="{BB962C8B-B14F-4D97-AF65-F5344CB8AC3E}">
        <p14:creationId xmlns:p14="http://schemas.microsoft.com/office/powerpoint/2010/main" val="177008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0700E2F-EB47-4D6D-8DD0-EA18E9BF4611}" type="slidenum">
              <a:rPr lang="en-US" altLang="en-US"/>
              <a:pPr>
                <a:defRPr/>
              </a:pPr>
              <a:t>‹#›</a:t>
            </a:fld>
            <a:endParaRPr lang="en-US" altLang="en-US"/>
          </a:p>
        </p:txBody>
      </p:sp>
    </p:spTree>
    <p:extLst>
      <p:ext uri="{BB962C8B-B14F-4D97-AF65-F5344CB8AC3E}">
        <p14:creationId xmlns:p14="http://schemas.microsoft.com/office/powerpoint/2010/main" val="251311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E0347CD-A10B-49AA-BF05-2491B8618930}" type="slidenum">
              <a:rPr lang="en-US" altLang="en-US"/>
              <a:pPr>
                <a:defRPr/>
              </a:pPr>
              <a:t>‹#›</a:t>
            </a:fld>
            <a:endParaRPr lang="en-US" altLang="en-US"/>
          </a:p>
        </p:txBody>
      </p:sp>
    </p:spTree>
    <p:extLst>
      <p:ext uri="{BB962C8B-B14F-4D97-AF65-F5344CB8AC3E}">
        <p14:creationId xmlns:p14="http://schemas.microsoft.com/office/powerpoint/2010/main" val="63712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a:t>Click to edit Master title style</a:t>
            </a:r>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C4CDF6B-01E7-4A66-8C69-F6351E1A0720}" type="slidenum">
              <a:rPr lang="en-US" altLang="en-US"/>
              <a:pPr>
                <a:defRPr/>
              </a:pPr>
              <a:t>‹#›</a:t>
            </a:fld>
            <a:endParaRPr lang="en-US" altLang="en-US"/>
          </a:p>
        </p:txBody>
      </p:sp>
    </p:spTree>
    <p:extLst>
      <p:ext uri="{BB962C8B-B14F-4D97-AF65-F5344CB8AC3E}">
        <p14:creationId xmlns:p14="http://schemas.microsoft.com/office/powerpoint/2010/main" val="231521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AC357C2-61D0-40A8-8398-57BB60850C52}" type="slidenum">
              <a:rPr lang="en-US" altLang="en-US"/>
              <a:pPr>
                <a:defRPr/>
              </a:pPr>
              <a:t>‹#›</a:t>
            </a:fld>
            <a:endParaRPr lang="en-US" altLang="en-US"/>
          </a:p>
        </p:txBody>
      </p:sp>
    </p:spTree>
    <p:extLst>
      <p:ext uri="{BB962C8B-B14F-4D97-AF65-F5344CB8AC3E}">
        <p14:creationId xmlns:p14="http://schemas.microsoft.com/office/powerpoint/2010/main" val="136961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E1591EC-FB1F-4D61-9001-98EA1B6EBD4C}" type="slidenum">
              <a:rPr lang="en-US" altLang="en-US"/>
              <a:pPr>
                <a:defRPr/>
              </a:pPr>
              <a:t>‹#›</a:t>
            </a:fld>
            <a:endParaRPr lang="en-US" altLang="en-US"/>
          </a:p>
        </p:txBody>
      </p:sp>
    </p:spTree>
    <p:extLst>
      <p:ext uri="{BB962C8B-B14F-4D97-AF65-F5344CB8AC3E}">
        <p14:creationId xmlns:p14="http://schemas.microsoft.com/office/powerpoint/2010/main" val="3197458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62A17C55-FD76-4530-B569-9E6A7B1C9E81}" type="slidenum">
              <a:rPr lang="en-US" altLang="en-US"/>
              <a:pPr>
                <a:defRPr/>
              </a:pPr>
              <a:t>‹#›</a:t>
            </a:fld>
            <a:endParaRPr lang="en-US" altLang="en-US"/>
          </a:p>
        </p:txBody>
      </p:sp>
    </p:spTree>
    <p:extLst>
      <p:ext uri="{BB962C8B-B14F-4D97-AF65-F5344CB8AC3E}">
        <p14:creationId xmlns:p14="http://schemas.microsoft.com/office/powerpoint/2010/main" val="39699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CCD2EA-0E2F-4021-8273-D95CF16B383E}" type="slidenum">
              <a:rPr lang="en-US" altLang="en-US"/>
              <a:pPr>
                <a:defRPr/>
              </a:pPr>
              <a:t>‹#›</a:t>
            </a:fld>
            <a:endParaRPr lang="en-US" altLang="en-US"/>
          </a:p>
        </p:txBody>
      </p:sp>
    </p:spTree>
    <p:extLst>
      <p:ext uri="{BB962C8B-B14F-4D97-AF65-F5344CB8AC3E}">
        <p14:creationId xmlns:p14="http://schemas.microsoft.com/office/powerpoint/2010/main" val="20311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2951173-CE6D-4146-B4A9-B71BF9A454B8}" type="slidenum">
              <a:rPr lang="en-US" altLang="en-US"/>
              <a:pPr>
                <a:defRPr/>
              </a:pPr>
              <a:t>‹#›</a:t>
            </a:fld>
            <a:endParaRPr lang="en-US" altLang="en-US"/>
          </a:p>
        </p:txBody>
      </p:sp>
    </p:spTree>
    <p:extLst>
      <p:ext uri="{BB962C8B-B14F-4D97-AF65-F5344CB8AC3E}">
        <p14:creationId xmlns:p14="http://schemas.microsoft.com/office/powerpoint/2010/main" val="319148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Oval 4"/>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Oval 5"/>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en-US" noProof="0"/>
              <a:t>Click icon to add picture</a:t>
            </a:r>
          </a:p>
        </p:txBody>
      </p:sp>
      <p:sp>
        <p:nvSpPr>
          <p:cNvPr id="13" name="Date Placeholder 4"/>
          <p:cNvSpPr>
            <a:spLocks noGrp="1"/>
          </p:cNvSpPr>
          <p:nvPr>
            <p:ph type="dt" sz="half" idx="15"/>
          </p:nvPr>
        </p:nvSpPr>
        <p:spPr/>
        <p:txBody>
          <a:bodyPr/>
          <a:lstStyle>
            <a:lvl1pPr>
              <a:defRPr/>
            </a:lvl1pPr>
          </a:lstStyle>
          <a:p>
            <a:pPr>
              <a:defRPr/>
            </a:pPr>
            <a:endParaRPr lang="en-US" altLang="en-US"/>
          </a:p>
        </p:txBody>
      </p:sp>
      <p:sp>
        <p:nvSpPr>
          <p:cNvPr id="14" name="Footer Placeholder 5"/>
          <p:cNvSpPr>
            <a:spLocks noGrp="1"/>
          </p:cNvSpPr>
          <p:nvPr>
            <p:ph type="ftr" sz="quarter" idx="16"/>
          </p:nvPr>
        </p:nvSpPr>
        <p:spPr/>
        <p:txBody>
          <a:bodyPr/>
          <a:lstStyle>
            <a:lvl1pPr>
              <a:defRPr/>
            </a:lvl1pPr>
          </a:lstStyle>
          <a:p>
            <a:pPr>
              <a:defRPr/>
            </a:pPr>
            <a:endParaRPr lang="en-US" altLang="en-US"/>
          </a:p>
        </p:txBody>
      </p:sp>
      <p:sp>
        <p:nvSpPr>
          <p:cNvPr id="15" name="Slide Number Placeholder 6"/>
          <p:cNvSpPr>
            <a:spLocks noGrp="1"/>
          </p:cNvSpPr>
          <p:nvPr>
            <p:ph type="sldNum" sz="quarter" idx="17"/>
          </p:nvPr>
        </p:nvSpPr>
        <p:spPr/>
        <p:txBody>
          <a:bodyPr/>
          <a:lstStyle>
            <a:lvl1pPr>
              <a:defRPr/>
            </a:lvl1pPr>
          </a:lstStyle>
          <a:p>
            <a:pPr>
              <a:defRPr/>
            </a:pPr>
            <a:fld id="{C5C46980-B890-457F-87FE-ED4AFE672B44}" type="slidenum">
              <a:rPr lang="en-US" altLang="en-US"/>
              <a:pPr>
                <a:defRPr/>
              </a:pPr>
              <a:t>‹#›</a:t>
            </a:fld>
            <a:endParaRPr lang="en-US" altLang="en-US"/>
          </a:p>
        </p:txBody>
      </p:sp>
    </p:spTree>
    <p:extLst>
      <p:ext uri="{BB962C8B-B14F-4D97-AF65-F5344CB8AC3E}">
        <p14:creationId xmlns:p14="http://schemas.microsoft.com/office/powerpoint/2010/main" val="192041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580D9FE-75CE-4561-AEEC-8B2EDF419895}" type="slidenum">
              <a:rPr lang="en-US" altLang="en-US"/>
              <a:pPr>
                <a:defRPr/>
              </a:pPr>
              <a:t>‹#›</a:t>
            </a:fld>
            <a:endParaRPr lang="en-US" altLang="en-US"/>
          </a:p>
        </p:txBody>
      </p:sp>
    </p:spTree>
    <p:extLst>
      <p:ext uri="{BB962C8B-B14F-4D97-AF65-F5344CB8AC3E}">
        <p14:creationId xmlns:p14="http://schemas.microsoft.com/office/powerpoint/2010/main" val="1029486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95587B1-C93D-4B3D-BB68-2D4AB411B728}" type="slidenum">
              <a:rPr lang="en-US" altLang="en-US"/>
              <a:pPr>
                <a:defRPr/>
              </a:pPr>
              <a:t>‹#›</a:t>
            </a:fld>
            <a:endParaRPr lang="en-US" altLang="en-US"/>
          </a:p>
        </p:txBody>
      </p:sp>
    </p:spTree>
    <p:extLst>
      <p:ext uri="{BB962C8B-B14F-4D97-AF65-F5344CB8AC3E}">
        <p14:creationId xmlns:p14="http://schemas.microsoft.com/office/powerpoint/2010/main" val="178281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6F75E1-F55E-4408-B445-60B6C20A6E11}" type="slidenum">
              <a:rPr lang="en-US" altLang="en-US"/>
              <a:pPr>
                <a:defRPr/>
              </a:pPr>
              <a:t>‹#›</a:t>
            </a:fld>
            <a:endParaRPr lang="en-US" altLang="en-US"/>
          </a:p>
        </p:txBody>
      </p:sp>
    </p:spTree>
    <p:extLst>
      <p:ext uri="{BB962C8B-B14F-4D97-AF65-F5344CB8AC3E}">
        <p14:creationId xmlns:p14="http://schemas.microsoft.com/office/powerpoint/2010/main" val="73972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DCA68F1-C30F-4E64-84CF-E802850ABFD2}" type="slidenum">
              <a:rPr lang="en-US" altLang="en-US"/>
              <a:pPr>
                <a:defRPr/>
              </a:pPr>
              <a:t>‹#›</a:t>
            </a:fld>
            <a:endParaRPr lang="en-US" altLang="en-US"/>
          </a:p>
        </p:txBody>
      </p:sp>
    </p:spTree>
    <p:extLst>
      <p:ext uri="{BB962C8B-B14F-4D97-AF65-F5344CB8AC3E}">
        <p14:creationId xmlns:p14="http://schemas.microsoft.com/office/powerpoint/2010/main" val="321716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863BFC6-C3F0-4DDA-9ADE-09480B66BAB5}" type="slidenum">
              <a:rPr lang="en-US" altLang="en-US"/>
              <a:pPr>
                <a:defRPr/>
              </a:pPr>
              <a:t>‹#›</a:t>
            </a:fld>
            <a:endParaRPr lang="en-US" altLang="en-US"/>
          </a:p>
        </p:txBody>
      </p:sp>
    </p:spTree>
    <p:extLst>
      <p:ext uri="{BB962C8B-B14F-4D97-AF65-F5344CB8AC3E}">
        <p14:creationId xmlns:p14="http://schemas.microsoft.com/office/powerpoint/2010/main" val="199406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7FBAD34-AA2A-4063-A4EE-30D96AF2D1CA}" type="slidenum">
              <a:rPr lang="en-US" altLang="en-US"/>
              <a:pPr>
                <a:defRPr/>
              </a:pPr>
              <a:t>‹#›</a:t>
            </a:fld>
            <a:endParaRPr lang="en-US" altLang="en-US"/>
          </a:p>
        </p:txBody>
      </p:sp>
    </p:spTree>
    <p:extLst>
      <p:ext uri="{BB962C8B-B14F-4D97-AF65-F5344CB8AC3E}">
        <p14:creationId xmlns:p14="http://schemas.microsoft.com/office/powerpoint/2010/main" val="140880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80F9002-E35A-4725-A0BD-48DEC80BDA8D}" type="slidenum">
              <a:rPr lang="en-US" altLang="en-US"/>
              <a:pPr>
                <a:defRPr/>
              </a:pPr>
              <a:t>‹#›</a:t>
            </a:fld>
            <a:endParaRPr lang="en-US" altLang="en-US"/>
          </a:p>
        </p:txBody>
      </p:sp>
    </p:spTree>
    <p:extLst>
      <p:ext uri="{BB962C8B-B14F-4D97-AF65-F5344CB8AC3E}">
        <p14:creationId xmlns:p14="http://schemas.microsoft.com/office/powerpoint/2010/main" val="47112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6CB4CC-E024-47C4-9022-FE93F2BF69CB}" type="slidenum">
              <a:rPr lang="en-US" altLang="en-US"/>
              <a:pPr>
                <a:defRPr/>
              </a:pPr>
              <a:t>‹#›</a:t>
            </a:fld>
            <a:endParaRPr lang="en-US" altLang="en-US"/>
          </a:p>
        </p:txBody>
      </p:sp>
    </p:spTree>
    <p:extLst>
      <p:ext uri="{BB962C8B-B14F-4D97-AF65-F5344CB8AC3E}">
        <p14:creationId xmlns:p14="http://schemas.microsoft.com/office/powerpoint/2010/main" val="133000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F8C072E-9AB7-45AE-BD6F-7EC4D5C862A9}" type="slidenum">
              <a:rPr lang="en-US" altLang="en-US"/>
              <a:pPr>
                <a:defRPr/>
              </a:pPr>
              <a:t>‹#›</a:t>
            </a:fld>
            <a:endParaRPr lang="en-US" altLang="en-US"/>
          </a:p>
        </p:txBody>
      </p:sp>
    </p:spTree>
    <p:extLst>
      <p:ext uri="{BB962C8B-B14F-4D97-AF65-F5344CB8AC3E}">
        <p14:creationId xmlns:p14="http://schemas.microsoft.com/office/powerpoint/2010/main" val="212813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42A2D096-3484-42FC-AB01-A072A4F18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050" name="Group 218"/>
          <p:cNvGrpSpPr>
            <a:grpSpLocks/>
          </p:cNvGrpSpPr>
          <p:nvPr/>
        </p:nvGrpSpPr>
        <p:grpSpPr bwMode="auto">
          <a:xfrm>
            <a:off x="6557963" y="66675"/>
            <a:ext cx="2574925" cy="6796088"/>
            <a:chOff x="6558164" y="66319"/>
            <a:chExt cx="2575511" cy="6797067"/>
          </a:xfrm>
        </p:grpSpPr>
        <p:grpSp>
          <p:nvGrpSpPr>
            <p:cNvPr id="2056" name="Group 62"/>
            <p:cNvGrpSpPr>
              <a:grpSpLocks/>
            </p:cNvGrpSpPr>
            <p:nvPr/>
          </p:nvGrpSpPr>
          <p:grpSpPr bwMode="auto">
            <a:xfrm>
              <a:off x="6924386" y="66319"/>
              <a:ext cx="2173634" cy="6673398"/>
              <a:chOff x="6924386" y="66319"/>
              <a:chExt cx="2173634" cy="6673398"/>
            </a:xfrm>
          </p:grpSpPr>
          <p:grpSp>
            <p:nvGrpSpPr>
              <p:cNvPr id="2064"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a:defRPr/>
                  </a:pPr>
                  <a:endParaRPr lang="en-US" sz="1800">
                    <a:latin typeface="+mn-lt"/>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a:defRPr/>
                  </a:pPr>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a:defRPr/>
                  </a:pPr>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2065"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a:defRPr/>
                  </a:pPr>
                  <a:endParaRPr lang="en-US" sz="1800">
                    <a:latin typeface="+mn-lt"/>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a:defRPr/>
                  </a:pPr>
                  <a:endParaRPr lang="en-US" sz="1800">
                    <a:latin typeface="+mn-lt"/>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a:defRPr/>
                  </a:pPr>
                  <a:endParaRPr lang="en-US"/>
                </a:p>
              </p:txBody>
            </p:sp>
            <p:sp>
              <p:nvSpPr>
                <p:cNvPr id="2080" name="Freeform 53"/>
                <p:cNvSpPr>
                  <a:spLocks noChangeAspect="1"/>
                </p:cNvSpPr>
                <p:nvPr/>
              </p:nvSpPr>
              <p:spPr bwMode="auto">
                <a:xfrm rot="1160251">
                  <a:off x="8324628" y="3308607"/>
                  <a:ext cx="491754" cy="561254"/>
                </a:xfrm>
                <a:custGeom>
                  <a:avLst/>
                  <a:gdLst>
                    <a:gd name="T0" fmla="*/ 285457296 w 750"/>
                    <a:gd name="T1" fmla="*/ 245045070 h 856"/>
                    <a:gd name="T2" fmla="*/ 250205091 w 750"/>
                    <a:gd name="T3" fmla="*/ 226129630 h 856"/>
                    <a:gd name="T4" fmla="*/ 210653644 w 750"/>
                    <a:gd name="T5" fmla="*/ 206353950 h 856"/>
                    <a:gd name="T6" fmla="*/ 211513886 w 750"/>
                    <a:gd name="T7" fmla="*/ 163363599 h 856"/>
                    <a:gd name="T8" fmla="*/ 313831502 w 750"/>
                    <a:gd name="T9" fmla="*/ 157344543 h 856"/>
                    <a:gd name="T10" fmla="*/ 319849915 w 750"/>
                    <a:gd name="T11" fmla="*/ 131550463 h 856"/>
                    <a:gd name="T12" fmla="*/ 321569743 w 750"/>
                    <a:gd name="T13" fmla="*/ 98018159 h 856"/>
                    <a:gd name="T14" fmla="*/ 317270501 w 750"/>
                    <a:gd name="T15" fmla="*/ 88560111 h 856"/>
                    <a:gd name="T16" fmla="*/ 289756537 w 750"/>
                    <a:gd name="T17" fmla="*/ 74803487 h 856"/>
                    <a:gd name="T18" fmla="*/ 251064677 w 750"/>
                    <a:gd name="T19" fmla="*/ 122092415 h 856"/>
                    <a:gd name="T20" fmla="*/ 237308023 w 750"/>
                    <a:gd name="T21" fmla="*/ 131550463 h 856"/>
                    <a:gd name="T22" fmla="*/ 171102198 w 750"/>
                    <a:gd name="T23" fmla="*/ 169381999 h 856"/>
                    <a:gd name="T24" fmla="*/ 169383026 w 750"/>
                    <a:gd name="T25" fmla="*/ 91139519 h 856"/>
                    <a:gd name="T26" fmla="*/ 171102198 w 750"/>
                    <a:gd name="T27" fmla="*/ 73943247 h 856"/>
                    <a:gd name="T28" fmla="*/ 171102198 w 750"/>
                    <a:gd name="T29" fmla="*/ 37831536 h 856"/>
                    <a:gd name="T30" fmla="*/ 165083785 w 750"/>
                    <a:gd name="T31" fmla="*/ 0 h 856"/>
                    <a:gd name="T32" fmla="*/ 153046303 w 750"/>
                    <a:gd name="T33" fmla="*/ 19775680 h 856"/>
                    <a:gd name="T34" fmla="*/ 151327131 w 750"/>
                    <a:gd name="T35" fmla="*/ 46429344 h 856"/>
                    <a:gd name="T36" fmla="*/ 153046303 w 750"/>
                    <a:gd name="T37" fmla="*/ 85980703 h 856"/>
                    <a:gd name="T38" fmla="*/ 155625716 w 750"/>
                    <a:gd name="T39" fmla="*/ 129831295 h 856"/>
                    <a:gd name="T40" fmla="*/ 117794097 w 750"/>
                    <a:gd name="T41" fmla="*/ 151326143 h 856"/>
                    <a:gd name="T42" fmla="*/ 61906583 w 750"/>
                    <a:gd name="T43" fmla="*/ 65345439 h 856"/>
                    <a:gd name="T44" fmla="*/ 36111791 w 750"/>
                    <a:gd name="T45" fmla="*/ 73083663 h 856"/>
                    <a:gd name="T46" fmla="*/ 6018413 w 750"/>
                    <a:gd name="T47" fmla="*/ 88560111 h 856"/>
                    <a:gd name="T48" fmla="*/ 859586 w 750"/>
                    <a:gd name="T49" fmla="*/ 95438751 h 856"/>
                    <a:gd name="T50" fmla="*/ 30093378 w 750"/>
                    <a:gd name="T51" fmla="*/ 119513007 h 856"/>
                    <a:gd name="T52" fmla="*/ 49009515 w 750"/>
                    <a:gd name="T53" fmla="*/ 130690879 h 856"/>
                    <a:gd name="T54" fmla="*/ 72224238 w 750"/>
                    <a:gd name="T55" fmla="*/ 141868095 h 856"/>
                    <a:gd name="T56" fmla="*/ 127252166 w 750"/>
                    <a:gd name="T57" fmla="*/ 171961407 h 856"/>
                    <a:gd name="T58" fmla="*/ 93719133 w 750"/>
                    <a:gd name="T59" fmla="*/ 214092174 h 856"/>
                    <a:gd name="T60" fmla="*/ 6878655 w 750"/>
                    <a:gd name="T61" fmla="*/ 215811998 h 856"/>
                    <a:gd name="T62" fmla="*/ 2579414 w 750"/>
                    <a:gd name="T63" fmla="*/ 237306846 h 856"/>
                    <a:gd name="T64" fmla="*/ 859586 w 750"/>
                    <a:gd name="T65" fmla="*/ 269979566 h 856"/>
                    <a:gd name="T66" fmla="*/ 4299241 w 750"/>
                    <a:gd name="T67" fmla="*/ 279437614 h 856"/>
                    <a:gd name="T68" fmla="*/ 31813205 w 750"/>
                    <a:gd name="T69" fmla="*/ 294054477 h 856"/>
                    <a:gd name="T70" fmla="*/ 70504410 w 750"/>
                    <a:gd name="T71" fmla="*/ 246764894 h 856"/>
                    <a:gd name="T72" fmla="*/ 84261720 w 750"/>
                    <a:gd name="T73" fmla="*/ 237306846 h 856"/>
                    <a:gd name="T74" fmla="*/ 151327131 w 750"/>
                    <a:gd name="T75" fmla="*/ 199475310 h 856"/>
                    <a:gd name="T76" fmla="*/ 152186717 w 750"/>
                    <a:gd name="T77" fmla="*/ 276858206 h 856"/>
                    <a:gd name="T78" fmla="*/ 151327131 w 750"/>
                    <a:gd name="T79" fmla="*/ 294914062 h 856"/>
                    <a:gd name="T80" fmla="*/ 130691166 w 750"/>
                    <a:gd name="T81" fmla="*/ 350801453 h 856"/>
                    <a:gd name="T82" fmla="*/ 155625716 w 750"/>
                    <a:gd name="T83" fmla="*/ 367997725 h 856"/>
                    <a:gd name="T84" fmla="*/ 165943371 w 750"/>
                    <a:gd name="T85" fmla="*/ 366277901 h 856"/>
                    <a:gd name="T86" fmla="*/ 170242612 w 750"/>
                    <a:gd name="T87" fmla="*/ 322427965 h 856"/>
                    <a:gd name="T88" fmla="*/ 214093300 w 750"/>
                    <a:gd name="T89" fmla="*/ 330166189 h 856"/>
                    <a:gd name="T90" fmla="*/ 167663198 w 750"/>
                    <a:gd name="T91" fmla="*/ 257942110 h 856"/>
                    <a:gd name="T92" fmla="*/ 187438922 w 750"/>
                    <a:gd name="T93" fmla="*/ 208073774 h 856"/>
                    <a:gd name="T94" fmla="*/ 242466850 w 750"/>
                    <a:gd name="T95" fmla="*/ 241606078 h 856"/>
                    <a:gd name="T96" fmla="*/ 263962401 w 750"/>
                    <a:gd name="T97" fmla="*/ 255362702 h 856"/>
                    <a:gd name="T98" fmla="*/ 282877882 w 750"/>
                    <a:gd name="T99" fmla="*/ 266540574 h 856"/>
                    <a:gd name="T100" fmla="*/ 320709501 w 750"/>
                    <a:gd name="T101" fmla="*/ 273418558 h 856"/>
                    <a:gd name="T102" fmla="*/ 292335951 w 750"/>
                    <a:gd name="T103" fmla="*/ 249344302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53"/>
                <p:cNvSpPr>
                  <a:spLocks noChangeAspect="1"/>
                </p:cNvSpPr>
                <p:nvPr/>
              </p:nvSpPr>
              <p:spPr bwMode="auto">
                <a:xfrm rot="-608747">
                  <a:off x="8713407" y="888239"/>
                  <a:ext cx="384613" cy="438971"/>
                </a:xfrm>
                <a:custGeom>
                  <a:avLst/>
                  <a:gdLst>
                    <a:gd name="T0" fmla="*/ 174619943 w 750"/>
                    <a:gd name="T1" fmla="*/ 149898853 h 856"/>
                    <a:gd name="T2" fmla="*/ 153055461 w 750"/>
                    <a:gd name="T3" fmla="*/ 138328172 h 856"/>
                    <a:gd name="T4" fmla="*/ 128860740 w 750"/>
                    <a:gd name="T5" fmla="*/ 126230829 h 856"/>
                    <a:gd name="T6" fmla="*/ 129386890 w 750"/>
                    <a:gd name="T7" fmla="*/ 99932569 h 856"/>
                    <a:gd name="T8" fmla="*/ 191976758 w 750"/>
                    <a:gd name="T9" fmla="*/ 96251058 h 856"/>
                    <a:gd name="T10" fmla="*/ 195658274 w 750"/>
                    <a:gd name="T11" fmla="*/ 80472205 h 856"/>
                    <a:gd name="T12" fmla="*/ 196710062 w 750"/>
                    <a:gd name="T13" fmla="*/ 59959541 h 856"/>
                    <a:gd name="T14" fmla="*/ 194080335 w 750"/>
                    <a:gd name="T15" fmla="*/ 54173944 h 856"/>
                    <a:gd name="T16" fmla="*/ 177249670 w 750"/>
                    <a:gd name="T17" fmla="*/ 45758624 h 856"/>
                    <a:gd name="T18" fmla="*/ 153581099 w 750"/>
                    <a:gd name="T19" fmla="*/ 74686608 h 856"/>
                    <a:gd name="T20" fmla="*/ 145165767 w 750"/>
                    <a:gd name="T21" fmla="*/ 80472205 h 856"/>
                    <a:gd name="T22" fmla="*/ 104666531 w 750"/>
                    <a:gd name="T23" fmla="*/ 103614592 h 856"/>
                    <a:gd name="T24" fmla="*/ 103614742 w 750"/>
                    <a:gd name="T25" fmla="*/ 55751881 h 856"/>
                    <a:gd name="T26" fmla="*/ 104666531 w 750"/>
                    <a:gd name="T27" fmla="*/ 45232474 h 856"/>
                    <a:gd name="T28" fmla="*/ 104666531 w 750"/>
                    <a:gd name="T29" fmla="*/ 23142387 h 856"/>
                    <a:gd name="T30" fmla="*/ 100985015 w 750"/>
                    <a:gd name="T31" fmla="*/ 0 h 856"/>
                    <a:gd name="T32" fmla="*/ 93621471 w 750"/>
                    <a:gd name="T33" fmla="*/ 12097343 h 856"/>
                    <a:gd name="T34" fmla="*/ 92569682 w 750"/>
                    <a:gd name="T35" fmla="*/ 28401834 h 856"/>
                    <a:gd name="T36" fmla="*/ 93621471 w 750"/>
                    <a:gd name="T37" fmla="*/ 52596008 h 856"/>
                    <a:gd name="T38" fmla="*/ 95199410 w 750"/>
                    <a:gd name="T39" fmla="*/ 79420418 h 856"/>
                    <a:gd name="T40" fmla="*/ 72056989 w 750"/>
                    <a:gd name="T41" fmla="*/ 92569035 h 856"/>
                    <a:gd name="T42" fmla="*/ 37869509 w 750"/>
                    <a:gd name="T43" fmla="*/ 39973027 h 856"/>
                    <a:gd name="T44" fmla="*/ 22090632 w 750"/>
                    <a:gd name="T45" fmla="*/ 44706837 h 856"/>
                    <a:gd name="T46" fmla="*/ 3681516 w 750"/>
                    <a:gd name="T47" fmla="*/ 54173944 h 856"/>
                    <a:gd name="T48" fmla="*/ 526151 w 750"/>
                    <a:gd name="T49" fmla="*/ 58381605 h 856"/>
                    <a:gd name="T50" fmla="*/ 18408604 w 750"/>
                    <a:gd name="T51" fmla="*/ 73108671 h 856"/>
                    <a:gd name="T52" fmla="*/ 29979814 w 750"/>
                    <a:gd name="T53" fmla="*/ 79946055 h 856"/>
                    <a:gd name="T54" fmla="*/ 44180752 w 750"/>
                    <a:gd name="T55" fmla="*/ 86783439 h 856"/>
                    <a:gd name="T56" fmla="*/ 77842594 w 750"/>
                    <a:gd name="T57" fmla="*/ 105192528 h 856"/>
                    <a:gd name="T58" fmla="*/ 57329901 w 750"/>
                    <a:gd name="T59" fmla="*/ 130964639 h 856"/>
                    <a:gd name="T60" fmla="*/ 4207666 w 750"/>
                    <a:gd name="T61" fmla="*/ 132016426 h 856"/>
                    <a:gd name="T62" fmla="*/ 1577939 w 750"/>
                    <a:gd name="T63" fmla="*/ 145165556 h 856"/>
                    <a:gd name="T64" fmla="*/ 526151 w 750"/>
                    <a:gd name="T65" fmla="*/ 165152070 h 856"/>
                    <a:gd name="T66" fmla="*/ 2629727 w 750"/>
                    <a:gd name="T67" fmla="*/ 170937666 h 856"/>
                    <a:gd name="T68" fmla="*/ 19460392 w 750"/>
                    <a:gd name="T69" fmla="*/ 179879136 h 856"/>
                    <a:gd name="T70" fmla="*/ 43128963 w 750"/>
                    <a:gd name="T71" fmla="*/ 150951153 h 856"/>
                    <a:gd name="T72" fmla="*/ 51544296 w 750"/>
                    <a:gd name="T73" fmla="*/ 145165556 h 856"/>
                    <a:gd name="T74" fmla="*/ 92569682 w 750"/>
                    <a:gd name="T75" fmla="*/ 122023169 h 856"/>
                    <a:gd name="T76" fmla="*/ 93095320 w 750"/>
                    <a:gd name="T77" fmla="*/ 169359730 h 856"/>
                    <a:gd name="T78" fmla="*/ 92569682 w 750"/>
                    <a:gd name="T79" fmla="*/ 180404773 h 856"/>
                    <a:gd name="T80" fmla="*/ 79946171 w 750"/>
                    <a:gd name="T81" fmla="*/ 214592204 h 856"/>
                    <a:gd name="T82" fmla="*/ 95199410 w 750"/>
                    <a:gd name="T83" fmla="*/ 225111611 h 856"/>
                    <a:gd name="T84" fmla="*/ 101510653 w 750"/>
                    <a:gd name="T85" fmla="*/ 224059824 h 856"/>
                    <a:gd name="T86" fmla="*/ 104140893 w 750"/>
                    <a:gd name="T87" fmla="*/ 197235414 h 856"/>
                    <a:gd name="T88" fmla="*/ 130964829 w 750"/>
                    <a:gd name="T89" fmla="*/ 201969224 h 856"/>
                    <a:gd name="T90" fmla="*/ 102562954 w 750"/>
                    <a:gd name="T91" fmla="*/ 157788536 h 856"/>
                    <a:gd name="T92" fmla="*/ 114659802 w 750"/>
                    <a:gd name="T93" fmla="*/ 127282616 h 856"/>
                    <a:gd name="T94" fmla="*/ 148321645 w 750"/>
                    <a:gd name="T95" fmla="*/ 147795279 h 856"/>
                    <a:gd name="T96" fmla="*/ 161470794 w 750"/>
                    <a:gd name="T97" fmla="*/ 156210600 h 856"/>
                    <a:gd name="T98" fmla="*/ 173042004 w 750"/>
                    <a:gd name="T99" fmla="*/ 163047983 h 856"/>
                    <a:gd name="T100" fmla="*/ 196184425 w 750"/>
                    <a:gd name="T101" fmla="*/ 167255643 h 856"/>
                    <a:gd name="T102" fmla="*/ 178827609 w 750"/>
                    <a:gd name="T103" fmla="*/ 1525290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6" name="Group 56"/>
              <p:cNvGrpSpPr>
                <a:grpSpLocks/>
              </p:cNvGrpSpPr>
              <p:nvPr/>
            </p:nvGrpSpPr>
            <p:grpSpPr bwMode="auto">
              <a:xfrm>
                <a:off x="7564131" y="154734"/>
                <a:ext cx="1470366" cy="5948886"/>
                <a:chOff x="7564131" y="154734"/>
                <a:chExt cx="1470366" cy="5948886"/>
              </a:xfrm>
            </p:grpSpPr>
            <p:sp>
              <p:nvSpPr>
                <p:cNvPr id="2067" name="Freeform 69"/>
                <p:cNvSpPr>
                  <a:spLocks noChangeAspect="1" noEditPoints="1"/>
                </p:cNvSpPr>
                <p:nvPr/>
              </p:nvSpPr>
              <p:spPr bwMode="auto">
                <a:xfrm rot="474405">
                  <a:off x="8001987" y="4921668"/>
                  <a:ext cx="1032510" cy="1181952"/>
                </a:xfrm>
                <a:custGeom>
                  <a:avLst/>
                  <a:gdLst>
                    <a:gd name="T0" fmla="*/ 1214470868 w 760"/>
                    <a:gd name="T1" fmla="*/ 1081579821 h 870"/>
                    <a:gd name="T2" fmla="*/ 1343670474 w 760"/>
                    <a:gd name="T3" fmla="*/ 970837711 h 870"/>
                    <a:gd name="T4" fmla="*/ 1033592777 w 760"/>
                    <a:gd name="T5" fmla="*/ 860096960 h 870"/>
                    <a:gd name="T6" fmla="*/ 926541868 w 760"/>
                    <a:gd name="T7" fmla="*/ 804725906 h 870"/>
                    <a:gd name="T8" fmla="*/ 1033592777 w 760"/>
                    <a:gd name="T9" fmla="*/ 749354851 h 870"/>
                    <a:gd name="T10" fmla="*/ 1343670474 w 760"/>
                    <a:gd name="T11" fmla="*/ 638612741 h 870"/>
                    <a:gd name="T12" fmla="*/ 1221854673 w 760"/>
                    <a:gd name="T13" fmla="*/ 527870632 h 870"/>
                    <a:gd name="T14" fmla="*/ 1269841933 w 760"/>
                    <a:gd name="T15" fmla="*/ 502030716 h 870"/>
                    <a:gd name="T16" fmla="*/ 1244002012 w 760"/>
                    <a:gd name="T17" fmla="*/ 472499577 h 870"/>
                    <a:gd name="T18" fmla="*/ 1196014751 w 760"/>
                    <a:gd name="T19" fmla="*/ 498339493 h 870"/>
                    <a:gd name="T20" fmla="*/ 1166483607 w 760"/>
                    <a:gd name="T21" fmla="*/ 328535106 h 870"/>
                    <a:gd name="T22" fmla="*/ 915468199 w 760"/>
                    <a:gd name="T23" fmla="*/ 546326744 h 870"/>
                    <a:gd name="T24" fmla="*/ 815799737 w 760"/>
                    <a:gd name="T25" fmla="*/ 620155270 h 870"/>
                    <a:gd name="T26" fmla="*/ 819490960 w 760"/>
                    <a:gd name="T27" fmla="*/ 490955689 h 870"/>
                    <a:gd name="T28" fmla="*/ 878553249 w 760"/>
                    <a:gd name="T29" fmla="*/ 166113164 h 870"/>
                    <a:gd name="T30" fmla="*/ 723515080 w 760"/>
                    <a:gd name="T31" fmla="*/ 214101774 h 870"/>
                    <a:gd name="T32" fmla="*/ 723515080 w 760"/>
                    <a:gd name="T33" fmla="*/ 158730719 h 870"/>
                    <a:gd name="T34" fmla="*/ 686600130 w 760"/>
                    <a:gd name="T35" fmla="*/ 166113164 h 870"/>
                    <a:gd name="T36" fmla="*/ 686600130 w 760"/>
                    <a:gd name="T37" fmla="*/ 221484219 h 870"/>
                    <a:gd name="T38" fmla="*/ 520488291 w 760"/>
                    <a:gd name="T39" fmla="*/ 166113164 h 870"/>
                    <a:gd name="T40" fmla="*/ 583241803 w 760"/>
                    <a:gd name="T41" fmla="*/ 490955689 h 870"/>
                    <a:gd name="T42" fmla="*/ 594315473 w 760"/>
                    <a:gd name="T43" fmla="*/ 620155270 h 870"/>
                    <a:gd name="T44" fmla="*/ 487264565 w 760"/>
                    <a:gd name="T45" fmla="*/ 546326744 h 870"/>
                    <a:gd name="T46" fmla="*/ 236249157 w 760"/>
                    <a:gd name="T47" fmla="*/ 328535106 h 870"/>
                    <a:gd name="T48" fmla="*/ 203026789 w 760"/>
                    <a:gd name="T49" fmla="*/ 490955689 h 870"/>
                    <a:gd name="T50" fmla="*/ 155039528 w 760"/>
                    <a:gd name="T51" fmla="*/ 465117132 h 870"/>
                    <a:gd name="T52" fmla="*/ 140273276 w 760"/>
                    <a:gd name="T53" fmla="*/ 498339493 h 870"/>
                    <a:gd name="T54" fmla="*/ 188261896 w 760"/>
                    <a:gd name="T55" fmla="*/ 527870632 h 870"/>
                    <a:gd name="T56" fmla="*/ 55371066 w 760"/>
                    <a:gd name="T57" fmla="*/ 638612741 h 870"/>
                    <a:gd name="T58" fmla="*/ 369139986 w 760"/>
                    <a:gd name="T59" fmla="*/ 749354851 h 870"/>
                    <a:gd name="T60" fmla="*/ 483573341 w 760"/>
                    <a:gd name="T61" fmla="*/ 804725906 h 870"/>
                    <a:gd name="T62" fmla="*/ 369139986 w 760"/>
                    <a:gd name="T63" fmla="*/ 860096960 h 870"/>
                    <a:gd name="T64" fmla="*/ 55371066 w 760"/>
                    <a:gd name="T65" fmla="*/ 970837711 h 870"/>
                    <a:gd name="T66" fmla="*/ 180878091 w 760"/>
                    <a:gd name="T67" fmla="*/ 1081579821 h 870"/>
                    <a:gd name="T68" fmla="*/ 132890830 w 760"/>
                    <a:gd name="T69" fmla="*/ 1107419737 h 870"/>
                    <a:gd name="T70" fmla="*/ 155039528 w 760"/>
                    <a:gd name="T71" fmla="*/ 1136950876 h 870"/>
                    <a:gd name="T72" fmla="*/ 203026789 w 760"/>
                    <a:gd name="T73" fmla="*/ 1111110960 h 870"/>
                    <a:gd name="T74" fmla="*/ 236249157 w 760"/>
                    <a:gd name="T75" fmla="*/ 1280915347 h 870"/>
                    <a:gd name="T76" fmla="*/ 487264565 w 760"/>
                    <a:gd name="T77" fmla="*/ 1063123708 h 870"/>
                    <a:gd name="T78" fmla="*/ 594315473 w 760"/>
                    <a:gd name="T79" fmla="*/ 989295183 h 870"/>
                    <a:gd name="T80" fmla="*/ 583241803 w 760"/>
                    <a:gd name="T81" fmla="*/ 1118494763 h 870"/>
                    <a:gd name="T82" fmla="*/ 520488291 w 760"/>
                    <a:gd name="T83" fmla="*/ 1443337288 h 870"/>
                    <a:gd name="T84" fmla="*/ 679217684 w 760"/>
                    <a:gd name="T85" fmla="*/ 1391657456 h 870"/>
                    <a:gd name="T86" fmla="*/ 679217684 w 760"/>
                    <a:gd name="T87" fmla="*/ 1447028511 h 870"/>
                    <a:gd name="T88" fmla="*/ 716132633 w 760"/>
                    <a:gd name="T89" fmla="*/ 1439646066 h 870"/>
                    <a:gd name="T90" fmla="*/ 716132633 w 760"/>
                    <a:gd name="T91" fmla="*/ 1387966234 h 870"/>
                    <a:gd name="T92" fmla="*/ 878553249 w 760"/>
                    <a:gd name="T93" fmla="*/ 1443337288 h 870"/>
                    <a:gd name="T94" fmla="*/ 819490960 w 760"/>
                    <a:gd name="T95" fmla="*/ 1118494763 h 870"/>
                    <a:gd name="T96" fmla="*/ 815799737 w 760"/>
                    <a:gd name="T97" fmla="*/ 989295183 h 870"/>
                    <a:gd name="T98" fmla="*/ 915468199 w 760"/>
                    <a:gd name="T99" fmla="*/ 1063123708 h 870"/>
                    <a:gd name="T100" fmla="*/ 1166483607 w 760"/>
                    <a:gd name="T101" fmla="*/ 1280915347 h 870"/>
                    <a:gd name="T102" fmla="*/ 1199705975 w 760"/>
                    <a:gd name="T103" fmla="*/ 1118494763 h 870"/>
                    <a:gd name="T104" fmla="*/ 1247693235 w 760"/>
                    <a:gd name="T105" fmla="*/ 1144334679 h 870"/>
                    <a:gd name="T106" fmla="*/ 1258768264 w 760"/>
                    <a:gd name="T107" fmla="*/ 1111110960 h 870"/>
                    <a:gd name="T108" fmla="*/ 638612869 w 760"/>
                    <a:gd name="T109" fmla="*/ 915466657 h 870"/>
                    <a:gd name="T110" fmla="*/ 771503699 w 760"/>
                    <a:gd name="T111" fmla="*/ 693983796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73"/>
                <p:cNvSpPr>
                  <a:spLocks noChangeAspect="1" noEditPoints="1"/>
                </p:cNvSpPr>
                <p:nvPr/>
              </p:nvSpPr>
              <p:spPr bwMode="auto">
                <a:xfrm rot="-1185563">
                  <a:off x="7564131" y="154734"/>
                  <a:ext cx="722936" cy="825205"/>
                </a:xfrm>
                <a:custGeom>
                  <a:avLst/>
                  <a:gdLst>
                    <a:gd name="T0" fmla="*/ 526989487 w 820"/>
                    <a:gd name="T1" fmla="*/ 474134934 h 936"/>
                    <a:gd name="T2" fmla="*/ 509889406 w 820"/>
                    <a:gd name="T3" fmla="*/ 464807296 h 936"/>
                    <a:gd name="T4" fmla="*/ 399516474 w 820"/>
                    <a:gd name="T5" fmla="*/ 397962164 h 936"/>
                    <a:gd name="T6" fmla="*/ 405734606 w 820"/>
                    <a:gd name="T7" fmla="*/ 363762883 h 936"/>
                    <a:gd name="T8" fmla="*/ 438380456 w 820"/>
                    <a:gd name="T9" fmla="*/ 321790277 h 936"/>
                    <a:gd name="T10" fmla="*/ 531652424 w 820"/>
                    <a:gd name="T11" fmla="*/ 251835639 h 936"/>
                    <a:gd name="T12" fmla="*/ 572070718 w 820"/>
                    <a:gd name="T13" fmla="*/ 226963114 h 936"/>
                    <a:gd name="T14" fmla="*/ 578288849 w 820"/>
                    <a:gd name="T15" fmla="*/ 152344657 h 936"/>
                    <a:gd name="T16" fmla="*/ 540980062 w 820"/>
                    <a:gd name="T17" fmla="*/ 153899851 h 936"/>
                    <a:gd name="T18" fmla="*/ 416616556 w 820"/>
                    <a:gd name="T19" fmla="*/ 282926295 h 936"/>
                    <a:gd name="T20" fmla="*/ 377753456 w 820"/>
                    <a:gd name="T21" fmla="*/ 298472064 h 936"/>
                    <a:gd name="T22" fmla="*/ 332671343 w 820"/>
                    <a:gd name="T23" fmla="*/ 276708164 h 936"/>
                    <a:gd name="T24" fmla="*/ 394853537 w 820"/>
                    <a:gd name="T25" fmla="*/ 71508950 h 936"/>
                    <a:gd name="T26" fmla="*/ 377753456 w 820"/>
                    <a:gd name="T27" fmla="*/ 38863100 h 936"/>
                    <a:gd name="T28" fmla="*/ 314016950 w 820"/>
                    <a:gd name="T29" fmla="*/ 0 h 936"/>
                    <a:gd name="T30" fmla="*/ 312462637 w 820"/>
                    <a:gd name="T31" fmla="*/ 93272851 h 936"/>
                    <a:gd name="T32" fmla="*/ 310908325 w 820"/>
                    <a:gd name="T33" fmla="*/ 143017901 h 936"/>
                    <a:gd name="T34" fmla="*/ 309353131 w 820"/>
                    <a:gd name="T35" fmla="*/ 276708164 h 936"/>
                    <a:gd name="T36" fmla="*/ 264271900 w 820"/>
                    <a:gd name="T37" fmla="*/ 296916870 h 936"/>
                    <a:gd name="T38" fmla="*/ 130581637 w 820"/>
                    <a:gd name="T39" fmla="*/ 242508001 h 936"/>
                    <a:gd name="T40" fmla="*/ 87053837 w 820"/>
                    <a:gd name="T41" fmla="*/ 217635476 h 936"/>
                    <a:gd name="T42" fmla="*/ 7772444 w 820"/>
                    <a:gd name="T43" fmla="*/ 174108557 h 936"/>
                    <a:gd name="T44" fmla="*/ 7772444 w 820"/>
                    <a:gd name="T45" fmla="*/ 251835639 h 936"/>
                    <a:gd name="T46" fmla="*/ 27982031 w 820"/>
                    <a:gd name="T47" fmla="*/ 282926295 h 936"/>
                    <a:gd name="T48" fmla="*/ 206753525 w 820"/>
                    <a:gd name="T49" fmla="*/ 309353133 h 936"/>
                    <a:gd name="T50" fmla="*/ 234735556 w 820"/>
                    <a:gd name="T51" fmla="*/ 363762883 h 936"/>
                    <a:gd name="T52" fmla="*/ 205199212 w 820"/>
                    <a:gd name="T53" fmla="*/ 413507933 h 936"/>
                    <a:gd name="T54" fmla="*/ 26426837 w 820"/>
                    <a:gd name="T55" fmla="*/ 450816721 h 936"/>
                    <a:gd name="T56" fmla="*/ 6218131 w 820"/>
                    <a:gd name="T57" fmla="*/ 481907377 h 936"/>
                    <a:gd name="T58" fmla="*/ 74617575 w 820"/>
                    <a:gd name="T59" fmla="*/ 511443721 h 936"/>
                    <a:gd name="T60" fmla="*/ 118145375 w 820"/>
                    <a:gd name="T61" fmla="*/ 488125508 h 936"/>
                    <a:gd name="T62" fmla="*/ 135244575 w 820"/>
                    <a:gd name="T63" fmla="*/ 478798752 h 936"/>
                    <a:gd name="T64" fmla="*/ 251835637 w 820"/>
                    <a:gd name="T65" fmla="*/ 413507933 h 936"/>
                    <a:gd name="T66" fmla="*/ 304690193 w 820"/>
                    <a:gd name="T67" fmla="*/ 446152902 h 936"/>
                    <a:gd name="T68" fmla="*/ 242508000 w 820"/>
                    <a:gd name="T69" fmla="*/ 654461622 h 936"/>
                    <a:gd name="T70" fmla="*/ 259608081 w 820"/>
                    <a:gd name="T71" fmla="*/ 687106591 h 936"/>
                    <a:gd name="T72" fmla="*/ 323344587 w 820"/>
                    <a:gd name="T73" fmla="*/ 727524885 h 936"/>
                    <a:gd name="T74" fmla="*/ 326453212 w 820"/>
                    <a:gd name="T75" fmla="*/ 632697722 h 936"/>
                    <a:gd name="T76" fmla="*/ 326453212 w 820"/>
                    <a:gd name="T77" fmla="*/ 582952671 h 936"/>
                    <a:gd name="T78" fmla="*/ 329562718 w 820"/>
                    <a:gd name="T79" fmla="*/ 447707214 h 936"/>
                    <a:gd name="T80" fmla="*/ 374643949 w 820"/>
                    <a:gd name="T81" fmla="*/ 429052821 h 936"/>
                    <a:gd name="T82" fmla="*/ 506779899 w 820"/>
                    <a:gd name="T83" fmla="*/ 483461690 h 936"/>
                    <a:gd name="T84" fmla="*/ 550307699 w 820"/>
                    <a:gd name="T85" fmla="*/ 508335096 h 936"/>
                    <a:gd name="T86" fmla="*/ 631143405 w 820"/>
                    <a:gd name="T87" fmla="*/ 551862015 h 936"/>
                    <a:gd name="T88" fmla="*/ 320235081 w 820"/>
                    <a:gd name="T89" fmla="*/ 424389883 h 936"/>
                    <a:gd name="T90" fmla="*/ 286035800 w 820"/>
                    <a:gd name="T91" fmla="*/ 413507933 h 936"/>
                    <a:gd name="T92" fmla="*/ 261162393 w 820"/>
                    <a:gd name="T93" fmla="*/ 374643952 h 936"/>
                    <a:gd name="T94" fmla="*/ 264271900 w 820"/>
                    <a:gd name="T95" fmla="*/ 338889476 h 936"/>
                    <a:gd name="T96" fmla="*/ 296916868 w 820"/>
                    <a:gd name="T97" fmla="*/ 306244508 h 936"/>
                    <a:gd name="T98" fmla="*/ 332671343 w 820"/>
                    <a:gd name="T99" fmla="*/ 303135001 h 936"/>
                    <a:gd name="T100" fmla="*/ 371535325 w 820"/>
                    <a:gd name="T101" fmla="*/ 329562720 h 936"/>
                    <a:gd name="T102" fmla="*/ 380862081 w 820"/>
                    <a:gd name="T103" fmla="*/ 363762883 h 936"/>
                    <a:gd name="T104" fmla="*/ 363761999 w 820"/>
                    <a:gd name="T105" fmla="*/ 405734608 h 936"/>
                    <a:gd name="T106" fmla="*/ 320235081 w 820"/>
                    <a:gd name="T107" fmla="*/ 424389883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77"/>
                <p:cNvSpPr>
                  <a:spLocks noChangeAspect="1" noEditPoints="1"/>
                </p:cNvSpPr>
                <p:nvPr/>
              </p:nvSpPr>
              <p:spPr bwMode="auto">
                <a:xfrm rot="-642487">
                  <a:off x="7869058" y="3830515"/>
                  <a:ext cx="639682" cy="729516"/>
                </a:xfrm>
                <a:custGeom>
                  <a:avLst/>
                  <a:gdLst>
                    <a:gd name="T0" fmla="*/ 430618279 w 826"/>
                    <a:gd name="T1" fmla="*/ 380239693 h 942"/>
                    <a:gd name="T2" fmla="*/ 472601089 w 826"/>
                    <a:gd name="T3" fmla="*/ 341855689 h 942"/>
                    <a:gd name="T4" fmla="*/ 325063005 w 826"/>
                    <a:gd name="T5" fmla="*/ 283080088 h 942"/>
                    <a:gd name="T6" fmla="*/ 472601089 w 826"/>
                    <a:gd name="T7" fmla="*/ 225504857 h 942"/>
                    <a:gd name="T8" fmla="*/ 433017474 w 826"/>
                    <a:gd name="T9" fmla="*/ 188320451 h 942"/>
                    <a:gd name="T10" fmla="*/ 448610690 w 826"/>
                    <a:gd name="T11" fmla="*/ 178724450 h 942"/>
                    <a:gd name="T12" fmla="*/ 437815089 w 826"/>
                    <a:gd name="T13" fmla="*/ 165530433 h 942"/>
                    <a:gd name="T14" fmla="*/ 422221872 w 826"/>
                    <a:gd name="T15" fmla="*/ 173926837 h 942"/>
                    <a:gd name="T16" fmla="*/ 410226673 w 826"/>
                    <a:gd name="T17" fmla="*/ 117550429 h 942"/>
                    <a:gd name="T18" fmla="*/ 286678987 w 826"/>
                    <a:gd name="T19" fmla="*/ 215908856 h 942"/>
                    <a:gd name="T20" fmla="*/ 309469788 w 826"/>
                    <a:gd name="T21" fmla="*/ 59974424 h 942"/>
                    <a:gd name="T22" fmla="*/ 257890973 w 826"/>
                    <a:gd name="T23" fmla="*/ 74368813 h 942"/>
                    <a:gd name="T24" fmla="*/ 257890973 w 826"/>
                    <a:gd name="T25" fmla="*/ 56376408 h 942"/>
                    <a:gd name="T26" fmla="*/ 241098159 w 826"/>
                    <a:gd name="T27" fmla="*/ 58774827 h 942"/>
                    <a:gd name="T28" fmla="*/ 239898562 w 826"/>
                    <a:gd name="T29" fmla="*/ 76767232 h 942"/>
                    <a:gd name="T30" fmla="*/ 185921327 w 826"/>
                    <a:gd name="T31" fmla="*/ 59974424 h 942"/>
                    <a:gd name="T32" fmla="*/ 211111323 w 826"/>
                    <a:gd name="T33" fmla="*/ 215908856 h 942"/>
                    <a:gd name="T34" fmla="*/ 85164443 w 826"/>
                    <a:gd name="T35" fmla="*/ 117550429 h 942"/>
                    <a:gd name="T36" fmla="*/ 71969646 w 826"/>
                    <a:gd name="T37" fmla="*/ 170328046 h 942"/>
                    <a:gd name="T38" fmla="*/ 56376429 w 826"/>
                    <a:gd name="T39" fmla="*/ 161931642 h 942"/>
                    <a:gd name="T40" fmla="*/ 50378442 w 826"/>
                    <a:gd name="T41" fmla="*/ 177524853 h 942"/>
                    <a:gd name="T42" fmla="*/ 65972434 w 826"/>
                    <a:gd name="T43" fmla="*/ 187120854 h 942"/>
                    <a:gd name="T44" fmla="*/ 23989624 w 826"/>
                    <a:gd name="T45" fmla="*/ 225504857 h 942"/>
                    <a:gd name="T46" fmla="*/ 173926903 w 826"/>
                    <a:gd name="T47" fmla="*/ 283080088 h 942"/>
                    <a:gd name="T48" fmla="*/ 23989624 w 826"/>
                    <a:gd name="T49" fmla="*/ 341855689 h 942"/>
                    <a:gd name="T50" fmla="*/ 62373642 w 826"/>
                    <a:gd name="T51" fmla="*/ 379040096 h 942"/>
                    <a:gd name="T52" fmla="*/ 47980022 w 826"/>
                    <a:gd name="T53" fmla="*/ 388636096 h 942"/>
                    <a:gd name="T54" fmla="*/ 57576027 w 826"/>
                    <a:gd name="T55" fmla="*/ 401830114 h 942"/>
                    <a:gd name="T56" fmla="*/ 73169243 w 826"/>
                    <a:gd name="T57" fmla="*/ 393433710 h 942"/>
                    <a:gd name="T58" fmla="*/ 85164443 w 826"/>
                    <a:gd name="T59" fmla="*/ 448610521 h 942"/>
                    <a:gd name="T60" fmla="*/ 211111323 w 826"/>
                    <a:gd name="T61" fmla="*/ 350252093 h 942"/>
                    <a:gd name="T62" fmla="*/ 185921327 w 826"/>
                    <a:gd name="T63" fmla="*/ 507385348 h 942"/>
                    <a:gd name="T64" fmla="*/ 237500142 w 826"/>
                    <a:gd name="T65" fmla="*/ 491792137 h 942"/>
                    <a:gd name="T66" fmla="*/ 238698965 w 826"/>
                    <a:gd name="T67" fmla="*/ 509784542 h 942"/>
                    <a:gd name="T68" fmla="*/ 255492553 w 826"/>
                    <a:gd name="T69" fmla="*/ 507385348 h 942"/>
                    <a:gd name="T70" fmla="*/ 255492553 w 826"/>
                    <a:gd name="T71" fmla="*/ 489392943 h 942"/>
                    <a:gd name="T72" fmla="*/ 309469788 w 826"/>
                    <a:gd name="T73" fmla="*/ 506186525 h 942"/>
                    <a:gd name="T74" fmla="*/ 286678987 w 826"/>
                    <a:gd name="T75" fmla="*/ 350252093 h 942"/>
                    <a:gd name="T76" fmla="*/ 410226673 w 826"/>
                    <a:gd name="T77" fmla="*/ 448610521 h 942"/>
                    <a:gd name="T78" fmla="*/ 423421469 w 826"/>
                    <a:gd name="T79" fmla="*/ 395832903 h 942"/>
                    <a:gd name="T80" fmla="*/ 439014686 w 826"/>
                    <a:gd name="T81" fmla="*/ 404229307 h 942"/>
                    <a:gd name="T82" fmla="*/ 445012673 w 826"/>
                    <a:gd name="T83" fmla="*/ 388636096 h 942"/>
                    <a:gd name="T84" fmla="*/ 225504943 w 826"/>
                    <a:gd name="T85" fmla="*/ 326262478 h 942"/>
                    <a:gd name="T86" fmla="*/ 273484965 w 826"/>
                    <a:gd name="T87" fmla="*/ 239898471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0" name="Freeform 81"/>
                <p:cNvSpPr>
                  <a:spLocks noChangeAspect="1" noEditPoints="1"/>
                </p:cNvSpPr>
                <p:nvPr/>
              </p:nvSpPr>
              <p:spPr bwMode="auto">
                <a:xfrm rot="924218">
                  <a:off x="8027251" y="1799143"/>
                  <a:ext cx="766532" cy="869062"/>
                </a:xfrm>
                <a:custGeom>
                  <a:avLst/>
                  <a:gdLst>
                    <a:gd name="T0" fmla="*/ 813455232 w 628"/>
                    <a:gd name="T1" fmla="*/ 715125731 h 712"/>
                    <a:gd name="T2" fmla="*/ 890927449 w 628"/>
                    <a:gd name="T3" fmla="*/ 640634180 h 712"/>
                    <a:gd name="T4" fmla="*/ 595938350 w 628"/>
                    <a:gd name="T5" fmla="*/ 557203007 h 712"/>
                    <a:gd name="T6" fmla="*/ 598917816 w 628"/>
                    <a:gd name="T7" fmla="*/ 527405898 h 712"/>
                    <a:gd name="T8" fmla="*/ 756841717 w 628"/>
                    <a:gd name="T9" fmla="*/ 378421574 h 712"/>
                    <a:gd name="T10" fmla="*/ 780678665 w 628"/>
                    <a:gd name="T11" fmla="*/ 366502487 h 712"/>
                    <a:gd name="T12" fmla="*/ 923704016 w 628"/>
                    <a:gd name="T13" fmla="*/ 351603932 h 712"/>
                    <a:gd name="T14" fmla="*/ 923704016 w 628"/>
                    <a:gd name="T15" fmla="*/ 253274205 h 712"/>
                    <a:gd name="T16" fmla="*/ 831334469 w 628"/>
                    <a:gd name="T17" fmla="*/ 214537475 h 712"/>
                    <a:gd name="T18" fmla="*/ 792597750 w 628"/>
                    <a:gd name="T19" fmla="*/ 220497629 h 712"/>
                    <a:gd name="T20" fmla="*/ 670431102 w 628"/>
                    <a:gd name="T21" fmla="*/ 393318908 h 712"/>
                    <a:gd name="T22" fmla="*/ 536344149 w 628"/>
                    <a:gd name="T23" fmla="*/ 414177617 h 712"/>
                    <a:gd name="T24" fmla="*/ 482710100 w 628"/>
                    <a:gd name="T25" fmla="*/ 202619608 h 712"/>
                    <a:gd name="T26" fmla="*/ 482710100 w 628"/>
                    <a:gd name="T27" fmla="*/ 175801966 h 712"/>
                    <a:gd name="T28" fmla="*/ 545283768 w 628"/>
                    <a:gd name="T29" fmla="*/ 44695663 h 712"/>
                    <a:gd name="T30" fmla="*/ 458871932 w 628"/>
                    <a:gd name="T31" fmla="*/ 0 h 712"/>
                    <a:gd name="T32" fmla="*/ 378420248 w 628"/>
                    <a:gd name="T33" fmla="*/ 53634064 h 712"/>
                    <a:gd name="T34" fmla="*/ 363522919 w 628"/>
                    <a:gd name="T35" fmla="*/ 92370794 h 712"/>
                    <a:gd name="T36" fmla="*/ 452913000 w 628"/>
                    <a:gd name="T37" fmla="*/ 283071314 h 712"/>
                    <a:gd name="T38" fmla="*/ 405237883 w 628"/>
                    <a:gd name="T39" fmla="*/ 414177617 h 712"/>
                    <a:gd name="T40" fmla="*/ 193679933 w 628"/>
                    <a:gd name="T41" fmla="*/ 348624465 h 712"/>
                    <a:gd name="T42" fmla="*/ 169842985 w 628"/>
                    <a:gd name="T43" fmla="*/ 336705378 h 712"/>
                    <a:gd name="T44" fmla="*/ 86410615 w 628"/>
                    <a:gd name="T45" fmla="*/ 217518163 h 712"/>
                    <a:gd name="T46" fmla="*/ 0 w 628"/>
                    <a:gd name="T47" fmla="*/ 268172760 h 712"/>
                    <a:gd name="T48" fmla="*/ 11919084 w 628"/>
                    <a:gd name="T49" fmla="*/ 366502487 h 712"/>
                    <a:gd name="T50" fmla="*/ 38735498 w 628"/>
                    <a:gd name="T51" fmla="*/ 399279062 h 712"/>
                    <a:gd name="T52" fmla="*/ 247313982 w 628"/>
                    <a:gd name="T53" fmla="*/ 417157084 h 712"/>
                    <a:gd name="T54" fmla="*/ 339684750 w 628"/>
                    <a:gd name="T55" fmla="*/ 527405898 h 712"/>
                    <a:gd name="T56" fmla="*/ 241355050 w 628"/>
                    <a:gd name="T57" fmla="*/ 634674026 h 712"/>
                    <a:gd name="T58" fmla="*/ 38735498 w 628"/>
                    <a:gd name="T59" fmla="*/ 655532734 h 712"/>
                    <a:gd name="T60" fmla="*/ 11919084 w 628"/>
                    <a:gd name="T61" fmla="*/ 688309310 h 712"/>
                    <a:gd name="T62" fmla="*/ 0 w 628"/>
                    <a:gd name="T63" fmla="*/ 783659570 h 712"/>
                    <a:gd name="T64" fmla="*/ 86410615 w 628"/>
                    <a:gd name="T65" fmla="*/ 837293634 h 712"/>
                    <a:gd name="T66" fmla="*/ 169842985 w 628"/>
                    <a:gd name="T67" fmla="*/ 712146265 h 712"/>
                    <a:gd name="T68" fmla="*/ 196659399 w 628"/>
                    <a:gd name="T69" fmla="*/ 697247710 h 712"/>
                    <a:gd name="T70" fmla="*/ 381400935 w 628"/>
                    <a:gd name="T71" fmla="*/ 622756159 h 712"/>
                    <a:gd name="T72" fmla="*/ 446954068 w 628"/>
                    <a:gd name="T73" fmla="*/ 777699416 h 712"/>
                    <a:gd name="T74" fmla="*/ 363522919 w 628"/>
                    <a:gd name="T75" fmla="*/ 962441003 h 712"/>
                    <a:gd name="T76" fmla="*/ 378420248 w 628"/>
                    <a:gd name="T77" fmla="*/ 1001176512 h 712"/>
                    <a:gd name="T78" fmla="*/ 452913000 w 628"/>
                    <a:gd name="T79" fmla="*/ 1060770730 h 712"/>
                    <a:gd name="T80" fmla="*/ 545283768 w 628"/>
                    <a:gd name="T81" fmla="*/ 1010116133 h 712"/>
                    <a:gd name="T82" fmla="*/ 479730635 w 628"/>
                    <a:gd name="T83" fmla="*/ 876030364 h 712"/>
                    <a:gd name="T84" fmla="*/ 479730635 w 628"/>
                    <a:gd name="T85" fmla="*/ 846233255 h 712"/>
                    <a:gd name="T86" fmla="*/ 506547049 w 628"/>
                    <a:gd name="T87" fmla="*/ 652553267 h 712"/>
                    <a:gd name="T88" fmla="*/ 673410568 w 628"/>
                    <a:gd name="T89" fmla="*/ 667451822 h 712"/>
                    <a:gd name="T90" fmla="*/ 792597750 w 628"/>
                    <a:gd name="T91" fmla="*/ 834314167 h 712"/>
                    <a:gd name="T92" fmla="*/ 831334469 w 628"/>
                    <a:gd name="T93" fmla="*/ 840273101 h 712"/>
                    <a:gd name="T94" fmla="*/ 920724550 w 628"/>
                    <a:gd name="T95" fmla="*/ 804517058 h 712"/>
                    <a:gd name="T96" fmla="*/ 923704016 w 628"/>
                    <a:gd name="T97" fmla="*/ 700228398 h 712"/>
                    <a:gd name="T98" fmla="*/ 452913000 w 628"/>
                    <a:gd name="T99" fmla="*/ 607857604 h 712"/>
                    <a:gd name="T100" fmla="*/ 411196815 w 628"/>
                    <a:gd name="T101" fmla="*/ 587000116 h 712"/>
                    <a:gd name="T102" fmla="*/ 387359867 w 628"/>
                    <a:gd name="T103" fmla="*/ 542304453 h 712"/>
                    <a:gd name="T104" fmla="*/ 387359867 w 628"/>
                    <a:gd name="T105" fmla="*/ 509527877 h 712"/>
                    <a:gd name="T106" fmla="*/ 411196815 w 628"/>
                    <a:gd name="T107" fmla="*/ 467811680 h 712"/>
                    <a:gd name="T108" fmla="*/ 452913000 w 628"/>
                    <a:gd name="T109" fmla="*/ 446954192 h 712"/>
                    <a:gd name="T110" fmla="*/ 485689566 w 628"/>
                    <a:gd name="T111" fmla="*/ 446954192 h 712"/>
                    <a:gd name="T112" fmla="*/ 527405751 w 628"/>
                    <a:gd name="T113" fmla="*/ 467811680 h 712"/>
                    <a:gd name="T114" fmla="*/ 551242700 w 628"/>
                    <a:gd name="T115" fmla="*/ 509527877 h 712"/>
                    <a:gd name="T116" fmla="*/ 551242700 w 628"/>
                    <a:gd name="T117" fmla="*/ 542304453 h 712"/>
                    <a:gd name="T118" fmla="*/ 527405751 w 628"/>
                    <a:gd name="T119" fmla="*/ 587000116 h 712"/>
                    <a:gd name="T120" fmla="*/ 485689566 w 628"/>
                    <a:gd name="T121" fmla="*/ 607857604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a:defRPr/>
              </a:pPr>
              <a:endParaRPr lang="en-US" sz="1800">
                <a:latin typeface="+mn-lt"/>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a:defRPr/>
              </a:pPr>
              <a:endParaRPr lang="en-US"/>
            </a:p>
          </p:txBody>
        </p:sp>
        <p:sp>
          <p:nvSpPr>
            <p:cNvPr id="2063" name="Freeform 16"/>
            <p:cNvSpPr>
              <a:spLocks noChangeAspect="1"/>
            </p:cNvSpPr>
            <p:nvPr/>
          </p:nvSpPr>
          <p:spPr bwMode="auto">
            <a:xfrm>
              <a:off x="8126715" y="6307559"/>
              <a:ext cx="976330" cy="550441"/>
            </a:xfrm>
            <a:custGeom>
              <a:avLst/>
              <a:gdLst>
                <a:gd name="T0" fmla="*/ 970589541 w 972"/>
                <a:gd name="T1" fmla="*/ 347071131 h 548"/>
                <a:gd name="T2" fmla="*/ 867679136 w 972"/>
                <a:gd name="T3" fmla="*/ 234071017 h 548"/>
                <a:gd name="T4" fmla="*/ 980679289 w 972"/>
                <a:gd name="T5" fmla="*/ 211874585 h 548"/>
                <a:gd name="T6" fmla="*/ 962518747 w 972"/>
                <a:gd name="T7" fmla="*/ 123088853 h 548"/>
                <a:gd name="T8" fmla="*/ 861625287 w 972"/>
                <a:gd name="T9" fmla="*/ 201785845 h 548"/>
                <a:gd name="T10" fmla="*/ 841446796 w 972"/>
                <a:gd name="T11" fmla="*/ 98875476 h 548"/>
                <a:gd name="T12" fmla="*/ 748625134 w 972"/>
                <a:gd name="T13" fmla="*/ 322856749 h 548"/>
                <a:gd name="T14" fmla="*/ 720375850 w 972"/>
                <a:gd name="T15" fmla="*/ 123088853 h 548"/>
                <a:gd name="T16" fmla="*/ 641678830 w 972"/>
                <a:gd name="T17" fmla="*/ 437874811 h 548"/>
                <a:gd name="T18" fmla="*/ 619482389 w 972"/>
                <a:gd name="T19" fmla="*/ 425768122 h 548"/>
                <a:gd name="T20" fmla="*/ 581143357 w 972"/>
                <a:gd name="T21" fmla="*/ 415678378 h 548"/>
                <a:gd name="T22" fmla="*/ 556928967 w 972"/>
                <a:gd name="T23" fmla="*/ 415678378 h 548"/>
                <a:gd name="T24" fmla="*/ 506482237 w 972"/>
                <a:gd name="T25" fmla="*/ 314785958 h 548"/>
                <a:gd name="T26" fmla="*/ 593250050 w 972"/>
                <a:gd name="T27" fmla="*/ 100892420 h 548"/>
                <a:gd name="T28" fmla="*/ 443928814 w 972"/>
                <a:gd name="T29" fmla="*/ 133178597 h 548"/>
                <a:gd name="T30" fmla="*/ 482267846 w 972"/>
                <a:gd name="T31" fmla="*/ 24214382 h 548"/>
                <a:gd name="T32" fmla="*/ 397517983 w 972"/>
                <a:gd name="T33" fmla="*/ 0 h 548"/>
                <a:gd name="T34" fmla="*/ 413660575 w 972"/>
                <a:gd name="T35" fmla="*/ 125106802 h 548"/>
                <a:gd name="T36" fmla="*/ 314786069 w 972"/>
                <a:gd name="T37" fmla="*/ 88785732 h 548"/>
                <a:gd name="T38" fmla="*/ 462089355 w 972"/>
                <a:gd name="T39" fmla="*/ 280481832 h 548"/>
                <a:gd name="T40" fmla="*/ 274429086 w 972"/>
                <a:gd name="T41" fmla="*/ 205821742 h 548"/>
                <a:gd name="T42" fmla="*/ 506482237 w 972"/>
                <a:gd name="T43" fmla="*/ 429804020 h 548"/>
                <a:gd name="T44" fmla="*/ 494375544 w 972"/>
                <a:gd name="T45" fmla="*/ 435856862 h 548"/>
                <a:gd name="T46" fmla="*/ 474197052 w 972"/>
                <a:gd name="T47" fmla="*/ 452000453 h 548"/>
                <a:gd name="T48" fmla="*/ 456036511 w 972"/>
                <a:gd name="T49" fmla="*/ 472178937 h 548"/>
                <a:gd name="T50" fmla="*/ 443928814 w 972"/>
                <a:gd name="T51" fmla="*/ 494375370 h 548"/>
                <a:gd name="T52" fmla="*/ 334964560 w 972"/>
                <a:gd name="T53" fmla="*/ 486303575 h 548"/>
                <a:gd name="T54" fmla="*/ 191696168 w 972"/>
                <a:gd name="T55" fmla="*/ 304696214 h 548"/>
                <a:gd name="T56" fmla="*/ 143268392 w 972"/>
                <a:gd name="T57" fmla="*/ 449982504 h 548"/>
                <a:gd name="T58" fmla="*/ 70625221 w 972"/>
                <a:gd name="T59" fmla="*/ 363214721 h 548"/>
                <a:gd name="T60" fmla="*/ 2017950 w 972"/>
                <a:gd name="T61" fmla="*/ 423750174 h 548"/>
                <a:gd name="T62" fmla="*/ 0 w 972"/>
                <a:gd name="T63" fmla="*/ 443928658 h 548"/>
                <a:gd name="T64" fmla="*/ 34303134 w 972"/>
                <a:gd name="T65" fmla="*/ 530696440 h 548"/>
                <a:gd name="T66" fmla="*/ 143268392 w 972"/>
                <a:gd name="T67" fmla="*/ 476213830 h 548"/>
                <a:gd name="T68" fmla="*/ 215910558 w 972"/>
                <a:gd name="T69" fmla="*/ 552892873 h 548"/>
                <a:gd name="T70" fmla="*/ 312768119 w 972"/>
                <a:gd name="T71" fmla="*/ 516571803 h 548"/>
                <a:gd name="T72" fmla="*/ 431822121 w 972"/>
                <a:gd name="T73" fmla="*/ 542803129 h 548"/>
                <a:gd name="T74" fmla="*/ 468143204 w 972"/>
                <a:gd name="T75" fmla="*/ 552892873 h 548"/>
                <a:gd name="T76" fmla="*/ 470161153 w 972"/>
                <a:gd name="T77" fmla="*/ 536750287 h 548"/>
                <a:gd name="T78" fmla="*/ 478232952 w 972"/>
                <a:gd name="T79" fmla="*/ 508500007 h 548"/>
                <a:gd name="T80" fmla="*/ 496393493 w 972"/>
                <a:gd name="T81" fmla="*/ 482267677 h 548"/>
                <a:gd name="T82" fmla="*/ 520607883 w 972"/>
                <a:gd name="T83" fmla="*/ 464107142 h 548"/>
                <a:gd name="T84" fmla="*/ 536750475 w 972"/>
                <a:gd name="T85" fmla="*/ 458053295 h 548"/>
                <a:gd name="T86" fmla="*/ 575089508 w 972"/>
                <a:gd name="T87" fmla="*/ 454017397 h 548"/>
                <a:gd name="T88" fmla="*/ 611411596 w 972"/>
                <a:gd name="T89" fmla="*/ 464107142 h 548"/>
                <a:gd name="T90" fmla="*/ 639660881 w 972"/>
                <a:gd name="T91" fmla="*/ 486303575 h 548"/>
                <a:gd name="T92" fmla="*/ 659839372 w 972"/>
                <a:gd name="T93" fmla="*/ 520606696 h 548"/>
                <a:gd name="T94" fmla="*/ 663875271 w 972"/>
                <a:gd name="T95" fmla="*/ 536750287 h 548"/>
                <a:gd name="T96" fmla="*/ 702214303 w 972"/>
                <a:gd name="T97" fmla="*/ 552892873 h 548"/>
                <a:gd name="T98" fmla="*/ 700197358 w 972"/>
                <a:gd name="T99" fmla="*/ 530696440 h 548"/>
                <a:gd name="T100" fmla="*/ 696161459 w 972"/>
                <a:gd name="T101" fmla="*/ 508500007 h 548"/>
                <a:gd name="T102" fmla="*/ 686071711 w 972"/>
                <a:gd name="T103" fmla="*/ 484285626 h 548"/>
                <a:gd name="T104" fmla="*/ 669929119 w 972"/>
                <a:gd name="T105" fmla="*/ 462089193 h 548"/>
                <a:gd name="T106" fmla="*/ 970589541 w 972"/>
                <a:gd name="T107" fmla="*/ 363214721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a:defRPr/>
            </a:pPr>
            <a:fld id="{6644BEA6-8C63-48BF-8A4A-D608DAED62CD}"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5" r:id="rId9"/>
    <p:sldLayoutId id="2147483803" r:id="rId10"/>
    <p:sldLayoutId id="2147483804" r:id="rId11"/>
  </p:sldLayoutIdLst>
  <p:txStyles>
    <p:titleStyle>
      <a:lvl1pPr algn="l" defTabSz="457200" rtl="0" eaLnBrk="0" fontAlgn="base" hangingPunct="0">
        <a:spcBef>
          <a:spcPct val="0"/>
        </a:spcBef>
        <a:spcAft>
          <a:spcPct val="0"/>
        </a:spcAft>
        <a:defRPr sz="3200" kern="1200">
          <a:solidFill>
            <a:schemeClr val="tx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304800" y="0"/>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endParaRPr lang="en-US" altLang="en-US" b="1"/>
          </a:p>
        </p:txBody>
      </p:sp>
      <p:sp>
        <p:nvSpPr>
          <p:cNvPr id="4099" name="Rectangle 9"/>
          <p:cNvSpPr>
            <a:spLocks noChangeArrowheads="1"/>
          </p:cNvSpPr>
          <p:nvPr/>
        </p:nvSpPr>
        <p:spPr bwMode="auto">
          <a:xfrm>
            <a:off x="-76200" y="1524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C00000"/>
                </a:solidFill>
              </a:rPr>
              <a:t>TRƯỜNG ĐẠI HỌC CÔNG NGHỆ TP.HCM</a:t>
            </a:r>
          </a:p>
          <a:p>
            <a:pPr algn="ctr" eaLnBrk="1" hangingPunct="1">
              <a:spcBef>
                <a:spcPct val="0"/>
              </a:spcBef>
              <a:buFontTx/>
              <a:buNone/>
            </a:pPr>
            <a:r>
              <a:rPr lang="en-US" altLang="en-US" sz="2000" b="1">
                <a:solidFill>
                  <a:srgbClr val="C00000"/>
                </a:solidFill>
              </a:rPr>
              <a:t>KHOA CÔNG NGHỆ THÔNG TIN</a:t>
            </a:r>
          </a:p>
        </p:txBody>
      </p:sp>
      <p:sp>
        <p:nvSpPr>
          <p:cNvPr id="2" name="Rectangle 1"/>
          <p:cNvSpPr/>
          <p:nvPr/>
        </p:nvSpPr>
        <p:spPr>
          <a:xfrm>
            <a:off x="85210" y="2447330"/>
            <a:ext cx="7449580" cy="1569660"/>
          </a:xfrm>
          <a:prstGeom prst="rect">
            <a:avLst/>
          </a:prstGeom>
          <a:noFill/>
        </p:spPr>
        <p:txBody>
          <a:bodyPr>
            <a:spAutoFit/>
          </a:bodyPr>
          <a:lstStyle/>
          <a:p>
            <a:pPr algn="ctr">
              <a:defRPr/>
            </a:pPr>
            <a:r>
              <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QUẢN LÝ DỰ ÁN </a:t>
            </a:r>
          </a:p>
          <a:p>
            <a:pPr algn="ctr">
              <a:defRPr/>
            </a:pPr>
            <a:r>
              <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HỆ THỐNG THÔNG 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2667000"/>
            <a:ext cx="4794839" cy="923330"/>
          </a:xfrm>
          <a:prstGeom prst="rect">
            <a:avLst/>
          </a:prstGeom>
          <a:noFill/>
        </p:spPr>
        <p:txBody>
          <a:bodyPr wrap="none">
            <a:spAutoFit/>
          </a:bodyPr>
          <a:lstStyle/>
          <a:p>
            <a:pPr algn="ctr">
              <a:defRPr/>
            </a:pPr>
            <a:r>
              <a:rPr lang="en-US" sz="5400" b="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THANKS YOU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MỤC TIÊU MÔN HỌC</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0"/>
            <a:r>
              <a:rPr lang="nb-NO" sz="2200" dirty="0"/>
              <a:t>Nắm vững các vấn đề cơ bản liên quan đến quản trị một dự án hệ thống thông tin, hệ thống tổ chức, phương pháp tổ chức hệ thống thông tin của dự án</a:t>
            </a:r>
            <a:endParaRPr lang="en-US" sz="2200" dirty="0"/>
          </a:p>
          <a:p>
            <a:pPr lvl="0"/>
            <a:r>
              <a:rPr lang="nb-NO" sz="2200" dirty="0"/>
              <a:t>Hiểu được các thuật ngữ chuyên môn, các biểu mẫu và biết cách sử dụng các biểu mẫu trong quá trình quản lý dự án hệ thống thông tin.</a:t>
            </a:r>
            <a:endParaRPr lang="en-US" sz="2200" dirty="0"/>
          </a:p>
          <a:p>
            <a:pPr lvl="0"/>
            <a:r>
              <a:rPr lang="nb-NO" sz="2200" dirty="0"/>
              <a:t>Nắm vững các hoạt động chính trong quản lý dự án hệ thống thông tin, các qui trình công nghệ, phương pháp và kỹ thuật cơ bản trong qui trình thực hiện một dự án hệ thống thông tin</a:t>
            </a:r>
            <a:endParaRPr lang="en-US" sz="2200" dirty="0"/>
          </a:p>
          <a:p>
            <a:pPr lvl="0"/>
            <a:r>
              <a:rPr lang="nb-NO" sz="2200" dirty="0"/>
              <a:t>Biết sử dụng các công cụ trong chương trình Microsoft Project và làm được tài liệu quản trị dự án hệ thống thông tin, hoạch định được chi phí về tài nguyên cho một dự án, hình thành và phát triển nhóm dự án với vai trò của một người quản lý một dự án nhỏ. </a:t>
            </a:r>
            <a:endParaRPr lang="en-US" sz="2200" dirty="0"/>
          </a:p>
          <a:p>
            <a:pPr lvl="0"/>
            <a:r>
              <a:rPr lang="nb-NO" sz="2200" dirty="0"/>
              <a:t>Có kỹ năng thu thập thông tin, kỹ năng tổng hợp, kỹ năng so sánh, phân tích, bình luận, đánh giá các vấn đề về quản trị dự án, đề xuất, phân tích, bảo vệ dự án</a:t>
            </a:r>
            <a:endParaRPr lang="en-US" sz="2200" dirty="0"/>
          </a:p>
          <a:p>
            <a:pPr marL="800100" lvl="1" indent="-342900" algn="just" eaLnBrk="1" hangingPunct="1">
              <a:buFont typeface="Wingdings" pitchFamily="2" charset="2"/>
              <a:buNone/>
              <a:defRPr/>
            </a:pP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14514"/>
            <a:ext cx="8686800" cy="914400"/>
          </a:xfrm>
          <a:noFill/>
        </p:spPr>
        <p:txBody>
          <a:bodyPr/>
          <a:lstStyle/>
          <a:p>
            <a:pPr algn="l" eaLnBrk="1" hangingPunct="1"/>
            <a:r>
              <a:rPr lang="en-US" altLang="en-US" sz="3200" b="1">
                <a:solidFill>
                  <a:schemeClr val="accent2"/>
                </a:solidFill>
              </a:rPr>
              <a:t>THÔNG TIN CHUNG VỀ MÔN HỌC</a:t>
            </a:r>
          </a:p>
        </p:txBody>
      </p:sp>
      <p:sp>
        <p:nvSpPr>
          <p:cNvPr id="6" name="Rectangle 3"/>
          <p:cNvSpPr>
            <a:spLocks noGrp="1" noChangeArrowheads="1"/>
          </p:cNvSpPr>
          <p:nvPr>
            <p:ph idx="4294967295"/>
          </p:nvPr>
        </p:nvSpPr>
        <p:spPr>
          <a:xfrm>
            <a:off x="457200" y="990600"/>
            <a:ext cx="8610600" cy="4187825"/>
          </a:xfrm>
        </p:spPr>
        <p:txBody>
          <a:bodyPr lIns="182880" tIns="91440"/>
          <a:lstStyle/>
          <a:p>
            <a:pPr lvl="0">
              <a:spcBef>
                <a:spcPts val="0"/>
              </a:spcBef>
            </a:pPr>
            <a:r>
              <a:rPr lang="en-US" sz="2400" dirty="0" err="1"/>
              <a:t>Tên</a:t>
            </a:r>
            <a:r>
              <a:rPr lang="en-US" sz="2400" dirty="0"/>
              <a:t> </a:t>
            </a:r>
            <a:r>
              <a:rPr lang="en-US" sz="2400" dirty="0" err="1"/>
              <a:t>môn</a:t>
            </a:r>
            <a:r>
              <a:rPr lang="en-US" sz="2400" dirty="0"/>
              <a:t> </a:t>
            </a:r>
            <a:r>
              <a:rPr lang="en-US" sz="2400" dirty="0" err="1"/>
              <a:t>học</a:t>
            </a:r>
            <a:r>
              <a:rPr lang="en-US" sz="2400" dirty="0"/>
              <a:t>: </a:t>
            </a:r>
            <a:r>
              <a:rPr lang="fr-FR" sz="2400" b="1" dirty="0"/>
              <a:t>QUẢN LÝ DỰ ÁN HỆ THỐNG THÔNG TIN</a:t>
            </a:r>
            <a:r>
              <a:rPr lang="fr-FR" sz="2400" i="1" dirty="0"/>
              <a:t> </a:t>
            </a:r>
            <a:endParaRPr lang="en-US" sz="2400" dirty="0"/>
          </a:p>
          <a:p>
            <a:pPr lvl="0">
              <a:spcBef>
                <a:spcPts val="0"/>
              </a:spcBef>
            </a:pPr>
            <a:r>
              <a:rPr lang="en-US" sz="2400" dirty="0" err="1"/>
              <a:t>Mã</a:t>
            </a:r>
            <a:r>
              <a:rPr lang="en-US" sz="2400" dirty="0"/>
              <a:t> </a:t>
            </a:r>
            <a:r>
              <a:rPr lang="en-US" sz="2400" dirty="0" err="1"/>
              <a:t>môn</a:t>
            </a:r>
            <a:r>
              <a:rPr lang="en-US" sz="2400" dirty="0"/>
              <a:t> </a:t>
            </a:r>
            <a:r>
              <a:rPr lang="en-US" sz="2400" dirty="0" err="1"/>
              <a:t>học</a:t>
            </a:r>
            <a:r>
              <a:rPr lang="en-US" sz="2400" dirty="0"/>
              <a:t>: 2101586</a:t>
            </a:r>
          </a:p>
          <a:p>
            <a:pPr lvl="0">
              <a:spcBef>
                <a:spcPts val="0"/>
              </a:spcBef>
            </a:pPr>
            <a:r>
              <a:rPr lang="en-US" sz="2400" dirty="0" err="1"/>
              <a:t>Số</a:t>
            </a:r>
            <a:r>
              <a:rPr lang="en-US" sz="2400" dirty="0"/>
              <a:t> </a:t>
            </a:r>
            <a:r>
              <a:rPr lang="en-US" sz="2400" dirty="0" err="1"/>
              <a:t>tín</a:t>
            </a:r>
            <a:r>
              <a:rPr lang="en-US" sz="2400" dirty="0"/>
              <a:t> </a:t>
            </a:r>
            <a:r>
              <a:rPr lang="en-US" sz="2400" dirty="0" err="1"/>
              <a:t>chỉ</a:t>
            </a:r>
            <a:r>
              <a:rPr lang="en-US" sz="2400" dirty="0"/>
              <a:t>: 3</a:t>
            </a:r>
          </a:p>
          <a:p>
            <a:pPr lvl="0">
              <a:spcBef>
                <a:spcPts val="0"/>
              </a:spcBef>
            </a:pPr>
            <a:r>
              <a:rPr lang="en-US" sz="2400" dirty="0" err="1"/>
              <a:t>Loại</a:t>
            </a:r>
            <a:r>
              <a:rPr lang="en-US" sz="2400" dirty="0"/>
              <a:t> </a:t>
            </a:r>
            <a:r>
              <a:rPr lang="en-US" sz="2400" dirty="0" err="1"/>
              <a:t>môn</a:t>
            </a:r>
            <a:r>
              <a:rPr lang="en-US" sz="2400" dirty="0"/>
              <a:t> </a:t>
            </a:r>
            <a:r>
              <a:rPr lang="en-US" sz="2400" dirty="0" err="1"/>
              <a:t>học</a:t>
            </a:r>
            <a:r>
              <a:rPr lang="en-US" sz="2400" dirty="0"/>
              <a:t>: </a:t>
            </a:r>
          </a:p>
          <a:p>
            <a:pPr lvl="0">
              <a:spcBef>
                <a:spcPts val="0"/>
              </a:spcBef>
            </a:pPr>
            <a:r>
              <a:rPr lang="en-US" sz="2400" dirty="0" err="1"/>
              <a:t>Bắt</a:t>
            </a:r>
            <a:r>
              <a:rPr lang="en-US" sz="2400" dirty="0"/>
              <a:t> </a:t>
            </a:r>
            <a:r>
              <a:rPr lang="en-US" sz="2400" dirty="0" err="1"/>
              <a:t>buộc</a:t>
            </a:r>
            <a:r>
              <a:rPr lang="en-US" sz="2400" dirty="0"/>
              <a:t>:  x</a:t>
            </a:r>
          </a:p>
          <a:p>
            <a:pPr lvl="0">
              <a:spcBef>
                <a:spcPts val="0"/>
              </a:spcBef>
            </a:pPr>
            <a:r>
              <a:rPr lang="en-US" sz="2400" dirty="0" err="1"/>
              <a:t>Các</a:t>
            </a:r>
            <a:r>
              <a:rPr lang="en-US" sz="2400" dirty="0"/>
              <a:t> </a:t>
            </a:r>
            <a:r>
              <a:rPr lang="en-US" sz="2400" dirty="0" err="1"/>
              <a:t>môn</a:t>
            </a:r>
            <a:r>
              <a:rPr lang="en-US" sz="2400" dirty="0"/>
              <a:t> </a:t>
            </a:r>
            <a:r>
              <a:rPr lang="en-US" sz="2400" dirty="0" err="1"/>
              <a:t>học</a:t>
            </a:r>
            <a:r>
              <a:rPr lang="en-US" sz="2400" dirty="0"/>
              <a:t> </a:t>
            </a:r>
            <a:r>
              <a:rPr lang="en-US" sz="2400" dirty="0" err="1"/>
              <a:t>tiên</a:t>
            </a:r>
            <a:r>
              <a:rPr lang="en-US" sz="2400" dirty="0"/>
              <a:t> </a:t>
            </a:r>
            <a:r>
              <a:rPr lang="en-US" sz="2400" dirty="0" err="1"/>
              <a:t>quyết</a:t>
            </a:r>
            <a:r>
              <a:rPr lang="en-US" sz="2400" dirty="0"/>
              <a:t>:  </a:t>
            </a:r>
          </a:p>
          <a:p>
            <a:pPr lvl="0">
              <a:spcBef>
                <a:spcPts val="0"/>
              </a:spcBef>
            </a:pPr>
            <a:r>
              <a:rPr lang="en-US" sz="2400" dirty="0" err="1"/>
              <a:t>Các</a:t>
            </a:r>
            <a:r>
              <a:rPr lang="en-US" sz="2400" dirty="0"/>
              <a:t> </a:t>
            </a:r>
            <a:r>
              <a:rPr lang="en-US" sz="2400" dirty="0" err="1"/>
              <a:t>môn</a:t>
            </a:r>
            <a:r>
              <a:rPr lang="en-US" sz="2400" dirty="0"/>
              <a:t> </a:t>
            </a:r>
            <a:r>
              <a:rPr lang="en-US" sz="2400" dirty="0" err="1"/>
              <a:t>học</a:t>
            </a:r>
            <a:r>
              <a:rPr lang="en-US" sz="2400" dirty="0"/>
              <a:t> </a:t>
            </a:r>
            <a:r>
              <a:rPr lang="en-US" sz="2400" dirty="0" err="1"/>
              <a:t>kế</a:t>
            </a:r>
            <a:r>
              <a:rPr lang="en-US" sz="2400" dirty="0"/>
              <a:t> </a:t>
            </a:r>
            <a:r>
              <a:rPr lang="en-US" sz="2400" dirty="0" err="1"/>
              <a:t>tiếp</a:t>
            </a:r>
            <a:r>
              <a:rPr lang="en-US" sz="2400" dirty="0"/>
              <a:t>: </a:t>
            </a:r>
            <a:r>
              <a:rPr lang="en-US" sz="2400" dirty="0" err="1"/>
              <a:t>không</a:t>
            </a:r>
            <a:r>
              <a:rPr lang="en-US" sz="2400" dirty="0"/>
              <a:t> </a:t>
            </a:r>
          </a:p>
          <a:p>
            <a:pPr lvl="0">
              <a:spcBef>
                <a:spcPts val="0"/>
              </a:spcBef>
            </a:pP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đối</a:t>
            </a:r>
            <a:r>
              <a:rPr lang="en-US" sz="2400" dirty="0"/>
              <a:t> </a:t>
            </a:r>
            <a:r>
              <a:rPr lang="en-US" sz="2400" dirty="0" err="1"/>
              <a:t>với</a:t>
            </a:r>
            <a:r>
              <a:rPr lang="en-US" sz="2400" dirty="0"/>
              <a:t> </a:t>
            </a:r>
            <a:r>
              <a:rPr lang="en-US" sz="2400" dirty="0" err="1"/>
              <a:t>môn</a:t>
            </a:r>
            <a:r>
              <a:rPr lang="en-US" sz="2400" dirty="0"/>
              <a:t> </a:t>
            </a:r>
            <a:r>
              <a:rPr lang="en-US" sz="2400" dirty="0" err="1"/>
              <a:t>học</a:t>
            </a:r>
            <a:r>
              <a:rPr lang="en-US" sz="2400" dirty="0"/>
              <a:t> (</a:t>
            </a:r>
            <a:r>
              <a:rPr lang="en-US" sz="2400" dirty="0" err="1"/>
              <a:t>nếu</a:t>
            </a:r>
            <a:r>
              <a:rPr lang="en-US" sz="2400" dirty="0"/>
              <a:t> </a:t>
            </a:r>
            <a:r>
              <a:rPr lang="en-US" sz="2400" dirty="0" err="1"/>
              <a:t>có</a:t>
            </a:r>
            <a:r>
              <a:rPr lang="en-US" sz="2400" dirty="0"/>
              <a:t>): </a:t>
            </a:r>
          </a:p>
          <a:p>
            <a:pPr lvl="0">
              <a:spcBef>
                <a:spcPts val="0"/>
              </a:spcBef>
            </a:pPr>
            <a:r>
              <a:rPr lang="en-US" sz="2400" dirty="0" err="1"/>
              <a:t>Giờ</a:t>
            </a:r>
            <a:r>
              <a:rPr lang="en-US" sz="2400" dirty="0"/>
              <a:t> </a:t>
            </a:r>
            <a:r>
              <a:rPr lang="en-US" sz="2400" dirty="0" err="1"/>
              <a:t>tín</a:t>
            </a:r>
            <a:r>
              <a:rPr lang="en-US" sz="2400" dirty="0"/>
              <a:t> </a:t>
            </a:r>
            <a:r>
              <a:rPr lang="en-US" sz="2400" dirty="0" err="1"/>
              <a:t>chỉ</a:t>
            </a:r>
            <a:r>
              <a:rPr lang="en-US" sz="2400" dirty="0"/>
              <a:t> </a:t>
            </a:r>
            <a:r>
              <a:rPr lang="en-US" sz="2400" dirty="0" err="1"/>
              <a:t>đối</a:t>
            </a:r>
            <a:r>
              <a:rPr lang="en-US" sz="2400" dirty="0"/>
              <a:t> </a:t>
            </a:r>
            <a:r>
              <a:rPr lang="en-US" sz="2400" dirty="0" err="1"/>
              <a:t>với</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p>
          <a:p>
            <a:pPr lvl="1">
              <a:spcBef>
                <a:spcPts val="0"/>
              </a:spcBef>
            </a:pPr>
            <a:r>
              <a:rPr lang="en-US" sz="2000" dirty="0"/>
              <a:t>Nghe </a:t>
            </a:r>
            <a:r>
              <a:rPr lang="en-US" sz="2000" dirty="0" err="1"/>
              <a:t>giảng</a:t>
            </a:r>
            <a:r>
              <a:rPr lang="en-US" sz="2000" dirty="0"/>
              <a:t> </a:t>
            </a:r>
            <a:r>
              <a:rPr lang="en-US" sz="2000" dirty="0" err="1"/>
              <a:t>lý</a:t>
            </a:r>
            <a:r>
              <a:rPr lang="en-US" sz="2000" dirty="0"/>
              <a:t> </a:t>
            </a:r>
            <a:r>
              <a:rPr lang="en-US" sz="2000" dirty="0" err="1"/>
              <a:t>thuyết</a:t>
            </a:r>
            <a:r>
              <a:rPr lang="en-US" sz="2000" dirty="0"/>
              <a:t>: 20 </a:t>
            </a:r>
            <a:r>
              <a:rPr lang="en-US" sz="2000" dirty="0" err="1"/>
              <a:t>tiết</a:t>
            </a:r>
            <a:r>
              <a:rPr lang="en-US" sz="2000" dirty="0"/>
              <a:t>   </a:t>
            </a:r>
          </a:p>
          <a:p>
            <a:pPr lvl="1">
              <a:spcBef>
                <a:spcPts val="0"/>
              </a:spcBef>
            </a:pPr>
            <a:r>
              <a:rPr lang="en-US" sz="2000" dirty="0" err="1"/>
              <a:t>Làm</a:t>
            </a:r>
            <a:r>
              <a:rPr lang="en-US" sz="2000" dirty="0"/>
              <a:t> </a:t>
            </a:r>
            <a:r>
              <a:rPr lang="en-US" sz="2000" dirty="0" err="1"/>
              <a:t>bài</a:t>
            </a:r>
            <a:r>
              <a:rPr lang="en-US" sz="2000" dirty="0"/>
              <a:t> </a:t>
            </a:r>
            <a:r>
              <a:rPr lang="en-US" sz="2000" dirty="0" err="1"/>
              <a:t>tập</a:t>
            </a:r>
            <a:r>
              <a:rPr lang="en-US" sz="2000" dirty="0"/>
              <a:t> </a:t>
            </a:r>
            <a:r>
              <a:rPr lang="en-US" sz="2000" dirty="0" err="1"/>
              <a:t>trên</a:t>
            </a:r>
            <a:r>
              <a:rPr lang="en-US" sz="2000" dirty="0"/>
              <a:t> </a:t>
            </a:r>
            <a:r>
              <a:rPr lang="en-US" sz="2000" dirty="0" err="1"/>
              <a:t>lớp</a:t>
            </a:r>
            <a:r>
              <a:rPr lang="en-US" sz="2000" dirty="0"/>
              <a:t>:  5 </a:t>
            </a:r>
            <a:r>
              <a:rPr lang="en-US" sz="2000" dirty="0" err="1"/>
              <a:t>tiết</a:t>
            </a:r>
            <a:endParaRPr lang="en-US" sz="2000" dirty="0"/>
          </a:p>
          <a:p>
            <a:pPr lvl="1">
              <a:spcBef>
                <a:spcPts val="0"/>
              </a:spcBef>
            </a:pPr>
            <a:r>
              <a:rPr lang="en-US" sz="2000" dirty="0" err="1"/>
              <a:t>Thảo</a:t>
            </a:r>
            <a:r>
              <a:rPr lang="en-US" sz="2000" dirty="0"/>
              <a:t> </a:t>
            </a:r>
            <a:r>
              <a:rPr lang="en-US" sz="2000" dirty="0" err="1"/>
              <a:t>luận</a:t>
            </a:r>
            <a:r>
              <a:rPr lang="en-US" sz="2000" dirty="0"/>
              <a:t>: 5 </a:t>
            </a:r>
            <a:r>
              <a:rPr lang="en-US" sz="2000" dirty="0" err="1"/>
              <a:t>tiết</a:t>
            </a:r>
            <a:endParaRPr lang="en-US" sz="2000" dirty="0"/>
          </a:p>
          <a:p>
            <a:pPr lvl="1">
              <a:spcBef>
                <a:spcPts val="0"/>
              </a:spcBef>
            </a:pPr>
            <a:r>
              <a:rPr lang="en-US" sz="2000" dirty="0" err="1"/>
              <a:t>Thực</a:t>
            </a:r>
            <a:r>
              <a:rPr lang="en-US" sz="2000" dirty="0"/>
              <a:t> </a:t>
            </a:r>
            <a:r>
              <a:rPr lang="en-US" sz="2000" dirty="0" err="1"/>
              <a:t>hành</a:t>
            </a:r>
            <a:r>
              <a:rPr lang="en-US" sz="2000" dirty="0"/>
              <a:t>, </a:t>
            </a:r>
            <a:r>
              <a:rPr lang="en-US" sz="2000" dirty="0" err="1"/>
              <a:t>thực</a:t>
            </a:r>
            <a:r>
              <a:rPr lang="en-US" sz="2000" dirty="0"/>
              <a:t> </a:t>
            </a:r>
            <a:r>
              <a:rPr lang="en-US" sz="2000" dirty="0" err="1"/>
              <a:t>tập</a:t>
            </a:r>
            <a:r>
              <a:rPr lang="en-US" sz="2000" dirty="0"/>
              <a:t> (</a:t>
            </a:r>
            <a:r>
              <a:rPr lang="en-US" sz="2000" dirty="0" err="1"/>
              <a:t>nhà</a:t>
            </a:r>
            <a:r>
              <a:rPr lang="en-US" sz="2000" dirty="0"/>
              <a:t> </a:t>
            </a:r>
            <a:r>
              <a:rPr lang="en-US" sz="2000" dirty="0" err="1"/>
              <a:t>máy</a:t>
            </a:r>
            <a:r>
              <a:rPr lang="en-US" sz="2000" dirty="0"/>
              <a:t>, studio, </a:t>
            </a:r>
            <a:r>
              <a:rPr lang="en-US" sz="2000" dirty="0" err="1"/>
              <a:t>điền</a:t>
            </a:r>
            <a:r>
              <a:rPr lang="en-US" sz="2000" dirty="0"/>
              <a:t> </a:t>
            </a:r>
            <a:r>
              <a:rPr lang="en-US" sz="2000" dirty="0" err="1"/>
              <a:t>dã</a:t>
            </a:r>
            <a:r>
              <a:rPr lang="en-US" sz="2000" dirty="0"/>
              <a:t>, </a:t>
            </a:r>
            <a:r>
              <a:rPr lang="en-US" sz="2000" dirty="0" err="1"/>
              <a:t>thực</a:t>
            </a:r>
            <a:r>
              <a:rPr lang="en-US" sz="2000" dirty="0"/>
              <a:t> </a:t>
            </a:r>
            <a:r>
              <a:rPr lang="en-US" sz="2000" dirty="0" err="1"/>
              <a:t>tập</a:t>
            </a:r>
            <a:r>
              <a:rPr lang="en-US" sz="2000" dirty="0"/>
              <a:t>...): 10 </a:t>
            </a:r>
            <a:r>
              <a:rPr lang="en-US" sz="2000" dirty="0" err="1"/>
              <a:t>tiết</a:t>
            </a:r>
            <a:endParaRPr lang="en-US" sz="2000" dirty="0"/>
          </a:p>
          <a:p>
            <a:pPr lvl="1">
              <a:spcBef>
                <a:spcPts val="0"/>
              </a:spcBef>
            </a:pPr>
            <a:r>
              <a:rPr lang="en-US" sz="2000" dirty="0" err="1"/>
              <a:t>Hoạt</a:t>
            </a:r>
            <a:r>
              <a:rPr lang="en-US" sz="2000" dirty="0"/>
              <a:t> </a:t>
            </a:r>
            <a:r>
              <a:rPr lang="en-US" sz="2000" dirty="0" err="1"/>
              <a:t>động</a:t>
            </a:r>
            <a:r>
              <a:rPr lang="en-US" sz="2000" dirty="0"/>
              <a:t> </a:t>
            </a:r>
            <a:r>
              <a:rPr lang="en-US" sz="2000" dirty="0" err="1"/>
              <a:t>theo</a:t>
            </a:r>
            <a:r>
              <a:rPr lang="en-US" sz="2000" dirty="0"/>
              <a:t> </a:t>
            </a:r>
            <a:r>
              <a:rPr lang="en-US" sz="2000" dirty="0" err="1"/>
              <a:t>nhóm</a:t>
            </a:r>
            <a:r>
              <a:rPr lang="en-US" sz="2000" dirty="0"/>
              <a:t>:  5 </a:t>
            </a:r>
            <a:r>
              <a:rPr lang="en-US" sz="2000" dirty="0" err="1"/>
              <a:t>tiết</a:t>
            </a:r>
            <a:endParaRPr lang="en-US" sz="2000" dirty="0"/>
          </a:p>
          <a:p>
            <a:pPr marL="800100" lvl="1" indent="-342900" algn="just" eaLnBrk="1" hangingPunct="1">
              <a:spcBef>
                <a:spcPts val="0"/>
              </a:spcBef>
              <a:buFont typeface="Wingdings" pitchFamily="2" charset="2"/>
              <a:buNone/>
              <a:defRPr/>
            </a:pPr>
            <a:endParaRPr lang="en-US" altLang="en-US" sz="1800" dirty="0"/>
          </a:p>
        </p:txBody>
      </p:sp>
    </p:spTree>
    <p:extLst>
      <p:ext uri="{BB962C8B-B14F-4D97-AF65-F5344CB8AC3E}">
        <p14:creationId xmlns:p14="http://schemas.microsoft.com/office/powerpoint/2010/main" val="922031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14514"/>
            <a:ext cx="8686800" cy="914400"/>
          </a:xfrm>
          <a:noFill/>
        </p:spPr>
        <p:txBody>
          <a:bodyPr/>
          <a:lstStyle/>
          <a:p>
            <a:pPr algn="l" eaLnBrk="1" hangingPunct="1"/>
            <a:r>
              <a:rPr lang="en-US" altLang="en-US" sz="3200" b="1" dirty="0">
                <a:solidFill>
                  <a:schemeClr val="accent2"/>
                </a:solidFill>
              </a:rPr>
              <a:t>CHUẨN ĐẦU RA MÔN HỌC</a:t>
            </a:r>
          </a:p>
        </p:txBody>
      </p:sp>
      <p:graphicFrame>
        <p:nvGraphicFramePr>
          <p:cNvPr id="2" name="Table 1">
            <a:extLst>
              <a:ext uri="{FF2B5EF4-FFF2-40B4-BE49-F238E27FC236}">
                <a16:creationId xmlns:a16="http://schemas.microsoft.com/office/drawing/2014/main" id="{104ECC67-C8A9-4300-B242-EAE53207F725}"/>
              </a:ext>
            </a:extLst>
          </p:cNvPr>
          <p:cNvGraphicFramePr>
            <a:graphicFrameLocks noGrp="1"/>
          </p:cNvGraphicFramePr>
          <p:nvPr>
            <p:extLst>
              <p:ext uri="{D42A27DB-BD31-4B8C-83A1-F6EECF244321}">
                <p14:modId xmlns:p14="http://schemas.microsoft.com/office/powerpoint/2010/main" val="29352705"/>
              </p:ext>
            </p:extLst>
          </p:nvPr>
        </p:nvGraphicFramePr>
        <p:xfrm>
          <a:off x="381000" y="928914"/>
          <a:ext cx="8686800" cy="5466596"/>
        </p:xfrm>
        <a:graphic>
          <a:graphicData uri="http://schemas.openxmlformats.org/drawingml/2006/table">
            <a:tbl>
              <a:tblPr firstRow="1" firstCol="1" bandRow="1">
                <a:tableStyleId>{21E4AEA4-8DFA-4A89-87EB-49C32662AFE0}</a:tableStyleId>
              </a:tblPr>
              <a:tblGrid>
                <a:gridCol w="810768">
                  <a:extLst>
                    <a:ext uri="{9D8B030D-6E8A-4147-A177-3AD203B41FA5}">
                      <a16:colId xmlns:a16="http://schemas.microsoft.com/office/drawing/2014/main" val="3488807879"/>
                    </a:ext>
                  </a:extLst>
                </a:gridCol>
                <a:gridCol w="6352032">
                  <a:extLst>
                    <a:ext uri="{9D8B030D-6E8A-4147-A177-3AD203B41FA5}">
                      <a16:colId xmlns:a16="http://schemas.microsoft.com/office/drawing/2014/main" val="1022875081"/>
                    </a:ext>
                  </a:extLst>
                </a:gridCol>
                <a:gridCol w="1524000">
                  <a:extLst>
                    <a:ext uri="{9D8B030D-6E8A-4147-A177-3AD203B41FA5}">
                      <a16:colId xmlns:a16="http://schemas.microsoft.com/office/drawing/2014/main" val="1813891272"/>
                    </a:ext>
                  </a:extLst>
                </a:gridCol>
              </a:tblGrid>
              <a:tr h="361791">
                <a:tc>
                  <a:txBody>
                    <a:bodyPr/>
                    <a:lstStyle/>
                    <a:p>
                      <a:pPr marL="0" marR="0" indent="0" algn="ctr">
                        <a:spcBef>
                          <a:spcPts val="0"/>
                        </a:spcBef>
                        <a:spcAft>
                          <a:spcPts val="0"/>
                        </a:spcAft>
                      </a:pPr>
                      <a:r>
                        <a:rPr lang="en-US" sz="2200">
                          <a:effectLst/>
                        </a:rPr>
                        <a:t>CLOs</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200">
                          <a:effectLst/>
                        </a:rPr>
                        <a:t>Chuẩn đầu ra của học phần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a:spcBef>
                          <a:spcPts val="0"/>
                        </a:spcBef>
                        <a:spcAft>
                          <a:spcPts val="0"/>
                        </a:spcAft>
                      </a:pPr>
                      <a:r>
                        <a:rPr lang="en-US" sz="2200">
                          <a:effectLst/>
                        </a:rPr>
                        <a:t>SO/PI</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18023250"/>
                  </a:ext>
                </a:extLst>
              </a:tr>
              <a:tr h="746964">
                <a:tc>
                  <a:txBody>
                    <a:bodyPr/>
                    <a:lstStyle/>
                    <a:p>
                      <a:pPr marL="0" marR="0" indent="0" algn="ctr">
                        <a:spcBef>
                          <a:spcPts val="0"/>
                        </a:spcBef>
                        <a:spcAft>
                          <a:spcPts val="0"/>
                        </a:spcAft>
                      </a:pPr>
                      <a:r>
                        <a:rPr lang="en-US" sz="2200">
                          <a:effectLst/>
                        </a:rPr>
                        <a:t>1</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Vận dụng được các kỹ thuật thu thập yêu cầu để xác định phạm vi của dự án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SO3_PI2_I</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601822"/>
                  </a:ext>
                </a:extLst>
              </a:tr>
              <a:tr h="724813">
                <a:tc>
                  <a:txBody>
                    <a:bodyPr/>
                    <a:lstStyle/>
                    <a:p>
                      <a:pPr marL="0" marR="0" indent="0" algn="ctr">
                        <a:spcBef>
                          <a:spcPts val="0"/>
                        </a:spcBef>
                        <a:spcAft>
                          <a:spcPts val="0"/>
                        </a:spcAft>
                      </a:pPr>
                      <a:r>
                        <a:rPr lang="en-US" sz="2200">
                          <a:effectLst/>
                        </a:rPr>
                        <a:t>2</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Xác định được phạm vi của dự án, xây dựng được kế hoạch của dự án, xác định các nguồn tài nguyên của dự án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SO1_PI1_H</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789410"/>
                  </a:ext>
                </a:extLst>
              </a:tr>
              <a:tr h="746964">
                <a:tc>
                  <a:txBody>
                    <a:bodyPr/>
                    <a:lstStyle/>
                    <a:p>
                      <a:pPr marL="457200" marR="0" indent="-457200" algn="ctr">
                        <a:spcBef>
                          <a:spcPts val="0"/>
                        </a:spcBef>
                        <a:spcAft>
                          <a:spcPts val="0"/>
                        </a:spcAft>
                      </a:pPr>
                      <a:r>
                        <a:rPr lang="en-US" sz="2200">
                          <a:effectLst/>
                        </a:rPr>
                        <a:t>3</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just">
                        <a:spcBef>
                          <a:spcPts val="0"/>
                        </a:spcBef>
                        <a:spcAft>
                          <a:spcPts val="0"/>
                        </a:spcAft>
                      </a:pPr>
                      <a:r>
                        <a:rPr lang="en-US" sz="2200">
                          <a:effectLst/>
                        </a:rPr>
                        <a:t>Áp dụng các nguyên lý quản lý dự án để xác định các rủi ro của dự án hệ thống thông tin</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57200" marR="0" indent="-457200" algn="just">
                        <a:spcBef>
                          <a:spcPts val="0"/>
                        </a:spcBef>
                        <a:spcAft>
                          <a:spcPts val="0"/>
                        </a:spcAft>
                      </a:pPr>
                      <a:r>
                        <a:rPr lang="en-US" sz="2200">
                          <a:effectLst/>
                        </a:rPr>
                        <a:t>SO1_PI2_H</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4235069"/>
                  </a:ext>
                </a:extLst>
              </a:tr>
              <a:tr h="1063224">
                <a:tc>
                  <a:txBody>
                    <a:bodyPr/>
                    <a:lstStyle/>
                    <a:p>
                      <a:pPr marL="0" marR="0" indent="0" algn="ctr">
                        <a:spcBef>
                          <a:spcPts val="0"/>
                        </a:spcBef>
                        <a:spcAft>
                          <a:spcPts val="0"/>
                        </a:spcAft>
                      </a:pPr>
                      <a:r>
                        <a:rPr lang="en-US" sz="2200">
                          <a:effectLst/>
                        </a:rPr>
                        <a:t>4</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Tham gia tích cực vào buổi nhóm, phối hợp với các thành viên trong nhóm, thực hiện công việc của dự án đúng thời gian quy định.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SO5_PI1_H</a:t>
                      </a:r>
                    </a:p>
                    <a:p>
                      <a:pPr marL="0" marR="0" indent="0" algn="l">
                        <a:spcBef>
                          <a:spcPts val="0"/>
                        </a:spcBef>
                        <a:spcAft>
                          <a:spcPts val="0"/>
                        </a:spcAft>
                      </a:pPr>
                      <a:r>
                        <a:rPr lang="en-US" sz="2200">
                          <a:effectLst/>
                        </a:rPr>
                        <a:t>SO5_PI2_H</a:t>
                      </a:r>
                    </a:p>
                    <a:p>
                      <a:pPr marL="0" marR="0" indent="0" algn="l">
                        <a:spcBef>
                          <a:spcPts val="0"/>
                        </a:spcBef>
                        <a:spcAft>
                          <a:spcPts val="0"/>
                        </a:spcAft>
                      </a:pPr>
                      <a:r>
                        <a:rPr lang="en-US" sz="2200">
                          <a:effectLst/>
                        </a:rPr>
                        <a:t>SO5_PI3_H</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097782"/>
                  </a:ext>
                </a:extLst>
              </a:tr>
              <a:tr h="746964">
                <a:tc>
                  <a:txBody>
                    <a:bodyPr/>
                    <a:lstStyle/>
                    <a:p>
                      <a:pPr marL="0" marR="0" indent="0" algn="ctr">
                        <a:spcBef>
                          <a:spcPts val="0"/>
                        </a:spcBef>
                        <a:spcAft>
                          <a:spcPts val="0"/>
                        </a:spcAft>
                      </a:pPr>
                      <a:r>
                        <a:rPr lang="en-US" sz="2200">
                          <a:effectLst/>
                        </a:rPr>
                        <a:t>5</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Khả năng ra quyết định và phân tích các vấn đề kinh doanh phức tạp để đề xuất các giải pháp dựa trên dự án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2083370"/>
                  </a:ext>
                </a:extLst>
              </a:tr>
              <a:tr h="486080">
                <a:tc>
                  <a:txBody>
                    <a:bodyPr/>
                    <a:lstStyle/>
                    <a:p>
                      <a:pPr marL="0" marR="0" indent="0" algn="ctr">
                        <a:spcBef>
                          <a:spcPts val="0"/>
                        </a:spcBef>
                        <a:spcAft>
                          <a:spcPts val="0"/>
                        </a:spcAft>
                      </a:pPr>
                      <a:r>
                        <a:rPr lang="en-US" sz="2200">
                          <a:effectLst/>
                        </a:rPr>
                        <a:t>6</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a:effectLst/>
                        </a:rPr>
                        <a:t>Viết được tài liệu dự án </a:t>
                      </a:r>
                      <a:endParaRPr lang="en-US" sz="2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l">
                        <a:spcBef>
                          <a:spcPts val="0"/>
                        </a:spcBef>
                        <a:spcAft>
                          <a:spcPts val="0"/>
                        </a:spcAft>
                      </a:pPr>
                      <a:r>
                        <a:rPr lang="en-US" sz="2200" dirty="0">
                          <a:effectLst/>
                        </a:rPr>
                        <a:t>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7776026"/>
                  </a:ext>
                </a:extLst>
              </a:tr>
            </a:tbl>
          </a:graphicData>
        </a:graphic>
      </p:graphicFrame>
    </p:spTree>
    <p:extLst>
      <p:ext uri="{BB962C8B-B14F-4D97-AF65-F5344CB8AC3E}">
        <p14:creationId xmlns:p14="http://schemas.microsoft.com/office/powerpoint/2010/main" val="140091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NỘI DUNG MÔN HỌC</a:t>
            </a:r>
          </a:p>
        </p:txBody>
      </p:sp>
      <p:graphicFrame>
        <p:nvGraphicFramePr>
          <p:cNvPr id="3" name="Table 2"/>
          <p:cNvGraphicFramePr>
            <a:graphicFrameLocks noGrp="1"/>
          </p:cNvGraphicFramePr>
          <p:nvPr>
            <p:extLst>
              <p:ext uri="{D42A27DB-BD31-4B8C-83A1-F6EECF244321}">
                <p14:modId xmlns:p14="http://schemas.microsoft.com/office/powerpoint/2010/main" val="573841864"/>
              </p:ext>
            </p:extLst>
          </p:nvPr>
        </p:nvGraphicFramePr>
        <p:xfrm>
          <a:off x="228600" y="505355"/>
          <a:ext cx="8686801" cy="5760486"/>
        </p:xfrm>
        <a:graphic>
          <a:graphicData uri="http://schemas.openxmlformats.org/drawingml/2006/table">
            <a:tbl>
              <a:tblPr firstRow="1" firstCol="1" lastRow="1" lastCol="1" bandRow="1" bandCol="1">
                <a:tableStyleId>{5940675A-B579-460E-94D1-54222C63F5DA}</a:tableStyleId>
              </a:tblPr>
              <a:tblGrid>
                <a:gridCol w="5105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25502">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723899">
                  <a:extLst>
                    <a:ext uri="{9D8B030D-6E8A-4147-A177-3AD203B41FA5}">
                      <a16:colId xmlns:a16="http://schemas.microsoft.com/office/drawing/2014/main" val="20006"/>
                    </a:ext>
                  </a:extLst>
                </a:gridCol>
              </a:tblGrid>
              <a:tr h="471814">
                <a:tc rowSpan="3">
                  <a:txBody>
                    <a:bodyPr/>
                    <a:lstStyle/>
                    <a:p>
                      <a:pPr marL="0" marR="0" algn="ctr">
                        <a:spcBef>
                          <a:spcPts val="0"/>
                        </a:spcBef>
                        <a:spcAft>
                          <a:spcPts val="0"/>
                        </a:spcAft>
                      </a:pPr>
                      <a:r>
                        <a:rPr lang="en-US" sz="1600" b="1" dirty="0" err="1">
                          <a:effectLst/>
                        </a:rPr>
                        <a:t>Nội</a:t>
                      </a:r>
                      <a:r>
                        <a:rPr lang="en-US" sz="1600" b="1" dirty="0">
                          <a:effectLst/>
                        </a:rPr>
                        <a:t> dung</a:t>
                      </a:r>
                      <a:endParaRPr lang="en-US" sz="1600" b="1" dirty="0">
                        <a:effectLst/>
                        <a:latin typeface="VNI-Times"/>
                        <a:ea typeface="Times New Roman"/>
                        <a:cs typeface="Times New Roman"/>
                      </a:endParaRPr>
                    </a:p>
                  </a:txBody>
                  <a:tcPr marL="63850" marR="63850" marT="0" marB="0" anchor="ctr"/>
                </a:tc>
                <a:tc gridSpan="3">
                  <a:txBody>
                    <a:bodyPr/>
                    <a:lstStyle/>
                    <a:p>
                      <a:pPr marL="0" marR="0" algn="ctr">
                        <a:spcBef>
                          <a:spcPts val="0"/>
                        </a:spcBef>
                        <a:spcAft>
                          <a:spcPts val="0"/>
                        </a:spcAft>
                      </a:pPr>
                      <a:r>
                        <a:rPr lang="en-US" sz="1600" b="1">
                          <a:effectLst/>
                        </a:rPr>
                        <a:t>Hình thức tổ chức dạy học môn học</a:t>
                      </a:r>
                      <a:endParaRPr lang="en-US" sz="1600" b="1">
                        <a:effectLst/>
                        <a:latin typeface="VNI-Times"/>
                        <a:ea typeface="Times New Roman"/>
                        <a:cs typeface="Times New Roman"/>
                      </a:endParaRPr>
                    </a:p>
                  </a:txBody>
                  <a:tcPr marL="63850" marR="63850" marT="0" marB="0"/>
                </a:tc>
                <a:tc hMerge="1">
                  <a:txBody>
                    <a:bodyPr/>
                    <a:lstStyle/>
                    <a:p>
                      <a:endParaRPr lang="en-US"/>
                    </a:p>
                  </a:txBody>
                  <a:tcPr/>
                </a:tc>
                <a:tc hMerge="1">
                  <a:txBody>
                    <a:bodyPr/>
                    <a:lstStyle/>
                    <a:p>
                      <a:endParaRPr lang="en-US"/>
                    </a:p>
                  </a:txBody>
                  <a:tcPr/>
                </a:tc>
                <a:tc rowSpan="3">
                  <a:txBody>
                    <a:bodyPr/>
                    <a:lstStyle/>
                    <a:p>
                      <a:pPr marL="0" marR="0" algn="ctr">
                        <a:spcBef>
                          <a:spcPts val="0"/>
                        </a:spcBef>
                        <a:spcAft>
                          <a:spcPts val="0"/>
                        </a:spcAft>
                      </a:pPr>
                      <a:r>
                        <a:rPr lang="en-US" sz="1600" b="1">
                          <a:effectLst/>
                        </a:rPr>
                        <a:t>Tổng</a:t>
                      </a:r>
                      <a:endParaRPr lang="en-US" sz="1600" b="1">
                        <a:effectLst/>
                        <a:latin typeface="VNI-Times"/>
                        <a:ea typeface="Times New Roman"/>
                        <a:cs typeface="Times New Roman"/>
                      </a:endParaRPr>
                    </a:p>
                  </a:txBody>
                  <a:tcPr marL="63850" marR="63850" marT="0" marB="0" anchor="ctr"/>
                </a:tc>
                <a:extLst>
                  <a:ext uri="{0D108BD9-81ED-4DB2-BD59-A6C34878D82A}">
                    <a16:rowId xmlns:a16="http://schemas.microsoft.com/office/drawing/2014/main" val="10000"/>
                  </a:ext>
                </a:extLst>
              </a:tr>
              <a:tr h="235907">
                <a:tc vMerge="1">
                  <a:txBody>
                    <a:bodyPr/>
                    <a:lstStyle/>
                    <a:p>
                      <a:endParaRPr lang="en-US"/>
                    </a:p>
                  </a:txBody>
                  <a:tcPr/>
                </a:tc>
                <a:tc gridSpan="3">
                  <a:txBody>
                    <a:bodyPr/>
                    <a:lstStyle/>
                    <a:p>
                      <a:pPr marL="0" marR="0" algn="ctr">
                        <a:spcBef>
                          <a:spcPts val="0"/>
                        </a:spcBef>
                        <a:spcAft>
                          <a:spcPts val="0"/>
                        </a:spcAft>
                      </a:pPr>
                      <a:r>
                        <a:rPr lang="en-US" sz="1600">
                          <a:effectLst/>
                        </a:rPr>
                        <a:t>Lên lớp</a:t>
                      </a:r>
                      <a:endParaRPr lang="en-US" sz="1600">
                        <a:effectLst/>
                        <a:latin typeface="VNI-Times"/>
                        <a:ea typeface="Times New Roman"/>
                        <a:cs typeface="Times New Roman"/>
                      </a:endParaRPr>
                    </a:p>
                  </a:txBody>
                  <a:tcPr marL="63850" marR="63850" marT="0" marB="0"/>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576946">
                <a:tc vMerge="1">
                  <a:txBody>
                    <a:bodyPr/>
                    <a:lstStyle/>
                    <a:p>
                      <a:endParaRPr lang="en-US"/>
                    </a:p>
                  </a:txBody>
                  <a:tcPr/>
                </a:tc>
                <a:tc>
                  <a:txBody>
                    <a:bodyPr/>
                    <a:lstStyle/>
                    <a:p>
                      <a:pPr marL="0" marR="0" algn="ctr">
                        <a:spcBef>
                          <a:spcPts val="0"/>
                        </a:spcBef>
                        <a:spcAft>
                          <a:spcPts val="0"/>
                        </a:spcAft>
                      </a:pPr>
                      <a:r>
                        <a:rPr lang="en-US" sz="1600" b="1">
                          <a:effectLst/>
                        </a:rPr>
                        <a:t>Lý thuyết</a:t>
                      </a:r>
                      <a:endParaRPr lang="en-US" sz="1600" b="1">
                        <a:effectLst/>
                        <a:latin typeface="VNI-Times"/>
                        <a:ea typeface="Times New Roman"/>
                        <a:cs typeface="Times New Roman"/>
                      </a:endParaRPr>
                    </a:p>
                  </a:txBody>
                  <a:tcPr marL="63850" marR="63850" marT="0" marB="0" anchor="ctr"/>
                </a:tc>
                <a:tc>
                  <a:txBody>
                    <a:bodyPr/>
                    <a:lstStyle/>
                    <a:p>
                      <a:pPr marL="0" marR="0" algn="ctr">
                        <a:spcBef>
                          <a:spcPts val="0"/>
                        </a:spcBef>
                        <a:spcAft>
                          <a:spcPts val="0"/>
                        </a:spcAft>
                      </a:pPr>
                      <a:r>
                        <a:rPr lang="en-US" sz="1600" b="1">
                          <a:effectLst/>
                        </a:rPr>
                        <a:t>Bài tập</a:t>
                      </a:r>
                      <a:endParaRPr lang="en-US" sz="1600" b="1">
                        <a:effectLst/>
                        <a:latin typeface="VNI-Times"/>
                        <a:ea typeface="Times New Roman"/>
                        <a:cs typeface="Times New Roman"/>
                      </a:endParaRPr>
                    </a:p>
                  </a:txBody>
                  <a:tcPr marL="63850" marR="63850" marT="0" marB="0" anchor="ctr"/>
                </a:tc>
                <a:tc>
                  <a:txBody>
                    <a:bodyPr/>
                    <a:lstStyle/>
                    <a:p>
                      <a:pPr marL="0" marR="0" algn="ctr">
                        <a:spcBef>
                          <a:spcPts val="0"/>
                        </a:spcBef>
                        <a:spcAft>
                          <a:spcPts val="0"/>
                        </a:spcAft>
                      </a:pPr>
                      <a:r>
                        <a:rPr lang="en-US" sz="1600" b="1" dirty="0" err="1">
                          <a:effectLst/>
                        </a:rPr>
                        <a:t>Thảo</a:t>
                      </a:r>
                      <a:r>
                        <a:rPr lang="en-US" sz="1600" b="1" dirty="0">
                          <a:effectLst/>
                        </a:rPr>
                        <a:t> </a:t>
                      </a:r>
                      <a:r>
                        <a:rPr lang="en-US" sz="1600" b="1" dirty="0" err="1">
                          <a:effectLst/>
                        </a:rPr>
                        <a:t>luận</a:t>
                      </a:r>
                      <a:endParaRPr lang="en-US" sz="1600" b="1" dirty="0">
                        <a:effectLst/>
                        <a:latin typeface="VNI-Times"/>
                        <a:ea typeface="Times New Roman"/>
                        <a:cs typeface="Times New Roman"/>
                      </a:endParaRPr>
                    </a:p>
                  </a:txBody>
                  <a:tcPr marL="63850" marR="63850" marT="0" marB="0" anchor="ctr"/>
                </a:tc>
                <a:tc vMerge="1">
                  <a:txBody>
                    <a:bodyPr/>
                    <a:lstStyle/>
                    <a:p>
                      <a:endParaRPr lang="en-US"/>
                    </a:p>
                  </a:txBody>
                  <a:tcPr/>
                </a:tc>
                <a:extLst>
                  <a:ext uri="{0D108BD9-81ED-4DB2-BD59-A6C34878D82A}">
                    <a16:rowId xmlns:a16="http://schemas.microsoft.com/office/drawing/2014/main" val="10002"/>
                  </a:ext>
                </a:extLst>
              </a:tr>
              <a:tr h="707721">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1. </a:t>
                      </a:r>
                      <a:r>
                        <a:rPr lang="en-US" sz="1600" b="1" kern="1200" dirty="0" err="1">
                          <a:solidFill>
                            <a:schemeClr val="tx1"/>
                          </a:solidFill>
                          <a:effectLst/>
                          <a:latin typeface="+mn-lt"/>
                          <a:ea typeface="+mn-ea"/>
                          <a:cs typeface="+mn-cs"/>
                        </a:rPr>
                        <a:t>Tổng</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quan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về</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quản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lý</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hệ</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thống</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thông</a:t>
                      </a:r>
                      <a:r>
                        <a:rPr lang="en-US" sz="1600" b="1" kern="1200" dirty="0">
                          <a:solidFill>
                            <a:schemeClr val="tx1"/>
                          </a:solidFill>
                          <a:effectLst/>
                          <a:latin typeface="+mn-lt"/>
                          <a:ea typeface="+mn-ea"/>
                          <a:cs typeface="+mn-cs"/>
                        </a:rPr>
                        <a:t> tin  </a:t>
                      </a: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3"/>
                  </a:ext>
                </a:extLst>
              </a:tr>
              <a:tr h="426459">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2. </a:t>
                      </a:r>
                      <a:r>
                        <a:rPr lang="en-US" sz="1600" b="1" kern="1200" dirty="0" err="1">
                          <a:solidFill>
                            <a:schemeClr val="tx1"/>
                          </a:solidFill>
                          <a:effectLst/>
                          <a:latin typeface="+mn-lt"/>
                          <a:ea typeface="+mn-ea"/>
                          <a:cs typeface="+mn-cs"/>
                        </a:rPr>
                        <a:t>Lập</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kế</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hoạch</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hệ</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thống</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thông</a:t>
                      </a:r>
                      <a:r>
                        <a:rPr lang="en-US" sz="1600" b="1" kern="1200" dirty="0">
                          <a:solidFill>
                            <a:schemeClr val="tx1"/>
                          </a:solidFill>
                          <a:effectLst/>
                          <a:latin typeface="+mn-lt"/>
                          <a:ea typeface="+mn-ea"/>
                          <a:cs typeface="+mn-cs"/>
                        </a:rPr>
                        <a:t> tin</a:t>
                      </a: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dirty="0">
                          <a:effectLst/>
                        </a:rPr>
                        <a:t>2t</a:t>
                      </a:r>
                      <a:endParaRPr lang="en-US" sz="1600" b="1" dirty="0">
                        <a:effectLst/>
                        <a:latin typeface="VNI-Times"/>
                        <a:ea typeface="Times New Roman"/>
                        <a:cs typeface="Times New Roman"/>
                      </a:endParaRPr>
                    </a:p>
                  </a:txBody>
                  <a:tcPr marL="63850" marR="63850" marT="0" marB="0"/>
                </a:tc>
                <a:extLst>
                  <a:ext uri="{0D108BD9-81ED-4DB2-BD59-A6C34878D82A}">
                    <a16:rowId xmlns:a16="http://schemas.microsoft.com/office/drawing/2014/main" val="10004"/>
                  </a:ext>
                </a:extLst>
              </a:tr>
              <a:tr h="471814">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3. </a:t>
                      </a:r>
                      <a:r>
                        <a:rPr lang="en-US" sz="1600" b="1" kern="1200" dirty="0" err="1">
                          <a:solidFill>
                            <a:schemeClr val="tx1"/>
                          </a:solidFill>
                          <a:effectLst/>
                          <a:latin typeface="+mn-lt"/>
                          <a:ea typeface="+mn-ea"/>
                          <a:cs typeface="+mn-cs"/>
                        </a:rPr>
                        <a:t>Ước</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lượng</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r>
                        <a:rPr lang="en-US" sz="1600" b="1" kern="1200" dirty="0">
                          <a:solidFill>
                            <a:schemeClr val="tx1"/>
                          </a:solidFill>
                          <a:effectLst/>
                          <a:latin typeface="+mn-lt"/>
                          <a:ea typeface="+mn-ea"/>
                          <a:cs typeface="+mn-cs"/>
                        </a:rPr>
                        <a:t> – </a:t>
                      </a:r>
                      <a:r>
                        <a:rPr lang="en-US" sz="1600" b="1" kern="1200" dirty="0" err="1">
                          <a:solidFill>
                            <a:schemeClr val="tx1"/>
                          </a:solidFill>
                          <a:effectLst/>
                          <a:latin typeface="+mn-lt"/>
                          <a:ea typeface="+mn-ea"/>
                          <a:cs typeface="+mn-cs"/>
                        </a:rPr>
                        <a:t>Quản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lý</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thời</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gian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endParaRPr lang="en-US" sz="1600" b="1" kern="1200" dirty="0">
                        <a:solidFill>
                          <a:schemeClr val="tx1"/>
                        </a:solidFill>
                        <a:effectLst/>
                        <a:latin typeface="+mn-lt"/>
                        <a:ea typeface="+mn-ea"/>
                        <a:cs typeface="+mn-cs"/>
                      </a:endParaRP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5"/>
                  </a:ext>
                </a:extLst>
              </a:tr>
              <a:tr h="471814">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4. </a:t>
                      </a:r>
                      <a:r>
                        <a:rPr lang="en-US" sz="1600" b="1" kern="1200" dirty="0" err="1">
                          <a:solidFill>
                            <a:schemeClr val="tx1"/>
                          </a:solidFill>
                          <a:effectLst/>
                          <a:latin typeface="+mn-lt"/>
                          <a:ea typeface="+mn-ea"/>
                          <a:cs typeface="+mn-cs"/>
                        </a:rPr>
                        <a:t>Quản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lý</a:t>
                      </a:r>
                      <a:r>
                        <a:rPr lang="en-US" sz="1600" b="1" kern="1200" dirty="0">
                          <a:solidFill>
                            <a:schemeClr val="tx1"/>
                          </a:solidFill>
                          <a:effectLst/>
                          <a:latin typeface="+mn-lt"/>
                          <a:ea typeface="+mn-ea"/>
                          <a:cs typeface="+mn-cs"/>
                        </a:rPr>
                        <a:t> chi </a:t>
                      </a:r>
                      <a:r>
                        <a:rPr lang="en-US" sz="1600" b="1" kern="1200" dirty="0" err="1">
                          <a:solidFill>
                            <a:schemeClr val="tx1"/>
                          </a:solidFill>
                          <a:effectLst/>
                          <a:latin typeface="+mn-lt"/>
                          <a:ea typeface="+mn-ea"/>
                          <a:cs typeface="+mn-cs"/>
                        </a:rPr>
                        <a:t>phí</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endParaRPr lang="en-US" sz="1600" b="1" kern="1200" dirty="0">
                        <a:solidFill>
                          <a:schemeClr val="tx1"/>
                        </a:solidFill>
                        <a:effectLst/>
                        <a:latin typeface="+mn-lt"/>
                        <a:ea typeface="+mn-ea"/>
                        <a:cs typeface="+mn-cs"/>
                      </a:endParaRP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4t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3t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7t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6"/>
                  </a:ext>
                </a:extLst>
              </a:tr>
              <a:tr h="471814">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5. </a:t>
                      </a:r>
                      <a:r>
                        <a:rPr lang="en-US" sz="1600" b="1" kern="1200" dirty="0" err="1">
                          <a:solidFill>
                            <a:schemeClr val="tx1"/>
                          </a:solidFill>
                          <a:effectLst/>
                          <a:latin typeface="+mn-lt"/>
                          <a:ea typeface="+mn-ea"/>
                          <a:cs typeface="+mn-cs"/>
                        </a:rPr>
                        <a:t>Quản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lý</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chất</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lượng</a:t>
                      </a:r>
                      <a:endParaRPr lang="en-US" sz="1600" b="1" kern="1200" dirty="0">
                        <a:solidFill>
                          <a:schemeClr val="tx1"/>
                        </a:solidFill>
                        <a:effectLst/>
                        <a:latin typeface="+mn-lt"/>
                        <a:ea typeface="+mn-ea"/>
                        <a:cs typeface="+mn-cs"/>
                      </a:endParaRP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4t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6t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7"/>
                  </a:ext>
                </a:extLst>
              </a:tr>
              <a:tr h="471814">
                <a:tc>
                  <a:txBody>
                    <a:bodyPr/>
                    <a:lstStyle/>
                    <a:p>
                      <a:pPr marL="9525" marR="228600" lvl="0" indent="0" algn="just" defTabSz="914400" rtl="0" eaLnBrk="1" fontAlgn="auto" latinLnBrk="0" hangingPunct="1">
                        <a:lnSpc>
                          <a:spcPct val="100000"/>
                        </a:lnSpc>
                        <a:spcBef>
                          <a:spcPts val="0"/>
                        </a:spcBef>
                        <a:spcAft>
                          <a:spcPts val="0"/>
                        </a:spcAft>
                        <a:buClrTx/>
                        <a:buSzTx/>
                        <a:buFontTx/>
                        <a:buNone/>
                        <a:tabLst/>
                        <a:defRPr/>
                      </a:pPr>
                      <a:r>
                        <a:rPr lang="en-US" sz="1600" b="1" dirty="0" err="1">
                          <a:effectLst/>
                        </a:rPr>
                        <a:t>Chương</a:t>
                      </a:r>
                      <a:r>
                        <a:rPr lang="en-US" sz="1600" b="1" dirty="0">
                          <a:effectLst/>
                        </a:rPr>
                        <a:t> 6. </a:t>
                      </a:r>
                      <a:r>
                        <a:rPr lang="en-US" sz="1600" b="1" kern="1200" dirty="0" err="1">
                          <a:solidFill>
                            <a:schemeClr val="tx1"/>
                          </a:solidFill>
                          <a:effectLst/>
                          <a:latin typeface="+mn-lt"/>
                          <a:ea typeface="+mn-ea"/>
                          <a:cs typeface="+mn-cs"/>
                        </a:rPr>
                        <a:t>Quản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lý</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nguồn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nhân</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lực</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của</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dự</a:t>
                      </a:r>
                      <a:r>
                        <a:rPr lang="en-US" sz="1600" b="1" kern="1200" dirty="0">
                          <a:solidFill>
                            <a:schemeClr val="tx1"/>
                          </a:solidFill>
                          <a:effectLst/>
                          <a:latin typeface="+mn-lt"/>
                          <a:ea typeface="+mn-ea"/>
                          <a:cs typeface="+mn-cs"/>
                        </a:rPr>
                        <a:t> </a:t>
                      </a:r>
                      <a:r>
                        <a:rPr lang="en-US" sz="1600" b="1" kern="1200" dirty="0" err="1">
                          <a:solidFill>
                            <a:schemeClr val="tx1"/>
                          </a:solidFill>
                          <a:effectLst/>
                          <a:latin typeface="+mn-lt"/>
                          <a:ea typeface="+mn-ea"/>
                          <a:cs typeface="+mn-cs"/>
                        </a:rPr>
                        <a:t>án</a:t>
                      </a:r>
                      <a:endParaRPr lang="en-US" sz="1600" b="1" kern="1200" dirty="0">
                        <a:solidFill>
                          <a:schemeClr val="tx1"/>
                        </a:solidFill>
                        <a:effectLst/>
                        <a:latin typeface="+mn-lt"/>
                        <a:ea typeface="+mn-ea"/>
                        <a:cs typeface="+mn-cs"/>
                      </a:endParaRPr>
                    </a:p>
                    <a:p>
                      <a:pPr marL="9525" marR="228600" algn="just">
                        <a:spcBef>
                          <a:spcPts val="0"/>
                        </a:spcBef>
                        <a:spcAft>
                          <a:spcPts val="0"/>
                        </a:spcAft>
                      </a:pP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8"/>
                  </a:ext>
                </a:extLst>
              </a:tr>
              <a:tr h="320525">
                <a:tc>
                  <a:txBody>
                    <a:bodyPr/>
                    <a:lstStyle/>
                    <a:p>
                      <a:pPr marL="9525" marR="228600" algn="just">
                        <a:spcBef>
                          <a:spcPts val="0"/>
                        </a:spcBef>
                        <a:spcAft>
                          <a:spcPts val="0"/>
                        </a:spcAft>
                      </a:pPr>
                      <a:r>
                        <a:rPr lang="en-US" sz="1600" b="1" dirty="0" err="1">
                          <a:effectLst/>
                        </a:rPr>
                        <a:t>Chương</a:t>
                      </a:r>
                      <a:r>
                        <a:rPr lang="en-US" sz="1600" b="1" dirty="0">
                          <a:effectLst/>
                        </a:rPr>
                        <a:t> 7. </a:t>
                      </a:r>
                      <a:r>
                        <a:rPr lang="en-US" sz="1600" b="1" dirty="0" err="1">
                          <a:effectLst/>
                        </a:rPr>
                        <a:t>Quản</a:t>
                      </a:r>
                      <a:r>
                        <a:rPr lang="en-US" sz="1600" b="1" dirty="0">
                          <a:effectLst/>
                        </a:rPr>
                        <a:t> </a:t>
                      </a:r>
                      <a:r>
                        <a:rPr lang="en-US" sz="1600" b="1" dirty="0" err="1">
                          <a:effectLst/>
                        </a:rPr>
                        <a:t>lý</a:t>
                      </a:r>
                      <a:r>
                        <a:rPr lang="en-US" sz="1600" b="1" dirty="0">
                          <a:effectLst/>
                        </a:rPr>
                        <a:t> </a:t>
                      </a:r>
                      <a:r>
                        <a:rPr lang="en-US" sz="1600" b="1" dirty="0" err="1">
                          <a:effectLst/>
                        </a:rPr>
                        <a:t>truyền</a:t>
                      </a:r>
                      <a:r>
                        <a:rPr lang="en-US" sz="1600" b="1" dirty="0">
                          <a:effectLst/>
                        </a:rPr>
                        <a:t> </a:t>
                      </a:r>
                      <a:r>
                        <a:rPr lang="en-US" sz="1600" b="1" dirty="0" err="1">
                          <a:effectLst/>
                        </a:rPr>
                        <a:t>thông</a:t>
                      </a: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3t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3t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09"/>
                  </a:ext>
                </a:extLst>
              </a:tr>
              <a:tr h="320525">
                <a:tc>
                  <a:txBody>
                    <a:bodyPr/>
                    <a:lstStyle/>
                    <a:p>
                      <a:pPr marL="9525" marR="228600" algn="just">
                        <a:spcBef>
                          <a:spcPts val="0"/>
                        </a:spcBef>
                        <a:spcAft>
                          <a:spcPts val="0"/>
                        </a:spcAft>
                      </a:pPr>
                      <a:r>
                        <a:rPr lang="en-US" sz="1600" b="1" dirty="0" err="1">
                          <a:effectLst/>
                        </a:rPr>
                        <a:t>Chương</a:t>
                      </a:r>
                      <a:r>
                        <a:rPr lang="en-US" sz="1600" b="1" dirty="0">
                          <a:effectLst/>
                        </a:rPr>
                        <a:t> 8. </a:t>
                      </a:r>
                      <a:r>
                        <a:rPr lang="en-US" sz="1600" b="1" dirty="0" err="1">
                          <a:effectLst/>
                        </a:rPr>
                        <a:t>Quản</a:t>
                      </a:r>
                      <a:r>
                        <a:rPr lang="en-US" sz="1600" b="1" dirty="0">
                          <a:effectLst/>
                        </a:rPr>
                        <a:t> </a:t>
                      </a:r>
                      <a:r>
                        <a:rPr lang="en-US" sz="1600" b="1" dirty="0" err="1">
                          <a:effectLst/>
                        </a:rPr>
                        <a:t>lý</a:t>
                      </a:r>
                      <a:r>
                        <a:rPr lang="en-US" sz="1600" b="1" dirty="0">
                          <a:effectLst/>
                        </a:rPr>
                        <a:t>  </a:t>
                      </a:r>
                      <a:r>
                        <a:rPr lang="en-US" sz="1600" b="1" dirty="0" err="1">
                          <a:effectLst/>
                        </a:rPr>
                        <a:t>Rủi</a:t>
                      </a:r>
                      <a:r>
                        <a:rPr lang="en-US" sz="1600" b="1" dirty="0">
                          <a:effectLst/>
                        </a:rPr>
                        <a:t> ro.</a:t>
                      </a: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10"/>
                  </a:ext>
                </a:extLst>
              </a:tr>
              <a:tr h="320525">
                <a:tc>
                  <a:txBody>
                    <a:bodyPr/>
                    <a:lstStyle/>
                    <a:p>
                      <a:pPr marL="9525" marR="228600" algn="just">
                        <a:spcBef>
                          <a:spcPts val="0"/>
                        </a:spcBef>
                        <a:spcAft>
                          <a:spcPts val="0"/>
                        </a:spcAft>
                      </a:pPr>
                      <a:r>
                        <a:rPr lang="en-US" sz="1600" b="1" dirty="0" err="1">
                          <a:effectLst/>
                        </a:rPr>
                        <a:t>Chương</a:t>
                      </a:r>
                      <a:r>
                        <a:rPr lang="en-US" sz="1600" b="1" dirty="0">
                          <a:effectLst/>
                        </a:rPr>
                        <a:t> 9. </a:t>
                      </a:r>
                      <a:r>
                        <a:rPr lang="en-US" sz="1600" b="1" dirty="0" err="1">
                          <a:effectLst/>
                        </a:rPr>
                        <a:t>Quản</a:t>
                      </a:r>
                      <a:r>
                        <a:rPr lang="en-US" sz="1600" b="1" dirty="0">
                          <a:effectLst/>
                        </a:rPr>
                        <a:t> </a:t>
                      </a:r>
                      <a:r>
                        <a:rPr lang="en-US" sz="1600" b="1" dirty="0" err="1">
                          <a:effectLst/>
                        </a:rPr>
                        <a:t>lý</a:t>
                      </a:r>
                      <a:r>
                        <a:rPr lang="en-US" sz="1600" b="1" dirty="0">
                          <a:effectLst/>
                        </a:rPr>
                        <a:t> </a:t>
                      </a:r>
                      <a:r>
                        <a:rPr lang="en-US" sz="1600" b="1" dirty="0" err="1">
                          <a:effectLst/>
                        </a:rPr>
                        <a:t>mua</a:t>
                      </a:r>
                      <a:r>
                        <a:rPr lang="en-US" sz="1600" b="1" dirty="0">
                          <a:effectLst/>
                        </a:rPr>
                        <a:t> </a:t>
                      </a:r>
                      <a:r>
                        <a:rPr lang="en-US" sz="1600" b="1" dirty="0" err="1">
                          <a:effectLst/>
                        </a:rPr>
                        <a:t>sắm</a:t>
                      </a: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extLst>
                  <a:ext uri="{0D108BD9-81ED-4DB2-BD59-A6C34878D82A}">
                    <a16:rowId xmlns:a16="http://schemas.microsoft.com/office/drawing/2014/main" val="10011"/>
                  </a:ext>
                </a:extLst>
              </a:tr>
              <a:tr h="320525">
                <a:tc>
                  <a:txBody>
                    <a:bodyPr/>
                    <a:lstStyle/>
                    <a:p>
                      <a:pPr marL="9525" marR="228600" algn="just">
                        <a:spcBef>
                          <a:spcPts val="0"/>
                        </a:spcBef>
                        <a:spcAft>
                          <a:spcPts val="0"/>
                        </a:spcAft>
                      </a:pPr>
                      <a:r>
                        <a:rPr lang="en-US" sz="1600" b="1" dirty="0" err="1">
                          <a:effectLst/>
                        </a:rPr>
                        <a:t>Chương</a:t>
                      </a:r>
                      <a:r>
                        <a:rPr lang="en-US" sz="1600" b="1" dirty="0">
                          <a:effectLst/>
                        </a:rPr>
                        <a:t> 10. </a:t>
                      </a:r>
                      <a:r>
                        <a:rPr lang="en-US" sz="1600" b="1" dirty="0" err="1">
                          <a:effectLst/>
                        </a:rPr>
                        <a:t>Quản</a:t>
                      </a:r>
                      <a:r>
                        <a:rPr lang="en-US" sz="1600" b="1" dirty="0">
                          <a:effectLst/>
                        </a:rPr>
                        <a:t> </a:t>
                      </a:r>
                      <a:r>
                        <a:rPr lang="en-US" sz="1600" b="1" dirty="0" err="1">
                          <a:effectLst/>
                        </a:rPr>
                        <a:t>lý</a:t>
                      </a:r>
                      <a:r>
                        <a:rPr lang="en-US" sz="1600" b="1" dirty="0">
                          <a:effectLst/>
                        </a:rPr>
                        <a:t> </a:t>
                      </a:r>
                      <a:r>
                        <a:rPr lang="en-US" sz="1600" b="1" dirty="0" err="1">
                          <a:effectLst/>
                        </a:rPr>
                        <a:t>tích</a:t>
                      </a:r>
                      <a:r>
                        <a:rPr lang="en-US" sz="1600" b="1" dirty="0">
                          <a:effectLst/>
                        </a:rPr>
                        <a:t> </a:t>
                      </a:r>
                      <a:r>
                        <a:rPr lang="en-US" sz="1600" b="1" dirty="0" err="1">
                          <a:effectLst/>
                        </a:rPr>
                        <a:t>hợp</a:t>
                      </a:r>
                      <a:endParaRPr lang="en-US" sz="1600" b="1" dirty="0">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a:effectLst/>
                        </a:rPr>
                        <a:t>2t</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spcBef>
                          <a:spcPts val="0"/>
                        </a:spcBef>
                        <a:spcAft>
                          <a:spcPts val="0"/>
                        </a:spcAft>
                      </a:pPr>
                      <a:r>
                        <a:rPr lang="en-US" sz="1600" b="1">
                          <a:effectLst/>
                        </a:rPr>
                        <a:t> </a:t>
                      </a:r>
                      <a:endParaRPr lang="en-US" sz="1600" b="1">
                        <a:effectLst/>
                        <a:latin typeface="VNI-Times"/>
                        <a:ea typeface="Times New Roman"/>
                        <a:cs typeface="Times New Roman"/>
                      </a:endParaRPr>
                    </a:p>
                  </a:txBody>
                  <a:tcPr marL="63850" marR="63850" marT="0" marB="0"/>
                </a:tc>
                <a:tc>
                  <a:txBody>
                    <a:bodyPr/>
                    <a:lstStyle/>
                    <a:p>
                      <a:pPr marL="0" marR="0" algn="ctr">
                        <a:spcBef>
                          <a:spcPts val="0"/>
                        </a:spcBef>
                        <a:spcAft>
                          <a:spcPts val="0"/>
                        </a:spcAft>
                      </a:pPr>
                      <a:r>
                        <a:rPr lang="en-US" sz="1600" b="1" dirty="0">
                          <a:effectLst/>
                        </a:rPr>
                        <a:t>2t</a:t>
                      </a:r>
                      <a:endParaRPr lang="en-US" sz="1600" b="1" dirty="0">
                        <a:effectLst/>
                        <a:latin typeface="VNI-Times"/>
                        <a:ea typeface="Times New Roman"/>
                        <a:cs typeface="Times New Roman"/>
                      </a:endParaRPr>
                    </a:p>
                  </a:txBody>
                  <a:tcPr marL="63850" marR="6385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TÀI LIỆU HỌC TẬP</a:t>
            </a:r>
          </a:p>
        </p:txBody>
      </p:sp>
      <p:sp>
        <p:nvSpPr>
          <p:cNvPr id="6" name="Rectangle 3"/>
          <p:cNvSpPr>
            <a:spLocks noGrp="1" noChangeArrowheads="1"/>
          </p:cNvSpPr>
          <p:nvPr>
            <p:ph idx="4294967295"/>
          </p:nvPr>
        </p:nvSpPr>
        <p:spPr>
          <a:xfrm>
            <a:off x="237067" y="1219200"/>
            <a:ext cx="8678333" cy="4187825"/>
          </a:xfrm>
        </p:spPr>
        <p:txBody>
          <a:bodyPr lIns="182880" tIns="91440"/>
          <a:lstStyle/>
          <a:p>
            <a:pPr lvl="0" algn="just"/>
            <a:r>
              <a:rPr lang="en-US" sz="2200" dirty="0"/>
              <a:t>James </a:t>
            </a:r>
            <a:r>
              <a:rPr lang="en-US" sz="2200" dirty="0" err="1"/>
              <a:t>Cadle</a:t>
            </a:r>
            <a:r>
              <a:rPr lang="en-US" sz="2200" dirty="0"/>
              <a:t> and Donald </a:t>
            </a:r>
            <a:r>
              <a:rPr lang="en-US" sz="2200" dirty="0" err="1"/>
              <a:t>Yeates</a:t>
            </a:r>
            <a:r>
              <a:rPr lang="en-US" sz="2200" dirty="0"/>
              <a:t>, Project </a:t>
            </a:r>
            <a:r>
              <a:rPr lang="en-US" sz="2200" dirty="0" err="1"/>
              <a:t>Managemaent</a:t>
            </a:r>
            <a:r>
              <a:rPr lang="en-US" sz="2200" dirty="0"/>
              <a:t> for Information Systems, fifth edition, 2008</a:t>
            </a:r>
          </a:p>
          <a:p>
            <a:pPr lvl="0" algn="just"/>
            <a:r>
              <a:rPr lang="en-US" sz="2200" dirty="0" err="1"/>
              <a:t>Quản</a:t>
            </a:r>
            <a:r>
              <a:rPr lang="en-US" sz="2200" dirty="0"/>
              <a:t> </a:t>
            </a:r>
            <a:r>
              <a:rPr lang="en-US" sz="2200" dirty="0" err="1"/>
              <a:t>lý</a:t>
            </a:r>
            <a:r>
              <a:rPr lang="en-US" sz="2200" dirty="0"/>
              <a:t> </a:t>
            </a:r>
            <a:r>
              <a:rPr lang="en-US" sz="2200" dirty="0" err="1"/>
              <a:t>dự</a:t>
            </a:r>
            <a:r>
              <a:rPr lang="en-US" sz="2200" dirty="0"/>
              <a:t> </a:t>
            </a:r>
            <a:r>
              <a:rPr lang="en-US" sz="2200" dirty="0" err="1"/>
              <a:t>án</a:t>
            </a:r>
            <a:r>
              <a:rPr lang="en-US" sz="2200" dirty="0"/>
              <a:t> </a:t>
            </a:r>
            <a:r>
              <a:rPr lang="en-US" sz="2200" dirty="0" err="1"/>
              <a:t>phần</a:t>
            </a:r>
            <a:r>
              <a:rPr lang="en-US" sz="2200" dirty="0"/>
              <a:t> </a:t>
            </a:r>
            <a:r>
              <a:rPr lang="en-US" sz="2200" dirty="0" err="1"/>
              <a:t>mềm</a:t>
            </a:r>
            <a:r>
              <a:rPr lang="en-US" sz="2200" dirty="0"/>
              <a:t>, TP.HCM: Khoa </a:t>
            </a:r>
            <a:r>
              <a:rPr lang="en-US" sz="2200" dirty="0" err="1"/>
              <a:t>học</a:t>
            </a:r>
            <a:r>
              <a:rPr lang="en-US" sz="2200" dirty="0"/>
              <a:t> </a:t>
            </a:r>
            <a:r>
              <a:rPr lang="en-US" sz="2200" dirty="0" err="1"/>
              <a:t>Kỹ</a:t>
            </a:r>
            <a:r>
              <a:rPr lang="en-US" sz="2200" dirty="0"/>
              <a:t> </a:t>
            </a:r>
            <a:r>
              <a:rPr lang="en-US" sz="2200" dirty="0" err="1"/>
              <a:t>thuật</a:t>
            </a:r>
            <a:r>
              <a:rPr lang="en-US" sz="2200" dirty="0"/>
              <a:t>, 2005</a:t>
            </a:r>
          </a:p>
          <a:p>
            <a:pPr lvl="0" algn="just"/>
            <a:r>
              <a:rPr lang="en-US" sz="2200" dirty="0"/>
              <a:t>Slide </a:t>
            </a:r>
            <a:r>
              <a:rPr lang="en-US" sz="2200" dirty="0" err="1"/>
              <a:t>và</a:t>
            </a:r>
            <a:r>
              <a:rPr lang="en-US" sz="2200" dirty="0"/>
              <a:t> </a:t>
            </a:r>
            <a:r>
              <a:rPr lang="en-US" sz="2200" dirty="0" err="1"/>
              <a:t>giáo</a:t>
            </a:r>
            <a:r>
              <a:rPr lang="en-US" sz="2200" dirty="0"/>
              <a:t> </a:t>
            </a:r>
            <a:r>
              <a:rPr lang="en-US" sz="2200" dirty="0" err="1"/>
              <a:t>trình</a:t>
            </a:r>
            <a:r>
              <a:rPr lang="en-US" sz="2200" dirty="0"/>
              <a:t> </a:t>
            </a:r>
            <a:r>
              <a:rPr lang="en-US" sz="2200" dirty="0" err="1"/>
              <a:t>môn</a:t>
            </a:r>
            <a:r>
              <a:rPr lang="en-US" sz="2200" dirty="0"/>
              <a:t> </a:t>
            </a:r>
            <a:r>
              <a:rPr lang="en-US" sz="2200" dirty="0" err="1"/>
              <a:t>học</a:t>
            </a:r>
            <a:r>
              <a:rPr lang="en-US" sz="2200" dirty="0"/>
              <a:t>.</a:t>
            </a:r>
          </a:p>
          <a:p>
            <a:pPr lvl="0" algn="just"/>
            <a:r>
              <a:rPr lang="en-US" sz="2200" dirty="0" err="1"/>
              <a:t>Tài</a:t>
            </a:r>
            <a:r>
              <a:rPr lang="en-US" sz="2200" dirty="0"/>
              <a:t> </a:t>
            </a:r>
            <a:r>
              <a:rPr lang="en-US" sz="2200" dirty="0" err="1"/>
              <a:t>liệu</a:t>
            </a:r>
            <a:r>
              <a:rPr lang="en-US" sz="2200" dirty="0"/>
              <a:t> </a:t>
            </a:r>
            <a:r>
              <a:rPr lang="en-US" sz="2200" dirty="0" err="1"/>
              <a:t>tham</a:t>
            </a:r>
            <a:r>
              <a:rPr lang="en-US" sz="2200" dirty="0"/>
              <a:t> </a:t>
            </a:r>
            <a:r>
              <a:rPr lang="en-US" sz="2200" dirty="0" err="1"/>
              <a:t>khảo</a:t>
            </a:r>
            <a:r>
              <a:rPr lang="en-US" sz="2200" dirty="0"/>
              <a:t>:</a:t>
            </a:r>
          </a:p>
          <a:p>
            <a:pPr lvl="1" algn="just"/>
            <a:r>
              <a:rPr lang="en-US" sz="2200" dirty="0"/>
              <a:t>Kathy SCHWALBE. Project Management, 3rd, Thomson,  Course Technology, 2004.	</a:t>
            </a:r>
            <a:r>
              <a:rPr lang="en-US" sz="2200" dirty="0">
                <a:solidFill>
                  <a:srgbClr val="3333CC"/>
                </a:solidFill>
              </a:rPr>
              <a:t>www.course.com</a:t>
            </a:r>
            <a:r>
              <a:rPr lang="en-US" sz="2200" dirty="0"/>
              <a:t>.</a:t>
            </a:r>
          </a:p>
          <a:p>
            <a:pPr lvl="1" algn="just"/>
            <a:r>
              <a:rPr lang="en-US" sz="2200" dirty="0"/>
              <a:t>Software Engineering, Roger Pressman, 5th Edition, McGraw-Hill, </a:t>
            </a:r>
            <a:r>
              <a:rPr lang="en-US" sz="2200" dirty="0">
                <a:solidFill>
                  <a:srgbClr val="3333CC"/>
                </a:solidFill>
              </a:rPr>
              <a:t>www.mhhe.com</a:t>
            </a:r>
            <a:r>
              <a:rPr lang="en-US" sz="2200" dirty="0"/>
              <a:t> (McGraw-Hill Publisher)</a:t>
            </a:r>
          </a:p>
          <a:p>
            <a:pPr lvl="1" algn="just"/>
            <a:r>
              <a:rPr lang="en-US" sz="2200" dirty="0">
                <a:solidFill>
                  <a:srgbClr val="3333CC"/>
                </a:solidFill>
              </a:rPr>
              <a:t>www.pmi.org</a:t>
            </a:r>
            <a:r>
              <a:rPr lang="en-US" sz="2200" dirty="0"/>
              <a:t> (Project Management Institute).</a:t>
            </a:r>
          </a:p>
          <a:p>
            <a:pPr lvl="1" algn="just"/>
            <a:r>
              <a:rPr lang="en-US" sz="2200" dirty="0"/>
              <a:t>Truong My Dung. www.is-edu.hcmuns/~tmdung/Course/QTDA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KIỂM TRA VÀ ĐÁNH GIÁ KẾT QUẢ</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0" algn="just"/>
            <a:r>
              <a:rPr lang="en-US" dirty="0" err="1"/>
              <a:t>Kiểm</a:t>
            </a:r>
            <a:r>
              <a:rPr lang="en-US" dirty="0"/>
              <a:t> </a:t>
            </a:r>
            <a:r>
              <a:rPr lang="en-US" dirty="0" err="1"/>
              <a:t>tra</a:t>
            </a:r>
            <a:r>
              <a:rPr lang="en-US" dirty="0"/>
              <a:t> </a:t>
            </a:r>
            <a:r>
              <a:rPr lang="en-US" dirty="0" err="1"/>
              <a:t>thường</a:t>
            </a:r>
            <a:r>
              <a:rPr lang="en-US" dirty="0"/>
              <a:t> </a:t>
            </a:r>
            <a:r>
              <a:rPr lang="en-US" dirty="0" err="1"/>
              <a:t>kỳ</a:t>
            </a:r>
            <a:r>
              <a:rPr lang="en-US" dirty="0"/>
              <a:t>: </a:t>
            </a:r>
            <a:r>
              <a:rPr lang="en-US" dirty="0" err="1"/>
              <a:t>tự</a:t>
            </a:r>
            <a:r>
              <a:rPr lang="en-US" dirty="0"/>
              <a:t> </a:t>
            </a:r>
            <a:r>
              <a:rPr lang="en-US" dirty="0" err="1"/>
              <a:t>luận</a:t>
            </a:r>
            <a:r>
              <a:rPr lang="en-US" dirty="0"/>
              <a:t> (2 </a:t>
            </a:r>
            <a:r>
              <a:rPr lang="en-US" dirty="0" err="1"/>
              <a:t>bài</a:t>
            </a:r>
            <a:r>
              <a:rPr lang="en-US" dirty="0"/>
              <a:t>)+</a:t>
            </a:r>
            <a:r>
              <a:rPr lang="en-US" dirty="0" err="1"/>
              <a:t>Bài</a:t>
            </a:r>
            <a:r>
              <a:rPr lang="en-US" dirty="0"/>
              <a:t> </a:t>
            </a:r>
            <a:r>
              <a:rPr lang="en-US" dirty="0" err="1"/>
              <a:t>tập</a:t>
            </a:r>
            <a:r>
              <a:rPr lang="en-US" dirty="0"/>
              <a:t> </a:t>
            </a:r>
            <a:r>
              <a:rPr lang="en-US" dirty="0" err="1"/>
              <a:t>nhóm</a:t>
            </a:r>
            <a:endParaRPr lang="en-US" dirty="0"/>
          </a:p>
          <a:p>
            <a:pPr lvl="0" algn="just"/>
            <a:r>
              <a:rPr lang="en-US" dirty="0" err="1"/>
              <a:t>Thi</a:t>
            </a:r>
            <a:r>
              <a:rPr lang="en-US" dirty="0"/>
              <a:t> </a:t>
            </a:r>
            <a:r>
              <a:rPr lang="en-US" dirty="0" err="1"/>
              <a:t>giữa</a:t>
            </a:r>
            <a:r>
              <a:rPr lang="en-US" dirty="0"/>
              <a:t> </a:t>
            </a:r>
            <a:r>
              <a:rPr lang="en-US" dirty="0" err="1"/>
              <a:t>học</a:t>
            </a:r>
            <a:r>
              <a:rPr lang="en-US" dirty="0"/>
              <a:t> </a:t>
            </a:r>
            <a:r>
              <a:rPr lang="en-US" dirty="0" err="1"/>
              <a:t>kỳ</a:t>
            </a:r>
            <a:r>
              <a:rPr lang="en-US" dirty="0"/>
              <a:t>: </a:t>
            </a:r>
            <a:r>
              <a:rPr lang="en-US" dirty="0" err="1"/>
              <a:t>tự</a:t>
            </a:r>
            <a:r>
              <a:rPr lang="en-US" dirty="0"/>
              <a:t> </a:t>
            </a:r>
            <a:r>
              <a:rPr lang="en-US" dirty="0" err="1"/>
              <a:t>luận</a:t>
            </a:r>
            <a:r>
              <a:rPr lang="en-US" dirty="0"/>
              <a:t>.</a:t>
            </a:r>
          </a:p>
          <a:p>
            <a:pPr lvl="0" algn="just"/>
            <a:r>
              <a:rPr lang="en-US" dirty="0" err="1"/>
              <a:t>Thi</a:t>
            </a:r>
            <a:r>
              <a:rPr lang="en-US" dirty="0"/>
              <a:t> </a:t>
            </a:r>
            <a:r>
              <a:rPr lang="en-US" dirty="0" err="1"/>
              <a:t>cuối</a:t>
            </a:r>
            <a:r>
              <a:rPr lang="en-US" dirty="0"/>
              <a:t> </a:t>
            </a:r>
            <a:r>
              <a:rPr lang="en-US" dirty="0" err="1"/>
              <a:t>học</a:t>
            </a:r>
            <a:r>
              <a:rPr lang="en-US" dirty="0"/>
              <a:t> </a:t>
            </a:r>
            <a:r>
              <a:rPr lang="en-US" dirty="0" err="1"/>
              <a:t>kỳ</a:t>
            </a:r>
            <a:r>
              <a:rPr lang="en-US" dirty="0"/>
              <a:t>: </a:t>
            </a:r>
            <a:r>
              <a:rPr lang="en-US" dirty="0" err="1"/>
              <a:t>tự</a:t>
            </a:r>
            <a:r>
              <a:rPr lang="en-US" dirty="0"/>
              <a:t> </a:t>
            </a:r>
            <a:r>
              <a:rPr lang="en-US" dirty="0" err="1"/>
              <a:t>luận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YÊU CẦU ĐỐI VỚI SINH VIÊN</a:t>
            </a:r>
          </a:p>
        </p:txBody>
      </p:sp>
      <p:sp>
        <p:nvSpPr>
          <p:cNvPr id="6" name="Rectangle 3"/>
          <p:cNvSpPr>
            <a:spLocks noGrp="1" noChangeArrowheads="1"/>
          </p:cNvSpPr>
          <p:nvPr>
            <p:ph idx="4294967295"/>
          </p:nvPr>
        </p:nvSpPr>
        <p:spPr>
          <a:xfrm>
            <a:off x="457200" y="1066800"/>
            <a:ext cx="8305800" cy="4187825"/>
          </a:xfrm>
        </p:spPr>
        <p:txBody>
          <a:bodyPr lIns="182880" tIns="91440"/>
          <a:lstStyle/>
          <a:p>
            <a:pPr lvl="0"/>
            <a:r>
              <a:rPr lang="en-US" sz="2400" dirty="0" err="1"/>
              <a:t>Dự</a:t>
            </a:r>
            <a:r>
              <a:rPr lang="en-US" sz="2400" dirty="0"/>
              <a:t>  </a:t>
            </a:r>
            <a:r>
              <a:rPr lang="en-US" sz="2400" dirty="0" err="1"/>
              <a:t>lớp</a:t>
            </a:r>
            <a:r>
              <a:rPr lang="en-US" sz="2400" dirty="0"/>
              <a:t> : </a:t>
            </a:r>
            <a:r>
              <a:rPr lang="en-US" sz="2400" dirty="0" err="1"/>
              <a:t>Tối</a:t>
            </a:r>
            <a:r>
              <a:rPr lang="en-US" sz="2400" dirty="0"/>
              <a:t> </a:t>
            </a:r>
            <a:r>
              <a:rPr lang="en-US" sz="2400" dirty="0" err="1"/>
              <a:t>thiểu</a:t>
            </a:r>
            <a:r>
              <a:rPr lang="en-US" sz="2400" dirty="0"/>
              <a:t> </a:t>
            </a:r>
            <a:r>
              <a:rPr lang="en-US" sz="2400" dirty="0" err="1"/>
              <a:t>dự</a:t>
            </a:r>
            <a:r>
              <a:rPr lang="en-US" sz="2400" dirty="0"/>
              <a:t> 80 % </a:t>
            </a:r>
            <a:r>
              <a:rPr lang="en-US" sz="2400" dirty="0" err="1"/>
              <a:t>số</a:t>
            </a:r>
            <a:r>
              <a:rPr lang="en-US" sz="2400" dirty="0"/>
              <a:t> </a:t>
            </a:r>
            <a:r>
              <a:rPr lang="en-US" sz="2400" dirty="0" err="1"/>
              <a:t>tiết</a:t>
            </a:r>
            <a:r>
              <a:rPr lang="en-US" sz="2400" dirty="0"/>
              <a:t> LT, vi </a:t>
            </a:r>
            <a:r>
              <a:rPr lang="en-US" sz="2400" dirty="0" err="1"/>
              <a:t>phạm</a:t>
            </a:r>
            <a:r>
              <a:rPr lang="en-US" sz="2400" dirty="0"/>
              <a:t> </a:t>
            </a:r>
            <a:r>
              <a:rPr lang="en-US" sz="2400" dirty="0" err="1"/>
              <a:t>phải</a:t>
            </a:r>
            <a:r>
              <a:rPr lang="en-US" sz="2400" dirty="0"/>
              <a:t> </a:t>
            </a:r>
            <a:r>
              <a:rPr lang="en-US" sz="2400" dirty="0" err="1"/>
              <a:t>cấm</a:t>
            </a:r>
            <a:r>
              <a:rPr lang="en-US" sz="2400" dirty="0"/>
              <a:t> </a:t>
            </a:r>
            <a:r>
              <a:rPr lang="en-US" sz="2400" dirty="0" err="1"/>
              <a:t>thi</a:t>
            </a:r>
            <a:r>
              <a:rPr lang="en-US" sz="2400" dirty="0"/>
              <a:t>.</a:t>
            </a:r>
          </a:p>
          <a:p>
            <a:pPr lvl="0"/>
            <a:r>
              <a:rPr lang="en-US" sz="2400" dirty="0" err="1"/>
              <a:t>Thảo</a:t>
            </a:r>
            <a:r>
              <a:rPr lang="en-US" sz="2400" dirty="0"/>
              <a:t> </a:t>
            </a:r>
            <a:r>
              <a:rPr lang="en-US" sz="2400" dirty="0" err="1"/>
              <a:t>luận</a:t>
            </a:r>
            <a:r>
              <a:rPr lang="en-US" sz="2400" dirty="0"/>
              <a:t> : </a:t>
            </a:r>
            <a:r>
              <a:rPr lang="en-US" sz="2400" dirty="0" err="1"/>
              <a:t>Khuyến</a:t>
            </a:r>
            <a:r>
              <a:rPr lang="en-US" sz="2400" dirty="0"/>
              <a:t> </a:t>
            </a:r>
            <a:r>
              <a:rPr lang="en-US" sz="2400" dirty="0" err="1"/>
              <a:t>kích</a:t>
            </a:r>
            <a:r>
              <a:rPr lang="en-US" sz="2400" dirty="0"/>
              <a:t> </a:t>
            </a:r>
            <a:r>
              <a:rPr lang="en-US" sz="2400" dirty="0" err="1"/>
              <a:t>học</a:t>
            </a:r>
            <a:r>
              <a:rPr lang="en-US" sz="2400" dirty="0"/>
              <a:t> </a:t>
            </a:r>
            <a:r>
              <a:rPr lang="en-US" sz="2400" dirty="0" err="1"/>
              <a:t>nhóm</a:t>
            </a:r>
            <a:r>
              <a:rPr lang="en-US" sz="2400" dirty="0"/>
              <a:t> (3-5 SV) </a:t>
            </a:r>
            <a:r>
              <a:rPr lang="en-US" sz="2400" dirty="0" err="1"/>
              <a:t>ngoài</a:t>
            </a:r>
            <a:r>
              <a:rPr lang="en-US" sz="2400" dirty="0"/>
              <a:t> </a:t>
            </a:r>
            <a:r>
              <a:rPr lang="en-US" sz="2400" dirty="0" err="1"/>
              <a:t>giờ</a:t>
            </a:r>
            <a:r>
              <a:rPr lang="en-US" sz="2400" dirty="0"/>
              <a:t> , 50 % </a:t>
            </a:r>
            <a:r>
              <a:rPr lang="en-US" sz="2400" dirty="0" err="1"/>
              <a:t>số</a:t>
            </a:r>
            <a:r>
              <a:rPr lang="en-US" sz="2400" dirty="0"/>
              <a:t> </a:t>
            </a:r>
            <a:r>
              <a:rPr lang="en-US" sz="2400" dirty="0" err="1"/>
              <a:t>giờ</a:t>
            </a:r>
            <a:r>
              <a:rPr lang="en-US" sz="2400" dirty="0"/>
              <a:t> </a:t>
            </a:r>
            <a:r>
              <a:rPr lang="en-US" sz="2400" dirty="0" err="1"/>
              <a:t>bài</a:t>
            </a:r>
            <a:r>
              <a:rPr lang="en-US" sz="2400" dirty="0"/>
              <a:t> </a:t>
            </a:r>
            <a:r>
              <a:rPr lang="en-US" sz="2400" dirty="0" err="1"/>
              <a:t>tập</a:t>
            </a:r>
            <a:r>
              <a:rPr lang="en-US" sz="2400" dirty="0"/>
              <a:t> </a:t>
            </a:r>
            <a:r>
              <a:rPr lang="en-US" sz="2400" dirty="0" err="1"/>
              <a:t>và</a:t>
            </a:r>
            <a:r>
              <a:rPr lang="en-US" sz="2400" dirty="0"/>
              <a:t> </a:t>
            </a:r>
            <a:r>
              <a:rPr lang="en-US" sz="2400" dirty="0" err="1"/>
              <a:t>thực</a:t>
            </a:r>
            <a:r>
              <a:rPr lang="en-US" sz="2400" dirty="0"/>
              <a:t> </a:t>
            </a:r>
            <a:r>
              <a:rPr lang="en-US" sz="2400" dirty="0" err="1"/>
              <a:t>hành</a:t>
            </a:r>
            <a:r>
              <a:rPr lang="en-US" sz="2400" dirty="0"/>
              <a:t> </a:t>
            </a:r>
            <a:r>
              <a:rPr lang="en-US" sz="2400" dirty="0" err="1"/>
              <a:t>trong</a:t>
            </a:r>
            <a:r>
              <a:rPr lang="en-US" sz="2400" dirty="0"/>
              <a:t> </a:t>
            </a:r>
            <a:r>
              <a:rPr lang="en-US" sz="2400" dirty="0" err="1"/>
              <a:t>giờ</a:t>
            </a:r>
            <a:r>
              <a:rPr lang="en-US" sz="2400" dirty="0"/>
              <a:t> .</a:t>
            </a:r>
          </a:p>
          <a:p>
            <a:pPr lvl="0"/>
            <a:r>
              <a:rPr lang="en-US" sz="2400" dirty="0" err="1"/>
              <a:t>Tham</a:t>
            </a:r>
            <a:r>
              <a:rPr lang="en-US" sz="2400" dirty="0"/>
              <a:t> </a:t>
            </a:r>
            <a:r>
              <a:rPr lang="en-US" sz="2400" dirty="0" err="1"/>
              <a:t>gia</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nhóm</a:t>
            </a:r>
            <a:endParaRPr lang="en-US" sz="2400" dirty="0"/>
          </a:p>
          <a:p>
            <a:pPr lvl="0"/>
            <a:r>
              <a:rPr lang="en-US" sz="2400" dirty="0" err="1"/>
              <a:t>Tham</a:t>
            </a:r>
            <a:r>
              <a:rPr lang="en-US" sz="2400" dirty="0"/>
              <a:t> </a:t>
            </a:r>
            <a:r>
              <a:rPr lang="en-US" sz="2400" dirty="0" err="1"/>
              <a:t>gia</a:t>
            </a:r>
            <a:r>
              <a:rPr lang="en-US" sz="2400" dirty="0"/>
              <a:t> </a:t>
            </a:r>
            <a:r>
              <a:rPr lang="en-US" sz="2400" dirty="0" err="1"/>
              <a:t>thuyết</a:t>
            </a:r>
            <a:r>
              <a:rPr lang="en-US" sz="2400" dirty="0"/>
              <a:t> </a:t>
            </a:r>
            <a:r>
              <a:rPr lang="en-US" sz="2400" dirty="0" err="1"/>
              <a:t>trình</a:t>
            </a:r>
            <a:r>
              <a:rPr lang="en-US" sz="2400" dirty="0"/>
              <a:t>, </a:t>
            </a:r>
            <a:r>
              <a:rPr lang="en-US" sz="2400" dirty="0" err="1"/>
              <a:t>thảo</a:t>
            </a:r>
            <a:r>
              <a:rPr lang="en-US" sz="2400" dirty="0"/>
              <a:t> </a:t>
            </a:r>
            <a:r>
              <a:rPr lang="en-US" sz="2400" dirty="0" err="1"/>
              <a:t>luận</a:t>
            </a:r>
            <a:r>
              <a:rPr lang="en-US" sz="2400" dirty="0"/>
              <a:t>, </a:t>
            </a:r>
            <a:r>
              <a:rPr lang="en-US" sz="2400" dirty="0" err="1"/>
              <a:t>tích</a:t>
            </a:r>
            <a:r>
              <a:rPr lang="en-US" sz="2400" dirty="0"/>
              <a:t> </a:t>
            </a:r>
            <a:r>
              <a:rPr lang="en-US" sz="2400" dirty="0" err="1"/>
              <a:t>cực</a:t>
            </a:r>
            <a:r>
              <a:rPr lang="en-US" sz="2400" dirty="0"/>
              <a:t> </a:t>
            </a:r>
            <a:r>
              <a:rPr lang="en-US" sz="2400" dirty="0" err="1"/>
              <a:t>phát</a:t>
            </a:r>
            <a:r>
              <a:rPr lang="en-US" sz="2400" dirty="0"/>
              <a:t> </a:t>
            </a:r>
            <a:r>
              <a:rPr lang="en-US" sz="2400" dirty="0" err="1"/>
              <a:t>biểu</a:t>
            </a:r>
            <a:r>
              <a:rPr lang="en-US" sz="2400" dirty="0"/>
              <a:t>, </a:t>
            </a:r>
            <a:r>
              <a:rPr lang="en-US" sz="2400" dirty="0" err="1"/>
              <a:t>trung</a:t>
            </a:r>
            <a:r>
              <a:rPr lang="en-US" sz="2400" dirty="0"/>
              <a:t> </a:t>
            </a:r>
            <a:r>
              <a:rPr lang="en-US" sz="2400" dirty="0" err="1"/>
              <a:t>thực</a:t>
            </a:r>
            <a:r>
              <a:rPr lang="en-US" sz="2400" dirty="0"/>
              <a:t> </a:t>
            </a:r>
            <a:r>
              <a:rPr lang="en-US" sz="2400" dirty="0" err="1"/>
              <a:t>trong</a:t>
            </a:r>
            <a:r>
              <a:rPr lang="en-US" sz="2400" dirty="0"/>
              <a:t> </a:t>
            </a:r>
            <a:r>
              <a:rPr lang="en-US" sz="2400" dirty="0" err="1"/>
              <a:t>học</a:t>
            </a:r>
            <a:r>
              <a:rPr lang="en-US" sz="2400" dirty="0"/>
              <a:t> </a:t>
            </a:r>
            <a:r>
              <a:rPr lang="en-US" sz="2400" dirty="0" err="1"/>
              <a:t>tập</a:t>
            </a:r>
            <a:r>
              <a:rPr lang="en-US" sz="2400"/>
              <a:t>.</a:t>
            </a:r>
          </a:p>
          <a:p>
            <a:pPr lvl="0"/>
            <a:r>
              <a:rPr lang="en-US" sz="2400" dirty="0" err="1"/>
              <a:t>Làm</a:t>
            </a:r>
            <a:r>
              <a:rPr lang="en-US" sz="2400" dirty="0"/>
              <a:t> </a:t>
            </a:r>
            <a:r>
              <a:rPr lang="en-US" sz="2400" dirty="0" err="1"/>
              <a:t>đầy</a:t>
            </a:r>
            <a:r>
              <a:rPr lang="en-US" sz="2400" dirty="0"/>
              <a:t> </a:t>
            </a:r>
            <a:r>
              <a:rPr lang="en-US" sz="2400" dirty="0" err="1"/>
              <a:t>đủ</a:t>
            </a:r>
            <a:r>
              <a:rPr lang="en-US" sz="2400" dirty="0"/>
              <a:t> </a:t>
            </a:r>
            <a:r>
              <a:rPr lang="en-US" sz="2400" dirty="0" err="1"/>
              <a:t>các</a:t>
            </a:r>
            <a:r>
              <a:rPr lang="en-US" sz="2400" dirty="0"/>
              <a:t> </a:t>
            </a:r>
            <a:r>
              <a:rPr lang="en-US" sz="2400" dirty="0" err="1"/>
              <a:t>bài</a:t>
            </a:r>
            <a:r>
              <a:rPr lang="en-US" sz="2400" dirty="0"/>
              <a:t> </a:t>
            </a:r>
            <a:r>
              <a:rPr lang="en-US" sz="2400" dirty="0" err="1"/>
              <a:t>tập</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TRAO ĐỔI THÔNG TIN</a:t>
            </a:r>
          </a:p>
        </p:txBody>
      </p:sp>
      <p:sp>
        <p:nvSpPr>
          <p:cNvPr id="10243" name="Text Box 3"/>
          <p:cNvSpPr txBox="1">
            <a:spLocks noChangeArrowheads="1"/>
          </p:cNvSpPr>
          <p:nvPr/>
        </p:nvSpPr>
        <p:spPr bwMode="auto">
          <a:xfrm>
            <a:off x="762000" y="22098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0988" indent="-280988" eaLnBrk="0" hangingPunct="0">
              <a:spcBef>
                <a:spcPct val="20000"/>
              </a:spcBef>
              <a:buChar char="•"/>
              <a:defRPr sz="3200">
                <a:solidFill>
                  <a:schemeClr val="tx1"/>
                </a:solidFill>
                <a:latin typeface="Times New Roman" pitchFamily="18" charset="0"/>
              </a:defRPr>
            </a:lvl1pPr>
            <a:lvl2pPr marL="746125" indent="-288925"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a:solidFill>
                  <a:srgbClr val="990000"/>
                </a:solidFill>
                <a:cs typeface="Arial" pitchFamily="34" charset="0"/>
              </a:rPr>
              <a:t>Địa chỉ mail:</a:t>
            </a:r>
          </a:p>
          <a:p>
            <a:pPr lvl="1">
              <a:spcBef>
                <a:spcPct val="0"/>
              </a:spcBef>
              <a:buFontTx/>
              <a:buChar char="•"/>
            </a:pPr>
            <a:r>
              <a:rPr lang="en-US" altLang="en-US" sz="2400" i="1">
                <a:cs typeface="Arial" pitchFamily="34" charset="0"/>
              </a:rPr>
              <a:t>  Kimchi_12041972@yahoo.com</a:t>
            </a:r>
          </a:p>
        </p:txBody>
      </p:sp>
      <p:sp>
        <p:nvSpPr>
          <p:cNvPr id="10244" name="Text Box 4"/>
          <p:cNvSpPr txBox="1">
            <a:spLocks noChangeArrowheads="1"/>
          </p:cNvSpPr>
          <p:nvPr/>
        </p:nvSpPr>
        <p:spPr bwMode="auto">
          <a:xfrm>
            <a:off x="685800" y="38100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80988" indent="-280988" eaLnBrk="0" hangingPunct="0">
              <a:spcBef>
                <a:spcPct val="20000"/>
              </a:spcBef>
              <a:buChar char="•"/>
              <a:defRPr sz="3200">
                <a:solidFill>
                  <a:schemeClr val="tx1"/>
                </a:solidFill>
                <a:latin typeface="Times New Roman" pitchFamily="18" charset="0"/>
              </a:defRPr>
            </a:lvl1pPr>
            <a:lvl2pPr marL="746125" indent="-288925"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400" b="1">
                <a:solidFill>
                  <a:srgbClr val="990000"/>
                </a:solidFill>
                <a:cs typeface="Arial" pitchFamily="34" charset="0"/>
              </a:rPr>
              <a:t>Địa chỉ download tài liệu:</a:t>
            </a:r>
          </a:p>
          <a:p>
            <a:pPr lvl="1">
              <a:spcBef>
                <a:spcPct val="0"/>
              </a:spcBef>
              <a:buFontTx/>
              <a:buChar char="•"/>
            </a:pPr>
            <a:r>
              <a:rPr lang="en-US" altLang="en-US" sz="2400" i="1">
                <a:cs typeface="Arial" pitchFamily="34" charset="0"/>
              </a:rPr>
              <a:t>http://kimchidhcn.wordpress.com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2434</TotalTime>
  <Words>886</Words>
  <Application>Microsoft Office PowerPoint</Application>
  <PresentationFormat>On-screen Show (4:3)</PresentationFormat>
  <Paragraphs>132</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Arial</vt:lpstr>
      <vt:lpstr>Calibri</vt:lpstr>
      <vt:lpstr>Courier New</vt:lpstr>
      <vt:lpstr>Times New Roman</vt:lpstr>
      <vt:lpstr>Trebuchet MS</vt:lpstr>
      <vt:lpstr>Verdana</vt:lpstr>
      <vt:lpstr>VNI-Times</vt:lpstr>
      <vt:lpstr>Wingdings</vt:lpstr>
      <vt:lpstr>Wingdings 2</vt:lpstr>
      <vt:lpstr>Default Design</vt:lpstr>
      <vt:lpstr>Winter</vt:lpstr>
      <vt:lpstr>PowerPoint Presentation</vt:lpstr>
      <vt:lpstr>MỤC TIÊU MÔN HỌC</vt:lpstr>
      <vt:lpstr>THÔNG TIN CHUNG VỀ MÔN HỌC</vt:lpstr>
      <vt:lpstr>CHUẨN ĐẦU RA MÔN HỌC</vt:lpstr>
      <vt:lpstr>NỘI DUNG MÔN HỌC</vt:lpstr>
      <vt:lpstr>TÀI LIỆU HỌC TẬP</vt:lpstr>
      <vt:lpstr>KIỂM TRA VÀ ĐÁNH GIÁ KẾT QUẢ</vt:lpstr>
      <vt:lpstr>YÊU CẦU ĐỐI VỚI SINH VIÊN</vt:lpstr>
      <vt:lpstr>TRAO ĐỔI THÔNG TIN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Administrator</cp:lastModifiedBy>
  <cp:revision>550</cp:revision>
  <dcterms:created xsi:type="dcterms:W3CDTF">2007-01-23T00:08:29Z</dcterms:created>
  <dcterms:modified xsi:type="dcterms:W3CDTF">2021-08-18T03:13:58Z</dcterms:modified>
</cp:coreProperties>
</file>