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9C13-C09D-4BA3-8FB3-2974FF6B1F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6283-A392-43F8-819E-C1B872F9379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68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9C13-C09D-4BA3-8FB3-2974FF6B1F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6283-A392-43F8-819E-C1B872F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3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9C13-C09D-4BA3-8FB3-2974FF6B1F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6283-A392-43F8-819E-C1B872F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03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9C13-C09D-4BA3-8FB3-2974FF6B1F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6283-A392-43F8-819E-C1B872F9379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986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9C13-C09D-4BA3-8FB3-2974FF6B1F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6283-A392-43F8-819E-C1B872F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9C13-C09D-4BA3-8FB3-2974FF6B1F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6283-A392-43F8-819E-C1B872F937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490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9C13-C09D-4BA3-8FB3-2974FF6B1F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6283-A392-43F8-819E-C1B872F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79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9C13-C09D-4BA3-8FB3-2974FF6B1F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6283-A392-43F8-819E-C1B872F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37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9C13-C09D-4BA3-8FB3-2974FF6B1F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6283-A392-43F8-819E-C1B872F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5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9C13-C09D-4BA3-8FB3-2974FF6B1F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6283-A392-43F8-819E-C1B872F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8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9C13-C09D-4BA3-8FB3-2974FF6B1F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6283-A392-43F8-819E-C1B872F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5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9C13-C09D-4BA3-8FB3-2974FF6B1F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6283-A392-43F8-819E-C1B872F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6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9C13-C09D-4BA3-8FB3-2974FF6B1F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6283-A392-43F8-819E-C1B872F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1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9C13-C09D-4BA3-8FB3-2974FF6B1F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6283-A392-43F8-819E-C1B872F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9C13-C09D-4BA3-8FB3-2974FF6B1F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6283-A392-43F8-819E-C1B872F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3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9C13-C09D-4BA3-8FB3-2974FF6B1F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6283-A392-43F8-819E-C1B872F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9C13-C09D-4BA3-8FB3-2974FF6B1F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6283-A392-43F8-819E-C1B872F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9A9C13-C09D-4BA3-8FB3-2974FF6B1F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986283-A392-43F8-819E-C1B872F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15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8A64D3-4AE6-2E0F-BA3D-98C7CD630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TASA Orbiter VF"/>
              </a:rPr>
              <a:t>Phát</a:t>
            </a:r>
            <a:r>
              <a:rPr lang="en-US" b="1" i="0" dirty="0">
                <a:effectLst/>
                <a:latin typeface="TASA Orbiter VF"/>
              </a:rPr>
              <a:t> </a:t>
            </a:r>
            <a:r>
              <a:rPr lang="en-US" b="1" i="0" dirty="0" err="1">
                <a:effectLst/>
                <a:latin typeface="TASA Orbiter VF"/>
              </a:rPr>
              <a:t>sinh</a:t>
            </a:r>
            <a:r>
              <a:rPr lang="en-US" b="1" i="0" dirty="0">
                <a:effectLst/>
                <a:latin typeface="TASA Orbiter VF"/>
              </a:rPr>
              <a:t> </a:t>
            </a:r>
            <a:r>
              <a:rPr lang="en-US" b="1" i="0" dirty="0" err="1">
                <a:effectLst/>
                <a:latin typeface="TASA Orbiter VF"/>
              </a:rPr>
              <a:t>số</a:t>
            </a:r>
            <a:r>
              <a:rPr lang="en-US" b="1" i="0" dirty="0">
                <a:effectLst/>
                <a:latin typeface="TASA Orbiter VF"/>
              </a:rPr>
              <a:t> </a:t>
            </a:r>
            <a:r>
              <a:rPr lang="en-US" b="1" i="0" dirty="0" err="1">
                <a:effectLst/>
                <a:latin typeface="TASA Orbiter VF"/>
              </a:rPr>
              <a:t>ngẫu</a:t>
            </a:r>
            <a:r>
              <a:rPr lang="en-US" b="1" i="0" dirty="0">
                <a:effectLst/>
                <a:latin typeface="TASA Orbiter VF"/>
              </a:rPr>
              <a:t> </a:t>
            </a:r>
            <a:r>
              <a:rPr lang="en-US" b="1" i="0" dirty="0" err="1">
                <a:effectLst/>
                <a:latin typeface="TASA Orbiter VF"/>
              </a:rPr>
              <a:t>nhiên</a:t>
            </a:r>
            <a:r>
              <a:rPr lang="en-US" b="1" i="0" dirty="0">
                <a:effectLst/>
                <a:latin typeface="TASA Orbiter VF"/>
              </a:rPr>
              <a:t> </a:t>
            </a:r>
            <a:r>
              <a:rPr lang="en-US" b="1" i="0" dirty="0" err="1">
                <a:effectLst/>
                <a:latin typeface="TASA Orbiter VF"/>
              </a:rPr>
              <a:t>dựa</a:t>
            </a:r>
            <a:r>
              <a:rPr lang="en-US" b="1" i="0" dirty="0">
                <a:effectLst/>
                <a:latin typeface="TASA Orbiter VF"/>
              </a:rPr>
              <a:t> </a:t>
            </a:r>
            <a:r>
              <a:rPr lang="en-US" b="1" i="0" dirty="0" err="1">
                <a:effectLst/>
                <a:latin typeface="TASA Orbiter VF"/>
              </a:rPr>
              <a:t>trên</a:t>
            </a:r>
            <a:r>
              <a:rPr lang="en-US" b="1" i="0" dirty="0">
                <a:effectLst/>
                <a:latin typeface="TASA Orbiter VF"/>
              </a:rPr>
              <a:t> Blockchain</a:t>
            </a:r>
            <a:br>
              <a:rPr lang="en-US" b="1" i="0" dirty="0">
                <a:effectLst/>
                <a:latin typeface="TASA Orbiter VF"/>
              </a:rPr>
            </a:br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8E62E2D-C709-1F19-204A-BC938F01D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Chí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94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7D0ED6-E341-7B42-4991-5AF608ED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1C3694-C8E7-4FF2-2BF9-673F57F19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vi-VN" b="1" dirty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Tiêu đề</a:t>
            </a:r>
            <a:r>
              <a:rPr lang="vi-VN" dirty="0"/>
              <a:t>: Mục Đích Chính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Nội dung</a:t>
            </a:r>
            <a:r>
              <a:rPr lang="vi-V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Đồ án nhằm giải quyết vấn đề gì?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Đưa ra giải pháp, công nghệ, hoặc quy trình mới để giải quyết vấn đề đó.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Cung cấp giá trị gì cho cộng đồng, doanh nghiệp hoặc ngành học thuật?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Hình ảnh</a:t>
            </a:r>
            <a:r>
              <a:rPr lang="vi-VN" dirty="0"/>
              <a:t>: Hình minh họa về vấn đề và giải pháp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4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8AF74F-5716-508E-065F-F3409000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FF2B77C-7E52-BAA8-21F4-DDCAA9CB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err="1"/>
              <a:t>Slide</a:t>
            </a:r>
            <a:r>
              <a:rPr lang="vi-VN" b="1" dirty="0"/>
              <a:t> 3: Lợi Ích Mang Lại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Tiêu đề</a:t>
            </a:r>
            <a:r>
              <a:rPr lang="vi-VN" dirty="0"/>
              <a:t>: Lợi Ích Của Đồ Án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Nội dung</a:t>
            </a:r>
            <a:r>
              <a:rPr lang="vi-V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Cải thiện quy trình hiện tại như thế nào?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Giảm thiểu chi phí, tăng hiệu suất, hoặc nâng cao chất lượng.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Mang lại giá trị kinh tế, xã hội, hoặc môi trường nào?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Hình ảnh</a:t>
            </a:r>
            <a:r>
              <a:rPr lang="vi-VN" dirty="0"/>
              <a:t>: Biểu đồ hoặc hình minh họa về các lợi ích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3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4825C9-D2C5-D630-5DD0-E4CDF2DE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34A410-BFAE-F8EC-493A-2D602DC2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err="1"/>
              <a:t>Slide</a:t>
            </a:r>
            <a:r>
              <a:rPr lang="vi-VN" b="1" dirty="0"/>
              <a:t> 4: Ứng Dụng Thực Tiễn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Tiêu đề</a:t>
            </a:r>
            <a:r>
              <a:rPr lang="vi-VN" dirty="0"/>
              <a:t>: Ứng Dụng Thực Tiễn Của Đồ Án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Nội dung</a:t>
            </a:r>
            <a:r>
              <a:rPr lang="vi-V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Đồ án có thể áp dụng vào các lĩnh vực hoặc tình huống thực tế nào?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Những tổ chức, doanh nghiệp, hoặc cộng đồng nào có thể hưởng lợi từ đồ án?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Hình ảnh</a:t>
            </a:r>
            <a:r>
              <a:rPr lang="vi-VN" dirty="0"/>
              <a:t>: Hình minh họa về ứng dụng hoặc các lĩnh vực liên quan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4993B0-59ED-0E1B-C2D9-6559AC5E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FB60B4F-3AA2-683D-F208-4702603B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err="1"/>
              <a:t>Slide</a:t>
            </a:r>
            <a:r>
              <a:rPr lang="vi-VN" b="1" dirty="0"/>
              <a:t> 5: Ý Nghĩa Học Thuật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Tiêu đề</a:t>
            </a:r>
            <a:r>
              <a:rPr lang="vi-VN" dirty="0"/>
              <a:t>: Ý Nghĩa Học Thuật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Nội dung</a:t>
            </a:r>
            <a:r>
              <a:rPr lang="vi-V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Đóng góp gì cho lĩnh vực nghiên cứu hoặc phát triển công nghệ?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Mở ra những hướng nghiên cứu mới hoặc tạo ra cơ sở kiến thức cho các nghiên cứu tiếp theo.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Hình ảnh</a:t>
            </a:r>
            <a:r>
              <a:rPr lang="vi-VN" dirty="0"/>
              <a:t>: Biểu đồ hoặc sơ đồ nghiên cứu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7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E50EE0-859E-1640-BD6A-E62F96FB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D6C846-4EF8-727B-56E7-5196F0CC6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err="1"/>
              <a:t>Slide</a:t>
            </a:r>
            <a:r>
              <a:rPr lang="vi-VN" b="1" dirty="0"/>
              <a:t> 6: Kết Luận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Tiêu đề</a:t>
            </a:r>
            <a:r>
              <a:rPr lang="vi-VN" dirty="0"/>
              <a:t>: Kết Luận Về Ý Nghĩa Đồ Án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Nội dung</a:t>
            </a:r>
            <a:r>
              <a:rPr lang="vi-V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Tóm tắt ngắn gọn ý nghĩa của đồ án.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Những giá trị lâu dài mà đồ án mang lại.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Lời kêu gọi hoặc khuyến khích tiếp tục phát triển dự án trong tương lai.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/>
              <a:t>Hình ảnh</a:t>
            </a:r>
            <a:r>
              <a:rPr lang="vi-VN"/>
              <a:t>: Hình ảnh đóng góp cho xã hội, cộng đồng, hoặc công nghệ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56216"/>
      </p:ext>
    </p:extLst>
  </p:cSld>
  <p:clrMapOvr>
    <a:masterClrMapping/>
  </p:clrMapOvr>
</p:sld>
</file>

<file path=ppt/theme/theme1.xml><?xml version="1.0" encoding="utf-8"?>
<a:theme xmlns:a="http://schemas.openxmlformats.org/drawingml/2006/main" name="Lát cắt">
  <a:themeElements>
    <a:clrScheme name="Lát cắ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Lát cắ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át cắ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</TotalTime>
  <Words>356</Words>
  <Application>Microsoft Office PowerPoint</Application>
  <PresentationFormat>Màn hình rộng</PresentationFormat>
  <Paragraphs>35</Paragraphs>
  <Slides>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3" baseType="lpstr">
      <vt:lpstr>Arial</vt:lpstr>
      <vt:lpstr>Century Gothic</vt:lpstr>
      <vt:lpstr>Tahoma</vt:lpstr>
      <vt:lpstr>TASA Orbiter VF</vt:lpstr>
      <vt:lpstr>Times New Roman</vt:lpstr>
      <vt:lpstr>Wingdings 3</vt:lpstr>
      <vt:lpstr>Lát cắt</vt:lpstr>
      <vt:lpstr>Phát sinh số ngẫu nhiên dựa trên Blockchain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TRƯƠNG CHÍ VỸ</dc:creator>
  <cp:lastModifiedBy>TRƯƠNG CHÍ VỸ</cp:lastModifiedBy>
  <cp:revision>3</cp:revision>
  <dcterms:created xsi:type="dcterms:W3CDTF">2024-09-06T04:59:39Z</dcterms:created>
  <dcterms:modified xsi:type="dcterms:W3CDTF">2024-09-06T10:20:56Z</dcterms:modified>
</cp:coreProperties>
</file>