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7"/>
  </p:notesMasterIdLst>
  <p:handoutMasterIdLst>
    <p:handoutMasterId r:id="rId8"/>
  </p:handoutMasterIdLst>
  <p:sldIdLst>
    <p:sldId id="399" r:id="rId2"/>
    <p:sldId id="406" r:id="rId3"/>
    <p:sldId id="381" r:id="rId4"/>
    <p:sldId id="401" r:id="rId5"/>
    <p:sldId id="4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8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7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5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815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82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14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60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65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94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079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4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8154-F75D-480C-A9A8-77A8F9489176}" type="datetimeFigureOut">
              <a:rPr lang="vi-VN" smtClean="0"/>
              <a:t>21/12/2022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3426-5B66-4DF6-96F4-0BDC268620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29423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8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15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200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137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740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2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9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1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4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‹#›</a:t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0298447" y="635324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SLIDE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tx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22" name="Group 21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25" name="TextBox 24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26" name="TextBox 25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27" name="TextBox 26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23" name="TextBox 22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380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8" r:id="rId20"/>
    <p:sldLayoutId id="2147483652" r:id="rId21"/>
    <p:sldLayoutId id="2147483653" r:id="rId22"/>
    <p:sldLayoutId id="2147483654" r:id="rId23"/>
    <p:sldLayoutId id="2147483657" r:id="rId24"/>
    <p:sldLayoutId id="2147483699" r:id="rId25"/>
    <p:sldLayoutId id="2147483700" r:id="rId26"/>
    <p:sldLayoutId id="2147483658" r:id="rId27"/>
    <p:sldLayoutId id="2147483659" r:id="rId28"/>
    <p:sldLayoutId id="2147483661" r:id="rId29"/>
    <p:sldLayoutId id="2147483662" r:id="rId30"/>
    <p:sldLayoutId id="2147483663" r:id="rId31"/>
    <p:sldLayoutId id="2147483664" r:id="rId32"/>
    <p:sldLayoutId id="2147483665" r:id="rId33"/>
    <p:sldLayoutId id="2147483667" r:id="rId34"/>
    <p:sldLayoutId id="2147483668" r:id="rId35"/>
    <p:sldLayoutId id="2147483671" r:id="rId36"/>
    <p:sldLayoutId id="2147483672" r:id="rId37"/>
    <p:sldLayoutId id="2147483675" r:id="rId38"/>
    <p:sldLayoutId id="2147483676" r:id="rId39"/>
    <p:sldLayoutId id="2147483677" r:id="rId40"/>
    <p:sldLayoutId id="2147483673" r:id="rId41"/>
    <p:sldLayoutId id="2147483674" r:id="rId42"/>
    <p:sldLayoutId id="2147483678" r:id="rId43"/>
    <p:sldLayoutId id="2147483679" r:id="rId44"/>
    <p:sldLayoutId id="2147483680" r:id="rId45"/>
    <p:sldLayoutId id="2147483681" r:id="rId46"/>
    <p:sldLayoutId id="2147483683" r:id="rId47"/>
    <p:sldLayoutId id="2147483684" r:id="rId48"/>
    <p:sldLayoutId id="2147483685" r:id="rId49"/>
    <p:sldLayoutId id="2147483686" r:id="rId50"/>
    <p:sldLayoutId id="2147483687" r:id="rId51"/>
    <p:sldLayoutId id="2147483688" r:id="rId52"/>
    <p:sldLayoutId id="2147483689" r:id="rId53"/>
    <p:sldLayoutId id="2147483690" r:id="rId54"/>
    <p:sldLayoutId id="2147483692" r:id="rId55"/>
    <p:sldLayoutId id="2147483694" r:id="rId56"/>
    <p:sldLayoutId id="2147483695" r:id="rId57"/>
    <p:sldLayoutId id="2147483696" r:id="rId58"/>
    <p:sldLayoutId id="2147483697" r:id="rId59"/>
    <p:sldLayoutId id="2147483698" r:id="rId6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12" Type="http://schemas.openxmlformats.org/officeDocument/2006/relationships/image" Target="../media/image15.png"/><Relationship Id="rId17" Type="http://schemas.openxmlformats.org/officeDocument/2006/relationships/image" Target="../media/image19.gif"/><Relationship Id="rId2" Type="http://schemas.openxmlformats.org/officeDocument/2006/relationships/image" Target="../media/image7.jpg"/><Relationship Id="rId16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2.wdp"/><Relationship Id="rId5" Type="http://schemas.openxmlformats.org/officeDocument/2006/relationships/image" Target="../media/image10.jpeg"/><Relationship Id="rId15" Type="http://schemas.openxmlformats.org/officeDocument/2006/relationships/image" Target="../media/image17.gif"/><Relationship Id="rId10" Type="http://schemas.openxmlformats.org/officeDocument/2006/relationships/image" Target="../media/image14.png"/><Relationship Id="rId4" Type="http://schemas.openxmlformats.org/officeDocument/2006/relationships/image" Target="../media/image9.jp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36478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304800" y="986557"/>
            <a:ext cx="5125301" cy="156966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  <a:r>
              <a:rPr lang="en-US" sz="480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</a:t>
            </a:r>
          </a:p>
          <a:p>
            <a:pPr algn="ctr"/>
            <a:r>
              <a:rPr lang="en-US" sz="480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WEB</a:t>
            </a:r>
            <a:endParaRPr lang="en-US" sz="480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1096538" y="5029436"/>
            <a:ext cx="416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Nhóm 9</a:t>
            </a:r>
            <a:endParaRPr lang="en-US" sz="3600" b="1" spc="4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90" y="2579617"/>
            <a:ext cx="3537442" cy="34117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5229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calendar&#10;&#10;Description automatically generated">
            <a:extLst>
              <a:ext uri="{FF2B5EF4-FFF2-40B4-BE49-F238E27FC236}">
                <a16:creationId xmlns:a16="http://schemas.microsoft.com/office/drawing/2014/main" id="{CD3BCACE-BA5D-4D5E-AA26-6D9DBB2B0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8" y="136524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FC9707-D139-457D-A44B-4EC41B8D35A1}"/>
              </a:ext>
            </a:extLst>
          </p:cNvPr>
          <p:cNvSpPr/>
          <p:nvPr/>
        </p:nvSpPr>
        <p:spPr>
          <a:xfrm>
            <a:off x="0" y="1"/>
            <a:ext cx="12192000" cy="1022555"/>
          </a:xfrm>
          <a:prstGeom prst="rect">
            <a:avLst/>
          </a:prstGeom>
          <a:solidFill>
            <a:srgbClr val="F35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11636E0E-8C35-4C18-BA90-F3E00496F6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3" b="26134"/>
          <a:stretch/>
        </p:blipFill>
        <p:spPr>
          <a:xfrm>
            <a:off x="0" y="-64969"/>
            <a:ext cx="2455595" cy="11524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89131E-7759-4AC9-AA9D-30FCEC991B0D}"/>
              </a:ext>
            </a:extLst>
          </p:cNvPr>
          <p:cNvSpPr txBox="1"/>
          <p:nvPr/>
        </p:nvSpPr>
        <p:spPr>
          <a:xfrm>
            <a:off x="3030313" y="-50827"/>
            <a:ext cx="8232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ln w="28575">
                  <a:solidFill>
                    <a:srgbClr val="5F0B09"/>
                  </a:solidFill>
                </a:ln>
                <a:solidFill>
                  <a:srgbClr val="D45641"/>
                </a:solidFill>
                <a:latin typeface="Mklatin" panose="02000805020000020003" pitchFamily="2" charset="0"/>
              </a:rPr>
              <a:t>GROUP </a:t>
            </a:r>
            <a:r>
              <a:rPr lang="en-US" sz="6600" b="1">
                <a:ln w="28575">
                  <a:solidFill>
                    <a:srgbClr val="5F0B09"/>
                  </a:solidFill>
                </a:ln>
                <a:solidFill>
                  <a:srgbClr val="D45641"/>
                </a:solidFill>
                <a:latin typeface="Mklatin" panose="02000805020000020003" pitchFamily="2" charset="0"/>
              </a:rPr>
              <a:t>9</a:t>
            </a:r>
            <a:endParaRPr lang="vi-VN" sz="6600" b="1">
              <a:ln w="28575">
                <a:solidFill>
                  <a:srgbClr val="5F0B09"/>
                </a:solidFill>
              </a:ln>
              <a:solidFill>
                <a:srgbClr val="D4564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4748FF-ADD0-4B7A-8089-1E8EFD16AE58}"/>
              </a:ext>
            </a:extLst>
          </p:cNvPr>
          <p:cNvGrpSpPr/>
          <p:nvPr/>
        </p:nvGrpSpPr>
        <p:grpSpPr>
          <a:xfrm>
            <a:off x="1351537" y="1497049"/>
            <a:ext cx="3678274" cy="4019097"/>
            <a:chOff x="253103" y="1498789"/>
            <a:chExt cx="3134084" cy="371178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E8ECAA4-66E5-4A86-B6B3-531B0E1183D5}"/>
                </a:ext>
              </a:extLst>
            </p:cNvPr>
            <p:cNvGrpSpPr/>
            <p:nvPr/>
          </p:nvGrpSpPr>
          <p:grpSpPr>
            <a:xfrm>
              <a:off x="253103" y="1498789"/>
              <a:ext cx="3134084" cy="3711787"/>
              <a:chOff x="920582" y="1598373"/>
              <a:chExt cx="3134084" cy="3711787"/>
            </a:xfrm>
          </p:grpSpPr>
          <p:pic>
            <p:nvPicPr>
              <p:cNvPr id="17" name="Picture 16" descr="Diagram&#10;&#10;Description automatically generated">
                <a:extLst>
                  <a:ext uri="{FF2B5EF4-FFF2-40B4-BE49-F238E27FC236}">
                    <a16:creationId xmlns:a16="http://schemas.microsoft.com/office/drawing/2014/main" id="{5B705199-637B-4263-9B44-4B9D78484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28760" y="2090195"/>
                <a:ext cx="3711787" cy="2728143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2F943B6-99DC-494F-BB29-4B765594857D}"/>
                  </a:ext>
                </a:extLst>
              </p:cNvPr>
              <p:cNvSpPr/>
              <p:nvPr/>
            </p:nvSpPr>
            <p:spPr>
              <a:xfrm>
                <a:off x="1393869" y="4119808"/>
                <a:ext cx="1953955" cy="904101"/>
              </a:xfrm>
              <a:prstGeom prst="rect">
                <a:avLst/>
              </a:prstGeom>
              <a:solidFill>
                <a:srgbClr val="B38D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140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FEA3B44-A34E-4952-9B6E-436938BECD67}"/>
                  </a:ext>
                </a:extLst>
              </p:cNvPr>
              <p:cNvSpPr/>
              <p:nvPr/>
            </p:nvSpPr>
            <p:spPr>
              <a:xfrm>
                <a:off x="1359741" y="1935308"/>
                <a:ext cx="1849821" cy="2134758"/>
              </a:xfrm>
              <a:prstGeom prst="roundRect">
                <a:avLst>
                  <a:gd name="adj" fmla="val 0"/>
                </a:avLst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7702" r="-7702"/>
                </a:stretch>
              </a:blipFill>
              <a:ln w="28575">
                <a:solidFill>
                  <a:srgbClr val="230E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14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F7F1DA-1D2D-41D0-B4EA-844FDC10279C}"/>
                  </a:ext>
                </a:extLst>
              </p:cNvPr>
              <p:cNvSpPr txBox="1"/>
              <p:nvPr/>
            </p:nvSpPr>
            <p:spPr>
              <a:xfrm>
                <a:off x="1041480" y="4556447"/>
                <a:ext cx="3013186" cy="42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smtClean="0"/>
                  <a:t>Bùi </a:t>
                </a:r>
                <a:r>
                  <a:rPr lang="en-US" sz="2400" b="1" i="1"/>
                  <a:t>Lê Thanh Ngân</a:t>
                </a:r>
                <a:endParaRPr lang="en-US" sz="2400"/>
              </a:p>
            </p:txBody>
          </p:sp>
        </p:grpSp>
        <p:pic>
          <p:nvPicPr>
            <p:cNvPr id="46" name="Picture 45" descr="Diagram&#10;&#10;Description automatically generated">
              <a:extLst>
                <a:ext uri="{FF2B5EF4-FFF2-40B4-BE49-F238E27FC236}">
                  <a16:creationId xmlns:a16="http://schemas.microsoft.com/office/drawing/2014/main" id="{9291F3DC-6390-4259-9922-A20FC445CF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2455" r="2263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83" r="76097"/>
            <a:stretch/>
          </p:blipFill>
          <p:spPr>
            <a:xfrm>
              <a:off x="359824" y="2081968"/>
              <a:ext cx="620323" cy="283845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E543BA-82DE-427E-BD4F-07B531B3874C}"/>
              </a:ext>
            </a:extLst>
          </p:cNvPr>
          <p:cNvGrpSpPr/>
          <p:nvPr/>
        </p:nvGrpSpPr>
        <p:grpSpPr>
          <a:xfrm>
            <a:off x="6365723" y="1466695"/>
            <a:ext cx="3536447" cy="3981547"/>
            <a:chOff x="3094723" y="1495279"/>
            <a:chExt cx="2992948" cy="371178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58981DC-E6EC-4C25-B618-01A668AEB363}"/>
                </a:ext>
              </a:extLst>
            </p:cNvPr>
            <p:cNvGrpSpPr/>
            <p:nvPr/>
          </p:nvGrpSpPr>
          <p:grpSpPr>
            <a:xfrm>
              <a:off x="3094723" y="1495279"/>
              <a:ext cx="2992948" cy="3711787"/>
              <a:chOff x="830463" y="1598373"/>
              <a:chExt cx="2992948" cy="3711787"/>
            </a:xfrm>
          </p:grpSpPr>
          <p:pic>
            <p:nvPicPr>
              <p:cNvPr id="24" name="Picture 23" descr="Diagram&#10;&#10;Description automatically generated">
                <a:extLst>
                  <a:ext uri="{FF2B5EF4-FFF2-40B4-BE49-F238E27FC236}">
                    <a16:creationId xmlns:a16="http://schemas.microsoft.com/office/drawing/2014/main" id="{C9D6C290-C1FB-428A-8EE9-0FCC8E1B8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28760" y="2090195"/>
                <a:ext cx="3711787" cy="2728143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9D14ED6-187C-4986-99E3-0FF9FC06A854}"/>
                  </a:ext>
                </a:extLst>
              </p:cNvPr>
              <p:cNvSpPr/>
              <p:nvPr/>
            </p:nvSpPr>
            <p:spPr>
              <a:xfrm>
                <a:off x="1307675" y="4079194"/>
                <a:ext cx="1953955" cy="904102"/>
              </a:xfrm>
              <a:prstGeom prst="rect">
                <a:avLst/>
              </a:prstGeom>
              <a:solidFill>
                <a:srgbClr val="B38D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140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844A54E-61D0-49A4-99C3-AB6336560349}"/>
                  </a:ext>
                </a:extLst>
              </p:cNvPr>
              <p:cNvSpPr/>
              <p:nvPr/>
            </p:nvSpPr>
            <p:spPr>
              <a:xfrm>
                <a:off x="1402027" y="1976849"/>
                <a:ext cx="1849821" cy="2134758"/>
              </a:xfrm>
              <a:prstGeom prst="roundRect">
                <a:avLst>
                  <a:gd name="adj" fmla="val 0"/>
                </a:avLst>
              </a:prstGeom>
              <a:blipFill dpi="0"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7702" r="-7702"/>
                </a:stretch>
              </a:blipFill>
              <a:ln w="28575">
                <a:solidFill>
                  <a:srgbClr val="230E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0A9E88-7F1B-41C1-BCB5-36BFAAED2D62}"/>
                  </a:ext>
                </a:extLst>
              </p:cNvPr>
              <p:cNvSpPr txBox="1"/>
              <p:nvPr/>
            </p:nvSpPr>
            <p:spPr>
              <a:xfrm>
                <a:off x="830463" y="4461330"/>
                <a:ext cx="2992948" cy="43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/>
                  <a:t> </a:t>
                </a:r>
                <a:r>
                  <a:rPr lang="en-US" sz="2400" b="1" i="1" smtClean="0"/>
                  <a:t>Tống Duy Trường Đạt</a:t>
                </a:r>
                <a:endParaRPr lang="vi-VN" sz="3600">
                  <a:solidFill>
                    <a:srgbClr val="2A252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47" name="Picture 46" descr="Diagram&#10;&#10;Description automatically generated">
              <a:extLst>
                <a:ext uri="{FF2B5EF4-FFF2-40B4-BE49-F238E27FC236}">
                  <a16:creationId xmlns:a16="http://schemas.microsoft.com/office/drawing/2014/main" id="{2E0D1893-C906-4B97-BC2A-CBEE7B521B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32" b="92953" l="25586" r="41016">
                          <a14:foregroundMark x1="33008" y1="90268" x2="33008" y2="90268"/>
                          <a14:foregroundMark x1="33008" y1="92953" x2="33008" y2="92953"/>
                          <a14:foregroundMark x1="41016" y1="63423" x2="41016" y2="634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09" r="57031"/>
            <a:stretch/>
          </p:blipFill>
          <p:spPr>
            <a:xfrm>
              <a:off x="3336946" y="2515300"/>
              <a:ext cx="655401" cy="2001428"/>
            </a:xfrm>
            <a:prstGeom prst="rect">
              <a:avLst/>
            </a:prstGeom>
          </p:spPr>
        </p:pic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2BEB92B7-DEDA-484A-834F-2A71DCC02D0F}"/>
              </a:ext>
            </a:extLst>
          </p:cNvPr>
          <p:cNvSpPr/>
          <p:nvPr/>
        </p:nvSpPr>
        <p:spPr>
          <a:xfrm>
            <a:off x="0" y="5925672"/>
            <a:ext cx="12192000" cy="932329"/>
          </a:xfrm>
          <a:prstGeom prst="rect">
            <a:avLst/>
          </a:prstGeom>
          <a:solidFill>
            <a:srgbClr val="3DF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E2DDE6F-477A-4A0F-94AC-996F19547A5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5741" b="78426" l="27448" r="51875">
                        <a14:foregroundMark x1="50156" y1="54907" x2="51042" y2="57037"/>
                        <a14:foregroundMark x1="51458" y1="56296" x2="51927" y2="57222"/>
                        <a14:foregroundMark x1="42083" y1="63889" x2="43229" y2="67963"/>
                        <a14:foregroundMark x1="39427" y1="78426" x2="39427" y2="78426"/>
                        <a14:foregroundMark x1="27865" y1="57685" x2="27865" y2="57685"/>
                        <a14:foregroundMark x1="28542" y1="52130" x2="28542" y2="52130"/>
                        <a14:foregroundMark x1="29323" y1="49167" x2="29323" y2="49167"/>
                        <a14:foregroundMark x1="30417" y1="46296" x2="30417" y2="46296"/>
                        <a14:foregroundMark x1="31302" y1="43796" x2="31302" y2="43796"/>
                        <a14:foregroundMark x1="32656" y1="42593" x2="32813" y2="42130"/>
                        <a14:foregroundMark x1="34844" y1="40556" x2="34844" y2="40556"/>
                        <a14:foregroundMark x1="36979" y1="38519" x2="36979" y2="38519"/>
                        <a14:foregroundMark x1="33542" y1="40926" x2="33542" y2="40926"/>
                        <a14:foregroundMark x1="29948" y1="47685" x2="29948" y2="47685"/>
                        <a14:foregroundMark x1="29583" y1="47685" x2="29583" y2="47685"/>
                        <a14:foregroundMark x1="28958" y1="50093" x2="28958" y2="50093"/>
                        <a14:foregroundMark x1="28802" y1="50833" x2="28802" y2="50833"/>
                      </a14:backgroundRemoval>
                    </a14:imgEffect>
                  </a14:imgLayer>
                </a14:imgProps>
              </a:ext>
            </a:extLst>
          </a:blip>
          <a:srcRect l="24486" t="30588" r="45587" b="17255"/>
          <a:stretch/>
        </p:blipFill>
        <p:spPr>
          <a:xfrm rot="20834145">
            <a:off x="-11236" y="5465432"/>
            <a:ext cx="1485855" cy="1456648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11E34AE-19EE-495C-926E-12A539BB75C7}"/>
              </a:ext>
            </a:extLst>
          </p:cNvPr>
          <p:cNvGrpSpPr/>
          <p:nvPr/>
        </p:nvGrpSpPr>
        <p:grpSpPr>
          <a:xfrm>
            <a:off x="8973775" y="5279231"/>
            <a:ext cx="3358960" cy="1595085"/>
            <a:chOff x="8921354" y="5331557"/>
            <a:chExt cx="3358960" cy="159508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819DC21-842C-4FF1-AD99-DBBBEC9C45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7315" b="65648" l="50938" r="74115">
                          <a14:foregroundMark x1="57344" y1="46204" x2="60417" y2="46204"/>
                          <a14:foregroundMark x1="64219" y1="43426" x2="65156" y2="43426"/>
                          <a14:foregroundMark x1="62917" y1="44444" x2="64583" y2="45185"/>
                          <a14:foregroundMark x1="62031" y1="65093" x2="62031" y2="65093"/>
                          <a14:foregroundMark x1="67969" y1="63981" x2="68073" y2="63981"/>
                          <a14:foregroundMark x1="68333" y1="63704" x2="68333" y2="63704"/>
                          <a14:foregroundMark x1="68594" y1="63704" x2="68594" y2="63704"/>
                          <a14:foregroundMark x1="68958" y1="63241" x2="68958" y2="63241"/>
                          <a14:foregroundMark x1="66719" y1="65093" x2="66719" y2="65093"/>
                          <a14:foregroundMark x1="65156" y1="65648" x2="65156" y2="65648"/>
                          <a14:foregroundMark x1="72813" y1="47315" x2="72813" y2="47315"/>
                          <a14:foregroundMark x1="72917" y1="55648" x2="72917" y2="55648"/>
                          <a14:foregroundMark x1="73073" y1="50370" x2="73073" y2="50370"/>
                          <a14:foregroundMark x1="71979" y1="35741" x2="71979" y2="35741"/>
                          <a14:foregroundMark x1="72135" y1="36296" x2="72135" y2="36296"/>
                          <a14:foregroundMark x1="71927" y1="34352" x2="71927" y2="34352"/>
                          <a14:foregroundMark x1="72344" y1="40000" x2="72344" y2="40000"/>
                          <a14:foregroundMark x1="72240" y1="37685" x2="72240" y2="37685"/>
                          <a14:foregroundMark x1="72552" y1="43981" x2="72552" y2="43981"/>
                          <a14:foregroundMark x1="72865" y1="46481" x2="72865" y2="46481"/>
                          <a14:foregroundMark x1="72656" y1="43426" x2="72604" y2="44722"/>
                          <a14:foregroundMark x1="72448" y1="41852" x2="72552" y2="43241"/>
                          <a14:foregroundMark x1="71146" y1="29074" x2="71146" y2="29074"/>
                          <a14:foregroundMark x1="69896" y1="28241" x2="69896" y2="28241"/>
                          <a14:foregroundMark x1="68958" y1="29630" x2="68958" y2="29630"/>
                          <a14:foregroundMark x1="69063" y1="29167" x2="69271" y2="28981"/>
                          <a14:foregroundMark x1="71667" y1="31944" x2="71667" y2="31944"/>
                          <a14:foregroundMark x1="71458" y1="30093" x2="71458" y2="30093"/>
                          <a14:foregroundMark x1="71719" y1="33148" x2="71719" y2="33148"/>
                          <a14:foregroundMark x1="71927" y1="33148" x2="71927" y2="33148"/>
                          <a14:foregroundMark x1="71927" y1="33333" x2="71927" y2="33333"/>
                          <a14:foregroundMark x1="71875" y1="33241" x2="71875" y2="33241"/>
                          <a14:foregroundMark x1="71719" y1="32500" x2="71719" y2="32500"/>
                          <a14:foregroundMark x1="71979" y1="33981" x2="71979" y2="33981"/>
                          <a14:foregroundMark x1="67656" y1="32407" x2="67656" y2="32407"/>
                          <a14:foregroundMark x1="65573" y1="32685" x2="65573" y2="32685"/>
                          <a14:foregroundMark x1="65156" y1="32685" x2="65156" y2="32685"/>
                          <a14:foregroundMark x1="52448" y1="32685" x2="52448" y2="32685"/>
                          <a14:foregroundMark x1="51354" y1="34722" x2="51354" y2="34722"/>
                          <a14:foregroundMark x1="51823" y1="32963" x2="51823" y2="32963"/>
                          <a14:foregroundMark x1="50990" y1="40741" x2="50990" y2="40741"/>
                          <a14:foregroundMark x1="52083" y1="53889" x2="52083" y2="53889"/>
                          <a14:foregroundMark x1="51771" y1="52315" x2="51771" y2="52315"/>
                          <a14:backgroundMark x1="71615" y1="30648" x2="71875" y2="32315"/>
                          <a14:backgroundMark x1="71901" y1="33148" x2="71979" y2="33796"/>
                          <a14:backgroundMark x1="71823" y1="32500" x2="71901" y2="33148"/>
                        </a14:backgroundRemoval>
                      </a14:imgEffect>
                    </a14:imgLayer>
                  </a14:imgProps>
                </a:ext>
              </a:extLst>
            </a:blip>
            <a:srcRect l="48064" t="22652" r="22984" b="30610"/>
            <a:stretch/>
          </p:blipFill>
          <p:spPr>
            <a:xfrm>
              <a:off x="10523764" y="5331557"/>
              <a:ext cx="1756550" cy="1595085"/>
            </a:xfrm>
            <a:prstGeom prst="rect">
              <a:avLst/>
            </a:prstGeom>
          </p:spPr>
        </p:pic>
        <p:pic>
          <p:nvPicPr>
            <p:cNvPr id="73" name="Picture 72" descr="Diagram&#10;&#10;Description automatically generated">
              <a:extLst>
                <a:ext uri="{FF2B5EF4-FFF2-40B4-BE49-F238E27FC236}">
                  <a16:creationId xmlns:a16="http://schemas.microsoft.com/office/drawing/2014/main" id="{9C8FA8F0-87F4-4DDB-BB16-5BE09D007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383" b="92282" l="43750" r="59375">
                          <a14:foregroundMark x1="51758" y1="7718" x2="51758" y2="7718"/>
                          <a14:foregroundMark x1="51367" y1="92282" x2="51563" y2="912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38" r="38373"/>
            <a:stretch/>
          </p:blipFill>
          <p:spPr>
            <a:xfrm rot="18702417">
              <a:off x="9858043" y="4896463"/>
              <a:ext cx="965071" cy="2838450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ECDCD470-366E-4F7D-B982-0820FB1C6AB5}"/>
              </a:ext>
            </a:extLst>
          </p:cNvPr>
          <p:cNvSpPr/>
          <p:nvPr/>
        </p:nvSpPr>
        <p:spPr>
          <a:xfrm>
            <a:off x="-41161" y="6961957"/>
            <a:ext cx="12233161" cy="11524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pic>
        <p:nvPicPr>
          <p:cNvPr id="75" name="Picture 74" descr="Text&#10;&#10;Description automatically generated">
            <a:extLst>
              <a:ext uri="{FF2B5EF4-FFF2-40B4-BE49-F238E27FC236}">
                <a16:creationId xmlns:a16="http://schemas.microsoft.com/office/drawing/2014/main" id="{BA1A92A6-89F7-4F2E-8696-09D4ECFE6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3" b="26134"/>
          <a:stretch/>
        </p:blipFill>
        <p:spPr>
          <a:xfrm>
            <a:off x="558775" y="-1960264"/>
            <a:ext cx="3105872" cy="1457689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3C72788D-31F6-4F8F-8BFE-E8F83452F3F6}"/>
              </a:ext>
            </a:extLst>
          </p:cNvPr>
          <p:cNvGrpSpPr/>
          <p:nvPr/>
        </p:nvGrpSpPr>
        <p:grpSpPr>
          <a:xfrm>
            <a:off x="12541409" y="491742"/>
            <a:ext cx="7375259" cy="6286285"/>
            <a:chOff x="4856204" y="369111"/>
            <a:chExt cx="7080422" cy="6054813"/>
          </a:xfrm>
        </p:grpSpPr>
        <p:sp>
          <p:nvSpPr>
            <p:cNvPr id="77" name="Scroll: Horizontal 76">
              <a:extLst>
                <a:ext uri="{FF2B5EF4-FFF2-40B4-BE49-F238E27FC236}">
                  <a16:creationId xmlns:a16="http://schemas.microsoft.com/office/drawing/2014/main" id="{B92BBD2A-AD8B-42FE-8EDC-62EDF72FF978}"/>
                </a:ext>
              </a:extLst>
            </p:cNvPr>
            <p:cNvSpPr/>
            <p:nvPr/>
          </p:nvSpPr>
          <p:spPr>
            <a:xfrm rot="5400000">
              <a:off x="5369008" y="-143693"/>
              <a:ext cx="6054813" cy="7080422"/>
            </a:xfrm>
            <a:prstGeom prst="horizontalScroll">
              <a:avLst>
                <a:gd name="adj" fmla="val 8016"/>
              </a:avLst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7CD8A3-E7FB-416E-A1F3-55AB2C41262A}"/>
                </a:ext>
              </a:extLst>
            </p:cNvPr>
            <p:cNvSpPr/>
            <p:nvPr/>
          </p:nvSpPr>
          <p:spPr>
            <a:xfrm>
              <a:off x="5564674" y="1087523"/>
              <a:ext cx="5605834" cy="4917861"/>
            </a:xfrm>
            <a:prstGeom prst="rect">
              <a:avLst/>
            </a:prstGeom>
            <a:solidFill>
              <a:srgbClr val="B38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B021A28D-1AA9-4150-87D2-4B67448136F3}"/>
                </a:ext>
              </a:extLst>
            </p:cNvPr>
            <p:cNvSpPr/>
            <p:nvPr/>
          </p:nvSpPr>
          <p:spPr>
            <a:xfrm rot="5400000">
              <a:off x="5621462" y="2329576"/>
              <a:ext cx="153838" cy="267414"/>
            </a:xfrm>
            <a:prstGeom prst="triangl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C33F6F80-A0EB-481B-AA6F-4B1989BCC925}"/>
                </a:ext>
              </a:extLst>
            </p:cNvPr>
            <p:cNvSpPr/>
            <p:nvPr/>
          </p:nvSpPr>
          <p:spPr>
            <a:xfrm>
              <a:off x="10002780" y="5737970"/>
              <a:ext cx="153838" cy="267414"/>
            </a:xfrm>
            <a:prstGeom prst="triangl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0DC7E8E-36E5-4D98-AA67-7A88CA691E1D}"/>
                </a:ext>
              </a:extLst>
            </p:cNvPr>
            <p:cNvSpPr/>
            <p:nvPr/>
          </p:nvSpPr>
          <p:spPr>
            <a:xfrm rot="10800000">
              <a:off x="9506876" y="1087523"/>
              <a:ext cx="153838" cy="267414"/>
            </a:xfrm>
            <a:prstGeom prst="triangl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C231E1D-CF99-4700-8D42-3BF55791A426}"/>
                </a:ext>
              </a:extLst>
            </p:cNvPr>
            <p:cNvSpPr/>
            <p:nvPr/>
          </p:nvSpPr>
          <p:spPr>
            <a:xfrm>
              <a:off x="6562395" y="5627725"/>
              <a:ext cx="128706" cy="423869"/>
            </a:xfrm>
            <a:prstGeom prst="triangl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A5F9A68C-51F7-4A8E-935F-709D8A43137F}"/>
                </a:ext>
              </a:extLst>
            </p:cNvPr>
            <p:cNvSpPr/>
            <p:nvPr/>
          </p:nvSpPr>
          <p:spPr>
            <a:xfrm rot="4271628">
              <a:off x="5571024" y="5684624"/>
              <a:ext cx="254714" cy="360765"/>
            </a:xfrm>
            <a:prstGeom prst="triangl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102EB1A-2725-4EAE-930C-1BCD8D8DB8F4}"/>
                </a:ext>
              </a:extLst>
            </p:cNvPr>
            <p:cNvSpPr/>
            <p:nvPr/>
          </p:nvSpPr>
          <p:spPr>
            <a:xfrm rot="16200000">
              <a:off x="10964152" y="2659221"/>
              <a:ext cx="153838" cy="267414"/>
            </a:xfrm>
            <a:prstGeom prst="triangl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270285EB-8930-4393-BAD0-A92877029F39}"/>
                </a:ext>
              </a:extLst>
            </p:cNvPr>
            <p:cNvSpPr/>
            <p:nvPr/>
          </p:nvSpPr>
          <p:spPr>
            <a:xfrm rot="16200000">
              <a:off x="10917771" y="3135787"/>
              <a:ext cx="126165" cy="387849"/>
            </a:xfrm>
            <a:prstGeom prst="triangle">
              <a:avLst>
                <a:gd name="adj" fmla="val 47222"/>
              </a:avLst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8FA5A563-2F90-429B-8887-9092FAADC75B}"/>
                </a:ext>
              </a:extLst>
            </p:cNvPr>
            <p:cNvSpPr/>
            <p:nvPr/>
          </p:nvSpPr>
          <p:spPr>
            <a:xfrm rot="10800000">
              <a:off x="7650461" y="1087523"/>
              <a:ext cx="153838" cy="267414"/>
            </a:xfrm>
            <a:prstGeom prst="triangl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</p:grpSp>
      <p:pic>
        <p:nvPicPr>
          <p:cNvPr id="87" name="Picture 86" descr="Diagram&#10;&#10;Description automatically generated">
            <a:extLst>
              <a:ext uri="{FF2B5EF4-FFF2-40B4-BE49-F238E27FC236}">
                <a16:creationId xmlns:a16="http://schemas.microsoft.com/office/drawing/2014/main" id="{8A221FF9-33BB-436C-BE0D-7E6F0A5C6BB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383" b="92282" l="43750" r="59375">
                        <a14:foregroundMark x1="51758" y1="7718" x2="51758" y2="7718"/>
                        <a14:foregroundMark x1="51367" y1="92282" x2="51563" y2="91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38" r="38373"/>
          <a:stretch/>
        </p:blipFill>
        <p:spPr>
          <a:xfrm rot="723616">
            <a:off x="13485971" y="7999731"/>
            <a:ext cx="965071" cy="2838451"/>
          </a:xfrm>
          <a:prstGeom prst="rect">
            <a:avLst/>
          </a:prstGeom>
        </p:spPr>
      </p:pic>
      <p:pic>
        <p:nvPicPr>
          <p:cNvPr id="88" name="Picture 87" descr="A picture containing text&#10;&#10;Description automatically generated">
            <a:extLst>
              <a:ext uri="{FF2B5EF4-FFF2-40B4-BE49-F238E27FC236}">
                <a16:creationId xmlns:a16="http://schemas.microsoft.com/office/drawing/2014/main" id="{5D3C44E6-9EB9-4C54-BD80-BD20BB27FC3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7896" y="5735029"/>
            <a:ext cx="1122972" cy="1122972"/>
          </a:xfrm>
          <a:prstGeom prst="rect">
            <a:avLst/>
          </a:prstGeom>
        </p:spPr>
      </p:pic>
      <p:pic>
        <p:nvPicPr>
          <p:cNvPr id="89" name="Picture 8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BC065B9-5FFE-4B60-BEA0-6A6732AFA1A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60"/>
          <a:stretch/>
        </p:blipFill>
        <p:spPr>
          <a:xfrm>
            <a:off x="-2871861" y="3393477"/>
            <a:ext cx="2089560" cy="3200319"/>
          </a:xfrm>
          <a:prstGeom prst="rect">
            <a:avLst/>
          </a:prstGeom>
        </p:spPr>
      </p:pic>
      <p:pic>
        <p:nvPicPr>
          <p:cNvPr id="90" name="Picture 89" descr="A picture containing text&#10;&#10;Description automatically generated">
            <a:extLst>
              <a:ext uri="{FF2B5EF4-FFF2-40B4-BE49-F238E27FC236}">
                <a16:creationId xmlns:a16="http://schemas.microsoft.com/office/drawing/2014/main" id="{C96A1A1B-6A55-4038-A396-EAF9BCB5F47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045076" y="5849008"/>
            <a:ext cx="814385" cy="988624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DFF3A7A4-C93B-4E5D-8349-7074C54577DD}"/>
              </a:ext>
            </a:extLst>
          </p:cNvPr>
          <p:cNvSpPr txBox="1"/>
          <p:nvPr/>
        </p:nvSpPr>
        <p:spPr>
          <a:xfrm>
            <a:off x="-4789576" y="1590099"/>
            <a:ext cx="4807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ysClr val="windowText" lastClr="000000"/>
                  </a:solidFill>
                </a:ln>
                <a:solidFill>
                  <a:srgbClr val="D45641"/>
                </a:solidFill>
                <a:latin typeface="Lobster" panose="00000500000000000000" pitchFamily="2" charset="0"/>
              </a:rPr>
              <a:t>Nội dung bài học</a:t>
            </a:r>
            <a:endParaRPr lang="vi-VN" sz="5400" b="1">
              <a:ln w="12700">
                <a:solidFill>
                  <a:sysClr val="windowText" lastClr="000000"/>
                </a:solidFill>
              </a:ln>
              <a:solidFill>
                <a:srgbClr val="D45641"/>
              </a:solidFill>
              <a:latin typeface="Lobster" panose="00000500000000000000" pitchFamily="2" charset="0"/>
            </a:endParaRPr>
          </a:p>
        </p:txBody>
      </p:sp>
      <p:pic>
        <p:nvPicPr>
          <p:cNvPr id="92" name="Picture 9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E4B274A-4ECC-492B-AFEC-B8AF0844BF5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5"/>
          <a:stretch/>
        </p:blipFill>
        <p:spPr>
          <a:xfrm>
            <a:off x="13291771" y="4020225"/>
            <a:ext cx="1844264" cy="320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5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0" r="-2581" b="4463"/>
          <a:stretch/>
        </p:blipFill>
        <p:spPr>
          <a:xfrm>
            <a:off x="0" y="-5309419"/>
            <a:ext cx="12506632" cy="17049135"/>
          </a:xfrm>
        </p:spPr>
      </p:pic>
      <p:sp>
        <p:nvSpPr>
          <p:cNvPr id="13" name="Rectangle 12"/>
          <p:cNvSpPr/>
          <p:nvPr/>
        </p:nvSpPr>
        <p:spPr>
          <a:xfrm>
            <a:off x="1" y="-4418372"/>
            <a:ext cx="12191999" cy="1583362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2271252"/>
            <a:ext cx="8432799" cy="23892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64964" y="4377659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55026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 smtClean="0">
                  <a:solidFill>
                    <a:schemeClr val="bg1"/>
                  </a:solidFill>
                  <a:latin typeface="+mn-lt"/>
                </a:rPr>
                <a:t>GAME</a:t>
              </a:r>
              <a:endParaRPr lang="en-US" sz="1400" b="0" spc="4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46459" y="1936470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43646" y="2669521"/>
            <a:ext cx="7655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spc="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" panose="00000500000000000000" pitchFamily="50" charset="0"/>
              </a:rPr>
              <a:t>GIAO DIỆN</a:t>
            </a:r>
            <a:endParaRPr lang="en-US" sz="8800" b="1" spc="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9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49" y="1284398"/>
            <a:ext cx="8730029" cy="47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21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96579" y="6407837"/>
            <a:ext cx="147027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bg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100" spc="400" dirty="0" smtClean="0">
                <a:solidFill>
                  <a:schemeClr val="bg1"/>
                </a:solidFill>
                <a:latin typeface="+mj-lt"/>
              </a:rPr>
              <a:t>GROUP4</a:t>
            </a:r>
            <a:endParaRPr lang="en-US" sz="1100" spc="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31" y="-10542"/>
            <a:ext cx="9831985" cy="68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31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2515</TotalTime>
  <Words>33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</vt:lpstr>
      <vt:lpstr>Calibri</vt:lpstr>
      <vt:lpstr>Century Gothic</vt:lpstr>
      <vt:lpstr>Lato Light</vt:lpstr>
      <vt:lpstr>Lobster</vt:lpstr>
      <vt:lpstr>Mklatin</vt:lpstr>
      <vt:lpstr>Montserrat</vt:lpstr>
      <vt:lpstr>Socialico</vt:lpstr>
      <vt:lpstr>Source Sans Pro</vt:lpstr>
      <vt:lpstr>Source Sans Pro Black</vt:lpstr>
      <vt:lpstr>Times New Roman</vt:lpstr>
      <vt:lpstr>Titillium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ThanhNgan BuiLe</cp:lastModifiedBy>
  <cp:revision>210</cp:revision>
  <dcterms:created xsi:type="dcterms:W3CDTF">2016-11-12T04:56:49Z</dcterms:created>
  <dcterms:modified xsi:type="dcterms:W3CDTF">2022-12-21T12:12:22Z</dcterms:modified>
  <cp:category/>
</cp:coreProperties>
</file>