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56" r:id="rId2"/>
  </p:sldIdLst>
  <p:sldSz cx="15087600" cy="21396325"/>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739" userDrawn="1">
          <p15:clr>
            <a:srgbClr val="A4A3A4"/>
          </p15:clr>
        </p15:guide>
        <p15:guide id="2" pos="475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25" autoAdjust="0"/>
    <p:restoredTop sz="94660"/>
  </p:normalViewPr>
  <p:slideViewPr>
    <p:cSldViewPr snapToGrid="0" showGuides="1">
      <p:cViewPr>
        <p:scale>
          <a:sx n="50" d="100"/>
          <a:sy n="50" d="100"/>
        </p:scale>
        <p:origin x="2202" y="-1434"/>
      </p:cViewPr>
      <p:guideLst>
        <p:guide orient="horz" pos="6739"/>
        <p:guide pos="4752"/>
      </p:guideLst>
    </p:cSldViewPr>
  </p:slideViewPr>
  <p:notesTextViewPr>
    <p:cViewPr>
      <p:scale>
        <a:sx n="1" d="1"/>
        <a:sy n="1" d="1"/>
      </p:scale>
      <p:origin x="0" y="-6"/>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5519E66-4E48-4C2D-8002-E9D322655BD1}" type="datetimeFigureOut">
              <a:rPr lang="en-US" smtClean="0"/>
              <a:t>12/7/2020</a:t>
            </a:fld>
            <a:endParaRPr lang="en-US"/>
          </a:p>
        </p:txBody>
      </p:sp>
      <p:sp>
        <p:nvSpPr>
          <p:cNvPr id="4" name="Slide Image Placeholder 3"/>
          <p:cNvSpPr>
            <a:spLocks noGrp="1" noRot="1" noChangeAspect="1"/>
          </p:cNvSpPr>
          <p:nvPr>
            <p:ph type="sldImg" idx="2"/>
          </p:nvPr>
        </p:nvSpPr>
        <p:spPr>
          <a:xfrm>
            <a:off x="2341563" y="1143000"/>
            <a:ext cx="217487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E404206-4E45-4AFC-9DA3-D7888F22049D}" type="slidenum">
              <a:rPr lang="en-US" smtClean="0"/>
              <a:t>‹#›</a:t>
            </a:fld>
            <a:endParaRPr lang="en-US"/>
          </a:p>
        </p:txBody>
      </p:sp>
    </p:spTree>
    <p:extLst>
      <p:ext uri="{BB962C8B-B14F-4D97-AF65-F5344CB8AC3E}">
        <p14:creationId xmlns:p14="http://schemas.microsoft.com/office/powerpoint/2010/main" val="18166385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github.com/sedthh/pyxelate" TargetMode="External"/><Relationship Id="rId2" Type="http://schemas.openxmlformats.org/officeDocument/2006/relationships/slide" Target="../slides/slide1.xml"/><Relationship Id="rId1" Type="http://schemas.openxmlformats.org/officeDocument/2006/relationships/notesMaster" Target="../notesMasters/notesMaster1.xml"/><Relationship Id="rId4" Type="http://schemas.openxmlformats.org/officeDocument/2006/relationships/hyperlink" Target="http://www.gputechconf.com/resources/poster-gallery/video-and-image-processing"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hlinkClick r:id="rId3"/>
              </a:rPr>
              <a:t>Pyxelate: sedthh/pyxelate: Python class that generates pixel art from images (github.com)</a:t>
            </a:r>
            <a:endParaRPr lang="en-US"/>
          </a:p>
          <a:p>
            <a:r>
              <a:rPr lang="en-US">
                <a:hlinkClick r:id="rId4"/>
              </a:rPr>
              <a:t>Reference: Video And Image Processing Conference Posters | GTC 2018 (gputechconf.com)</a:t>
            </a:r>
            <a:endParaRPr lang="en-US"/>
          </a:p>
        </p:txBody>
      </p:sp>
      <p:sp>
        <p:nvSpPr>
          <p:cNvPr id="4" name="Slide Number Placeholder 3"/>
          <p:cNvSpPr>
            <a:spLocks noGrp="1"/>
          </p:cNvSpPr>
          <p:nvPr>
            <p:ph type="sldNum" sz="quarter" idx="5"/>
          </p:nvPr>
        </p:nvSpPr>
        <p:spPr/>
        <p:txBody>
          <a:bodyPr/>
          <a:lstStyle/>
          <a:p>
            <a:fld id="{FE404206-4E45-4AFC-9DA3-D7888F22049D}" type="slidenum">
              <a:rPr lang="en-US" smtClean="0"/>
              <a:t>1</a:t>
            </a:fld>
            <a:endParaRPr lang="en-US"/>
          </a:p>
        </p:txBody>
      </p:sp>
    </p:spTree>
    <p:extLst>
      <p:ext uri="{BB962C8B-B14F-4D97-AF65-F5344CB8AC3E}">
        <p14:creationId xmlns:p14="http://schemas.microsoft.com/office/powerpoint/2010/main" val="22689446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31570" y="3501669"/>
            <a:ext cx="12824460" cy="7449091"/>
          </a:xfrm>
        </p:spPr>
        <p:txBody>
          <a:bodyPr anchor="b"/>
          <a:lstStyle>
            <a:lvl1pPr algn="ctr">
              <a:defRPr sz="9900"/>
            </a:lvl1pPr>
          </a:lstStyle>
          <a:p>
            <a:r>
              <a:rPr lang="en-US"/>
              <a:t>Click to edit Master title style</a:t>
            </a:r>
            <a:endParaRPr lang="en-US" dirty="0"/>
          </a:p>
        </p:txBody>
      </p:sp>
      <p:sp>
        <p:nvSpPr>
          <p:cNvPr id="3" name="Subtitle 2"/>
          <p:cNvSpPr>
            <a:spLocks noGrp="1"/>
          </p:cNvSpPr>
          <p:nvPr>
            <p:ph type="subTitle" idx="1"/>
          </p:nvPr>
        </p:nvSpPr>
        <p:spPr>
          <a:xfrm>
            <a:off x="1885950" y="11238025"/>
            <a:ext cx="11315700" cy="5165824"/>
          </a:xfrm>
        </p:spPr>
        <p:txBody>
          <a:bodyPr/>
          <a:lstStyle>
            <a:lvl1pPr marL="0" indent="0" algn="ctr">
              <a:buNone/>
              <a:defRPr sz="3960"/>
            </a:lvl1pPr>
            <a:lvl2pPr marL="754380" indent="0" algn="ctr">
              <a:buNone/>
              <a:defRPr sz="3300"/>
            </a:lvl2pPr>
            <a:lvl3pPr marL="1508760" indent="0" algn="ctr">
              <a:buNone/>
              <a:defRPr sz="2970"/>
            </a:lvl3pPr>
            <a:lvl4pPr marL="2263140" indent="0" algn="ctr">
              <a:buNone/>
              <a:defRPr sz="2640"/>
            </a:lvl4pPr>
            <a:lvl5pPr marL="3017520" indent="0" algn="ctr">
              <a:buNone/>
              <a:defRPr sz="2640"/>
            </a:lvl5pPr>
            <a:lvl6pPr marL="3771900" indent="0" algn="ctr">
              <a:buNone/>
              <a:defRPr sz="2640"/>
            </a:lvl6pPr>
            <a:lvl7pPr marL="4526280" indent="0" algn="ctr">
              <a:buNone/>
              <a:defRPr sz="2640"/>
            </a:lvl7pPr>
            <a:lvl8pPr marL="5280660" indent="0" algn="ctr">
              <a:buNone/>
              <a:defRPr sz="2640"/>
            </a:lvl8pPr>
            <a:lvl9pPr marL="6035040" indent="0" algn="ctr">
              <a:buNone/>
              <a:defRPr sz="264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E98FA34-C55B-42E0-BDDE-ECBEC87106F0}" type="datetimeFigureOut">
              <a:rPr lang="en-US" smtClean="0"/>
              <a:t>12/7/2020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C0A9B5-CD6F-47C9-B3F4-E2AFCFB4DAB8}" type="slidenum">
              <a:rPr lang="en-US" smtClean="0"/>
              <a:t>‹#›</a:t>
            </a:fld>
            <a:endParaRPr lang="en-US"/>
          </a:p>
        </p:txBody>
      </p:sp>
    </p:spTree>
    <p:extLst>
      <p:ext uri="{BB962C8B-B14F-4D97-AF65-F5344CB8AC3E}">
        <p14:creationId xmlns:p14="http://schemas.microsoft.com/office/powerpoint/2010/main" val="24157831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98FA34-C55B-42E0-BDDE-ECBEC87106F0}" type="datetimeFigureOut">
              <a:rPr lang="en-US" smtClean="0"/>
              <a:t>12/7/2020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C0A9B5-CD6F-47C9-B3F4-E2AFCFB4DAB8}" type="slidenum">
              <a:rPr lang="en-US" smtClean="0"/>
              <a:t>‹#›</a:t>
            </a:fld>
            <a:endParaRPr lang="en-US"/>
          </a:p>
        </p:txBody>
      </p:sp>
    </p:spTree>
    <p:extLst>
      <p:ext uri="{BB962C8B-B14F-4D97-AF65-F5344CB8AC3E}">
        <p14:creationId xmlns:p14="http://schemas.microsoft.com/office/powerpoint/2010/main" val="36956262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797064" y="1139156"/>
            <a:ext cx="3253264" cy="18132396"/>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37273" y="1139156"/>
            <a:ext cx="9571196" cy="1813239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98FA34-C55B-42E0-BDDE-ECBEC87106F0}" type="datetimeFigureOut">
              <a:rPr lang="en-US" smtClean="0"/>
              <a:t>12/7/2020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C0A9B5-CD6F-47C9-B3F4-E2AFCFB4DAB8}" type="slidenum">
              <a:rPr lang="en-US" smtClean="0"/>
              <a:t>‹#›</a:t>
            </a:fld>
            <a:endParaRPr lang="en-US"/>
          </a:p>
        </p:txBody>
      </p:sp>
    </p:spTree>
    <p:extLst>
      <p:ext uri="{BB962C8B-B14F-4D97-AF65-F5344CB8AC3E}">
        <p14:creationId xmlns:p14="http://schemas.microsoft.com/office/powerpoint/2010/main" val="31887161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98FA34-C55B-42E0-BDDE-ECBEC87106F0}" type="datetimeFigureOut">
              <a:rPr lang="en-US" smtClean="0"/>
              <a:t>12/7/2020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C0A9B5-CD6F-47C9-B3F4-E2AFCFB4DAB8}" type="slidenum">
              <a:rPr lang="en-US" smtClean="0"/>
              <a:t>‹#›</a:t>
            </a:fld>
            <a:endParaRPr lang="en-US"/>
          </a:p>
        </p:txBody>
      </p:sp>
    </p:spTree>
    <p:extLst>
      <p:ext uri="{BB962C8B-B14F-4D97-AF65-F5344CB8AC3E}">
        <p14:creationId xmlns:p14="http://schemas.microsoft.com/office/powerpoint/2010/main" val="4600046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29415" y="5334229"/>
            <a:ext cx="13013055" cy="8900275"/>
          </a:xfrm>
        </p:spPr>
        <p:txBody>
          <a:bodyPr anchor="b"/>
          <a:lstStyle>
            <a:lvl1pPr>
              <a:defRPr sz="9900"/>
            </a:lvl1pPr>
          </a:lstStyle>
          <a:p>
            <a:r>
              <a:rPr lang="en-US"/>
              <a:t>Click to edit Master title style</a:t>
            </a:r>
            <a:endParaRPr lang="en-US" dirty="0"/>
          </a:p>
        </p:txBody>
      </p:sp>
      <p:sp>
        <p:nvSpPr>
          <p:cNvPr id="3" name="Text Placeholder 2"/>
          <p:cNvSpPr>
            <a:spLocks noGrp="1"/>
          </p:cNvSpPr>
          <p:nvPr>
            <p:ph type="body" idx="1"/>
          </p:nvPr>
        </p:nvSpPr>
        <p:spPr>
          <a:xfrm>
            <a:off x="1029415" y="14318704"/>
            <a:ext cx="13013055" cy="4680445"/>
          </a:xfrm>
        </p:spPr>
        <p:txBody>
          <a:bodyPr/>
          <a:lstStyle>
            <a:lvl1pPr marL="0" indent="0">
              <a:buNone/>
              <a:defRPr sz="3960">
                <a:solidFill>
                  <a:schemeClr val="tx1"/>
                </a:solidFill>
              </a:defRPr>
            </a:lvl1pPr>
            <a:lvl2pPr marL="754380" indent="0">
              <a:buNone/>
              <a:defRPr sz="3300">
                <a:solidFill>
                  <a:schemeClr val="tx1">
                    <a:tint val="75000"/>
                  </a:schemeClr>
                </a:solidFill>
              </a:defRPr>
            </a:lvl2pPr>
            <a:lvl3pPr marL="1508760" indent="0">
              <a:buNone/>
              <a:defRPr sz="2970">
                <a:solidFill>
                  <a:schemeClr val="tx1">
                    <a:tint val="75000"/>
                  </a:schemeClr>
                </a:solidFill>
              </a:defRPr>
            </a:lvl3pPr>
            <a:lvl4pPr marL="2263140" indent="0">
              <a:buNone/>
              <a:defRPr sz="2640">
                <a:solidFill>
                  <a:schemeClr val="tx1">
                    <a:tint val="75000"/>
                  </a:schemeClr>
                </a:solidFill>
              </a:defRPr>
            </a:lvl4pPr>
            <a:lvl5pPr marL="3017520" indent="0">
              <a:buNone/>
              <a:defRPr sz="2640">
                <a:solidFill>
                  <a:schemeClr val="tx1">
                    <a:tint val="75000"/>
                  </a:schemeClr>
                </a:solidFill>
              </a:defRPr>
            </a:lvl5pPr>
            <a:lvl6pPr marL="3771900" indent="0">
              <a:buNone/>
              <a:defRPr sz="2640">
                <a:solidFill>
                  <a:schemeClr val="tx1">
                    <a:tint val="75000"/>
                  </a:schemeClr>
                </a:solidFill>
              </a:defRPr>
            </a:lvl6pPr>
            <a:lvl7pPr marL="4526280" indent="0">
              <a:buNone/>
              <a:defRPr sz="2640">
                <a:solidFill>
                  <a:schemeClr val="tx1">
                    <a:tint val="75000"/>
                  </a:schemeClr>
                </a:solidFill>
              </a:defRPr>
            </a:lvl7pPr>
            <a:lvl8pPr marL="5280660" indent="0">
              <a:buNone/>
              <a:defRPr sz="2640">
                <a:solidFill>
                  <a:schemeClr val="tx1">
                    <a:tint val="75000"/>
                  </a:schemeClr>
                </a:solidFill>
              </a:defRPr>
            </a:lvl8pPr>
            <a:lvl9pPr marL="6035040" indent="0">
              <a:buNone/>
              <a:defRPr sz="264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E98FA34-C55B-42E0-BDDE-ECBEC87106F0}" type="datetimeFigureOut">
              <a:rPr lang="en-US" smtClean="0"/>
              <a:t>12/7/2020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C0A9B5-CD6F-47C9-B3F4-E2AFCFB4DAB8}" type="slidenum">
              <a:rPr lang="en-US" smtClean="0"/>
              <a:t>‹#›</a:t>
            </a:fld>
            <a:endParaRPr lang="en-US"/>
          </a:p>
        </p:txBody>
      </p:sp>
    </p:spTree>
    <p:extLst>
      <p:ext uri="{BB962C8B-B14F-4D97-AF65-F5344CB8AC3E}">
        <p14:creationId xmlns:p14="http://schemas.microsoft.com/office/powerpoint/2010/main" val="16229089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37273" y="5695781"/>
            <a:ext cx="6412230" cy="13575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638098" y="5695781"/>
            <a:ext cx="6412230" cy="13575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E98FA34-C55B-42E0-BDDE-ECBEC87106F0}" type="datetimeFigureOut">
              <a:rPr lang="en-US" smtClean="0"/>
              <a:t>12/7/2020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C0A9B5-CD6F-47C9-B3F4-E2AFCFB4DAB8}" type="slidenum">
              <a:rPr lang="en-US" smtClean="0"/>
              <a:t>‹#›</a:t>
            </a:fld>
            <a:endParaRPr lang="en-US"/>
          </a:p>
        </p:txBody>
      </p:sp>
    </p:spTree>
    <p:extLst>
      <p:ext uri="{BB962C8B-B14F-4D97-AF65-F5344CB8AC3E}">
        <p14:creationId xmlns:p14="http://schemas.microsoft.com/office/powerpoint/2010/main" val="39624018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39238" y="1139161"/>
            <a:ext cx="13013055" cy="4135634"/>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39239" y="5245073"/>
            <a:ext cx="6382761" cy="2570529"/>
          </a:xfrm>
        </p:spPr>
        <p:txBody>
          <a:bodyPr anchor="b"/>
          <a:lstStyle>
            <a:lvl1pPr marL="0" indent="0">
              <a:buNone/>
              <a:defRPr sz="3960" b="1"/>
            </a:lvl1pPr>
            <a:lvl2pPr marL="754380" indent="0">
              <a:buNone/>
              <a:defRPr sz="3300" b="1"/>
            </a:lvl2pPr>
            <a:lvl3pPr marL="1508760" indent="0">
              <a:buNone/>
              <a:defRPr sz="2970" b="1"/>
            </a:lvl3pPr>
            <a:lvl4pPr marL="2263140" indent="0">
              <a:buNone/>
              <a:defRPr sz="2640" b="1"/>
            </a:lvl4pPr>
            <a:lvl5pPr marL="3017520" indent="0">
              <a:buNone/>
              <a:defRPr sz="2640" b="1"/>
            </a:lvl5pPr>
            <a:lvl6pPr marL="3771900" indent="0">
              <a:buNone/>
              <a:defRPr sz="2640" b="1"/>
            </a:lvl6pPr>
            <a:lvl7pPr marL="4526280" indent="0">
              <a:buNone/>
              <a:defRPr sz="2640" b="1"/>
            </a:lvl7pPr>
            <a:lvl8pPr marL="5280660" indent="0">
              <a:buNone/>
              <a:defRPr sz="2640" b="1"/>
            </a:lvl8pPr>
            <a:lvl9pPr marL="6035040" indent="0">
              <a:buNone/>
              <a:defRPr sz="2640" b="1"/>
            </a:lvl9pPr>
          </a:lstStyle>
          <a:p>
            <a:pPr lvl="0"/>
            <a:r>
              <a:rPr lang="en-US"/>
              <a:t>Click to edit Master text styles</a:t>
            </a:r>
          </a:p>
        </p:txBody>
      </p:sp>
      <p:sp>
        <p:nvSpPr>
          <p:cNvPr id="4" name="Content Placeholder 3"/>
          <p:cNvSpPr>
            <a:spLocks noGrp="1"/>
          </p:cNvSpPr>
          <p:nvPr>
            <p:ph sz="half" idx="2"/>
          </p:nvPr>
        </p:nvSpPr>
        <p:spPr>
          <a:xfrm>
            <a:off x="1039239" y="7815602"/>
            <a:ext cx="6382761" cy="114955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638098" y="5245073"/>
            <a:ext cx="6414195" cy="2570529"/>
          </a:xfrm>
        </p:spPr>
        <p:txBody>
          <a:bodyPr anchor="b"/>
          <a:lstStyle>
            <a:lvl1pPr marL="0" indent="0">
              <a:buNone/>
              <a:defRPr sz="3960" b="1"/>
            </a:lvl1pPr>
            <a:lvl2pPr marL="754380" indent="0">
              <a:buNone/>
              <a:defRPr sz="3300" b="1"/>
            </a:lvl2pPr>
            <a:lvl3pPr marL="1508760" indent="0">
              <a:buNone/>
              <a:defRPr sz="2970" b="1"/>
            </a:lvl3pPr>
            <a:lvl4pPr marL="2263140" indent="0">
              <a:buNone/>
              <a:defRPr sz="2640" b="1"/>
            </a:lvl4pPr>
            <a:lvl5pPr marL="3017520" indent="0">
              <a:buNone/>
              <a:defRPr sz="2640" b="1"/>
            </a:lvl5pPr>
            <a:lvl6pPr marL="3771900" indent="0">
              <a:buNone/>
              <a:defRPr sz="2640" b="1"/>
            </a:lvl6pPr>
            <a:lvl7pPr marL="4526280" indent="0">
              <a:buNone/>
              <a:defRPr sz="2640" b="1"/>
            </a:lvl7pPr>
            <a:lvl8pPr marL="5280660" indent="0">
              <a:buNone/>
              <a:defRPr sz="2640" b="1"/>
            </a:lvl8pPr>
            <a:lvl9pPr marL="6035040" indent="0">
              <a:buNone/>
              <a:defRPr sz="2640" b="1"/>
            </a:lvl9pPr>
          </a:lstStyle>
          <a:p>
            <a:pPr lvl="0"/>
            <a:r>
              <a:rPr lang="en-US"/>
              <a:t>Click to edit Master text styles</a:t>
            </a:r>
          </a:p>
        </p:txBody>
      </p:sp>
      <p:sp>
        <p:nvSpPr>
          <p:cNvPr id="6" name="Content Placeholder 5"/>
          <p:cNvSpPr>
            <a:spLocks noGrp="1"/>
          </p:cNvSpPr>
          <p:nvPr>
            <p:ph sz="quarter" idx="4"/>
          </p:nvPr>
        </p:nvSpPr>
        <p:spPr>
          <a:xfrm>
            <a:off x="7638098" y="7815602"/>
            <a:ext cx="6414195" cy="114955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E98FA34-C55B-42E0-BDDE-ECBEC87106F0}" type="datetimeFigureOut">
              <a:rPr lang="en-US" smtClean="0"/>
              <a:t>12/7/2020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4C0A9B5-CD6F-47C9-B3F4-E2AFCFB4DAB8}" type="slidenum">
              <a:rPr lang="en-US" smtClean="0"/>
              <a:t>‹#›</a:t>
            </a:fld>
            <a:endParaRPr lang="en-US"/>
          </a:p>
        </p:txBody>
      </p:sp>
    </p:spTree>
    <p:extLst>
      <p:ext uri="{BB962C8B-B14F-4D97-AF65-F5344CB8AC3E}">
        <p14:creationId xmlns:p14="http://schemas.microsoft.com/office/powerpoint/2010/main" val="34111728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E98FA34-C55B-42E0-BDDE-ECBEC87106F0}" type="datetimeFigureOut">
              <a:rPr lang="en-US" smtClean="0"/>
              <a:t>12/7/2020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4C0A9B5-CD6F-47C9-B3F4-E2AFCFB4DAB8}" type="slidenum">
              <a:rPr lang="en-US" smtClean="0"/>
              <a:t>‹#›</a:t>
            </a:fld>
            <a:endParaRPr lang="en-US"/>
          </a:p>
        </p:txBody>
      </p:sp>
    </p:spTree>
    <p:extLst>
      <p:ext uri="{BB962C8B-B14F-4D97-AF65-F5344CB8AC3E}">
        <p14:creationId xmlns:p14="http://schemas.microsoft.com/office/powerpoint/2010/main" val="14536186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98FA34-C55B-42E0-BDDE-ECBEC87106F0}" type="datetimeFigureOut">
              <a:rPr lang="en-US" smtClean="0"/>
              <a:t>12/7/2020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4C0A9B5-CD6F-47C9-B3F4-E2AFCFB4DAB8}" type="slidenum">
              <a:rPr lang="en-US" smtClean="0"/>
              <a:t>‹#›</a:t>
            </a:fld>
            <a:endParaRPr lang="en-US"/>
          </a:p>
        </p:txBody>
      </p:sp>
    </p:spTree>
    <p:extLst>
      <p:ext uri="{BB962C8B-B14F-4D97-AF65-F5344CB8AC3E}">
        <p14:creationId xmlns:p14="http://schemas.microsoft.com/office/powerpoint/2010/main" val="25532088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39238" y="1426422"/>
            <a:ext cx="4866144" cy="4992476"/>
          </a:xfrm>
        </p:spPr>
        <p:txBody>
          <a:bodyPr anchor="b"/>
          <a:lstStyle>
            <a:lvl1pPr>
              <a:defRPr sz="5280"/>
            </a:lvl1pPr>
          </a:lstStyle>
          <a:p>
            <a:r>
              <a:rPr lang="en-US"/>
              <a:t>Click to edit Master title style</a:t>
            </a:r>
            <a:endParaRPr lang="en-US" dirty="0"/>
          </a:p>
        </p:txBody>
      </p:sp>
      <p:sp>
        <p:nvSpPr>
          <p:cNvPr id="3" name="Content Placeholder 2"/>
          <p:cNvSpPr>
            <a:spLocks noGrp="1"/>
          </p:cNvSpPr>
          <p:nvPr>
            <p:ph idx="1"/>
          </p:nvPr>
        </p:nvSpPr>
        <p:spPr>
          <a:xfrm>
            <a:off x="6414195" y="3080679"/>
            <a:ext cx="7638098" cy="15205259"/>
          </a:xfrm>
        </p:spPr>
        <p:txBody>
          <a:bodyPr/>
          <a:lstStyle>
            <a:lvl1pPr>
              <a:defRPr sz="5280"/>
            </a:lvl1pPr>
            <a:lvl2pPr>
              <a:defRPr sz="4620"/>
            </a:lvl2pPr>
            <a:lvl3pPr>
              <a:defRPr sz="3960"/>
            </a:lvl3pPr>
            <a:lvl4pPr>
              <a:defRPr sz="3300"/>
            </a:lvl4pPr>
            <a:lvl5pPr>
              <a:defRPr sz="3300"/>
            </a:lvl5pPr>
            <a:lvl6pPr>
              <a:defRPr sz="3300"/>
            </a:lvl6pPr>
            <a:lvl7pPr>
              <a:defRPr sz="3300"/>
            </a:lvl7pPr>
            <a:lvl8pPr>
              <a:defRPr sz="3300"/>
            </a:lvl8pPr>
            <a:lvl9pPr>
              <a:defRPr sz="3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39238" y="6418897"/>
            <a:ext cx="4866144" cy="11891802"/>
          </a:xfrm>
        </p:spPr>
        <p:txBody>
          <a:bodyPr/>
          <a:lstStyle>
            <a:lvl1pPr marL="0" indent="0">
              <a:buNone/>
              <a:defRPr sz="2640"/>
            </a:lvl1pPr>
            <a:lvl2pPr marL="754380" indent="0">
              <a:buNone/>
              <a:defRPr sz="2310"/>
            </a:lvl2pPr>
            <a:lvl3pPr marL="1508760" indent="0">
              <a:buNone/>
              <a:defRPr sz="1980"/>
            </a:lvl3pPr>
            <a:lvl4pPr marL="2263140" indent="0">
              <a:buNone/>
              <a:defRPr sz="1650"/>
            </a:lvl4pPr>
            <a:lvl5pPr marL="3017520" indent="0">
              <a:buNone/>
              <a:defRPr sz="1650"/>
            </a:lvl5pPr>
            <a:lvl6pPr marL="3771900" indent="0">
              <a:buNone/>
              <a:defRPr sz="1650"/>
            </a:lvl6pPr>
            <a:lvl7pPr marL="4526280" indent="0">
              <a:buNone/>
              <a:defRPr sz="1650"/>
            </a:lvl7pPr>
            <a:lvl8pPr marL="5280660" indent="0">
              <a:buNone/>
              <a:defRPr sz="1650"/>
            </a:lvl8pPr>
            <a:lvl9pPr marL="6035040" indent="0">
              <a:buNone/>
              <a:defRPr sz="1650"/>
            </a:lvl9pPr>
          </a:lstStyle>
          <a:p>
            <a:pPr lvl="0"/>
            <a:r>
              <a:rPr lang="en-US"/>
              <a:t>Click to edit Master text styles</a:t>
            </a:r>
          </a:p>
        </p:txBody>
      </p:sp>
      <p:sp>
        <p:nvSpPr>
          <p:cNvPr id="5" name="Date Placeholder 4"/>
          <p:cNvSpPr>
            <a:spLocks noGrp="1"/>
          </p:cNvSpPr>
          <p:nvPr>
            <p:ph type="dt" sz="half" idx="10"/>
          </p:nvPr>
        </p:nvSpPr>
        <p:spPr/>
        <p:txBody>
          <a:bodyPr/>
          <a:lstStyle/>
          <a:p>
            <a:fld id="{BE98FA34-C55B-42E0-BDDE-ECBEC87106F0}" type="datetimeFigureOut">
              <a:rPr lang="en-US" smtClean="0"/>
              <a:t>12/7/2020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C0A9B5-CD6F-47C9-B3F4-E2AFCFB4DAB8}" type="slidenum">
              <a:rPr lang="en-US" smtClean="0"/>
              <a:t>‹#›</a:t>
            </a:fld>
            <a:endParaRPr lang="en-US"/>
          </a:p>
        </p:txBody>
      </p:sp>
    </p:spTree>
    <p:extLst>
      <p:ext uri="{BB962C8B-B14F-4D97-AF65-F5344CB8AC3E}">
        <p14:creationId xmlns:p14="http://schemas.microsoft.com/office/powerpoint/2010/main" val="13406889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39238" y="1426422"/>
            <a:ext cx="4866144" cy="4992476"/>
          </a:xfrm>
        </p:spPr>
        <p:txBody>
          <a:bodyPr anchor="b"/>
          <a:lstStyle>
            <a:lvl1pPr>
              <a:defRPr sz="5280"/>
            </a:lvl1pPr>
          </a:lstStyle>
          <a:p>
            <a:r>
              <a:rPr lang="en-US"/>
              <a:t>Click to edit Master title style</a:t>
            </a:r>
            <a:endParaRPr lang="en-US" dirty="0"/>
          </a:p>
        </p:txBody>
      </p:sp>
      <p:sp>
        <p:nvSpPr>
          <p:cNvPr id="3" name="Picture Placeholder 2"/>
          <p:cNvSpPr>
            <a:spLocks noGrp="1" noChangeAspect="1"/>
          </p:cNvSpPr>
          <p:nvPr>
            <p:ph type="pic" idx="1"/>
          </p:nvPr>
        </p:nvSpPr>
        <p:spPr>
          <a:xfrm>
            <a:off x="6414195" y="3080679"/>
            <a:ext cx="7638098" cy="15205259"/>
          </a:xfrm>
        </p:spPr>
        <p:txBody>
          <a:bodyPr anchor="t"/>
          <a:lstStyle>
            <a:lvl1pPr marL="0" indent="0">
              <a:buNone/>
              <a:defRPr sz="5280"/>
            </a:lvl1pPr>
            <a:lvl2pPr marL="754380" indent="0">
              <a:buNone/>
              <a:defRPr sz="4620"/>
            </a:lvl2pPr>
            <a:lvl3pPr marL="1508760" indent="0">
              <a:buNone/>
              <a:defRPr sz="3960"/>
            </a:lvl3pPr>
            <a:lvl4pPr marL="2263140" indent="0">
              <a:buNone/>
              <a:defRPr sz="3300"/>
            </a:lvl4pPr>
            <a:lvl5pPr marL="3017520" indent="0">
              <a:buNone/>
              <a:defRPr sz="3300"/>
            </a:lvl5pPr>
            <a:lvl6pPr marL="3771900" indent="0">
              <a:buNone/>
              <a:defRPr sz="3300"/>
            </a:lvl6pPr>
            <a:lvl7pPr marL="4526280" indent="0">
              <a:buNone/>
              <a:defRPr sz="3300"/>
            </a:lvl7pPr>
            <a:lvl8pPr marL="5280660" indent="0">
              <a:buNone/>
              <a:defRPr sz="3300"/>
            </a:lvl8pPr>
            <a:lvl9pPr marL="6035040" indent="0">
              <a:buNone/>
              <a:defRPr sz="3300"/>
            </a:lvl9pPr>
          </a:lstStyle>
          <a:p>
            <a:r>
              <a:rPr lang="en-US"/>
              <a:t>Click icon to add picture</a:t>
            </a:r>
            <a:endParaRPr lang="en-US" dirty="0"/>
          </a:p>
        </p:txBody>
      </p:sp>
      <p:sp>
        <p:nvSpPr>
          <p:cNvPr id="4" name="Text Placeholder 3"/>
          <p:cNvSpPr>
            <a:spLocks noGrp="1"/>
          </p:cNvSpPr>
          <p:nvPr>
            <p:ph type="body" sz="half" idx="2"/>
          </p:nvPr>
        </p:nvSpPr>
        <p:spPr>
          <a:xfrm>
            <a:off x="1039238" y="6418897"/>
            <a:ext cx="4866144" cy="11891802"/>
          </a:xfrm>
        </p:spPr>
        <p:txBody>
          <a:bodyPr/>
          <a:lstStyle>
            <a:lvl1pPr marL="0" indent="0">
              <a:buNone/>
              <a:defRPr sz="2640"/>
            </a:lvl1pPr>
            <a:lvl2pPr marL="754380" indent="0">
              <a:buNone/>
              <a:defRPr sz="2310"/>
            </a:lvl2pPr>
            <a:lvl3pPr marL="1508760" indent="0">
              <a:buNone/>
              <a:defRPr sz="1980"/>
            </a:lvl3pPr>
            <a:lvl4pPr marL="2263140" indent="0">
              <a:buNone/>
              <a:defRPr sz="1650"/>
            </a:lvl4pPr>
            <a:lvl5pPr marL="3017520" indent="0">
              <a:buNone/>
              <a:defRPr sz="1650"/>
            </a:lvl5pPr>
            <a:lvl6pPr marL="3771900" indent="0">
              <a:buNone/>
              <a:defRPr sz="1650"/>
            </a:lvl6pPr>
            <a:lvl7pPr marL="4526280" indent="0">
              <a:buNone/>
              <a:defRPr sz="1650"/>
            </a:lvl7pPr>
            <a:lvl8pPr marL="5280660" indent="0">
              <a:buNone/>
              <a:defRPr sz="1650"/>
            </a:lvl8pPr>
            <a:lvl9pPr marL="6035040" indent="0">
              <a:buNone/>
              <a:defRPr sz="1650"/>
            </a:lvl9pPr>
          </a:lstStyle>
          <a:p>
            <a:pPr lvl="0"/>
            <a:r>
              <a:rPr lang="en-US"/>
              <a:t>Click to edit Master text styles</a:t>
            </a:r>
          </a:p>
        </p:txBody>
      </p:sp>
      <p:sp>
        <p:nvSpPr>
          <p:cNvPr id="5" name="Date Placeholder 4"/>
          <p:cNvSpPr>
            <a:spLocks noGrp="1"/>
          </p:cNvSpPr>
          <p:nvPr>
            <p:ph type="dt" sz="half" idx="10"/>
          </p:nvPr>
        </p:nvSpPr>
        <p:spPr/>
        <p:txBody>
          <a:bodyPr/>
          <a:lstStyle/>
          <a:p>
            <a:fld id="{BE98FA34-C55B-42E0-BDDE-ECBEC87106F0}" type="datetimeFigureOut">
              <a:rPr lang="en-US" smtClean="0"/>
              <a:t>12/7/2020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C0A9B5-CD6F-47C9-B3F4-E2AFCFB4DAB8}" type="slidenum">
              <a:rPr lang="en-US" smtClean="0"/>
              <a:t>‹#›</a:t>
            </a:fld>
            <a:endParaRPr lang="en-US"/>
          </a:p>
        </p:txBody>
      </p:sp>
    </p:spTree>
    <p:extLst>
      <p:ext uri="{BB962C8B-B14F-4D97-AF65-F5344CB8AC3E}">
        <p14:creationId xmlns:p14="http://schemas.microsoft.com/office/powerpoint/2010/main" val="17832993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37273" y="1139161"/>
            <a:ext cx="13013055" cy="413563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37273" y="5695781"/>
            <a:ext cx="13013055" cy="135757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7273" y="19831228"/>
            <a:ext cx="3394710" cy="1139156"/>
          </a:xfrm>
          <a:prstGeom prst="rect">
            <a:avLst/>
          </a:prstGeom>
        </p:spPr>
        <p:txBody>
          <a:bodyPr vert="horz" lIns="91440" tIns="45720" rIns="91440" bIns="45720" rtlCol="0" anchor="ctr"/>
          <a:lstStyle>
            <a:lvl1pPr algn="l">
              <a:defRPr sz="1980">
                <a:solidFill>
                  <a:schemeClr val="tx1">
                    <a:tint val="75000"/>
                  </a:schemeClr>
                </a:solidFill>
              </a:defRPr>
            </a:lvl1pPr>
          </a:lstStyle>
          <a:p>
            <a:fld id="{BE98FA34-C55B-42E0-BDDE-ECBEC87106F0}" type="datetimeFigureOut">
              <a:rPr lang="en-US" smtClean="0"/>
              <a:t>12/7/2020</a:t>
            </a:fld>
            <a:endParaRPr lang="en-US"/>
          </a:p>
        </p:txBody>
      </p:sp>
      <p:sp>
        <p:nvSpPr>
          <p:cNvPr id="5" name="Footer Placeholder 4"/>
          <p:cNvSpPr>
            <a:spLocks noGrp="1"/>
          </p:cNvSpPr>
          <p:nvPr>
            <p:ph type="ftr" sz="quarter" idx="3"/>
          </p:nvPr>
        </p:nvSpPr>
        <p:spPr>
          <a:xfrm>
            <a:off x="4997768" y="19831228"/>
            <a:ext cx="5092065" cy="1139156"/>
          </a:xfrm>
          <a:prstGeom prst="rect">
            <a:avLst/>
          </a:prstGeom>
        </p:spPr>
        <p:txBody>
          <a:bodyPr vert="horz" lIns="91440" tIns="45720" rIns="91440" bIns="45720" rtlCol="0" anchor="ctr"/>
          <a:lstStyle>
            <a:lvl1pPr algn="ctr">
              <a:defRPr sz="198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655618" y="19831228"/>
            <a:ext cx="3394710" cy="1139156"/>
          </a:xfrm>
          <a:prstGeom prst="rect">
            <a:avLst/>
          </a:prstGeom>
        </p:spPr>
        <p:txBody>
          <a:bodyPr vert="horz" lIns="91440" tIns="45720" rIns="91440" bIns="45720" rtlCol="0" anchor="ctr"/>
          <a:lstStyle>
            <a:lvl1pPr algn="r">
              <a:defRPr sz="1980">
                <a:solidFill>
                  <a:schemeClr val="tx1">
                    <a:tint val="75000"/>
                  </a:schemeClr>
                </a:solidFill>
              </a:defRPr>
            </a:lvl1pPr>
          </a:lstStyle>
          <a:p>
            <a:fld id="{94C0A9B5-CD6F-47C9-B3F4-E2AFCFB4DAB8}" type="slidenum">
              <a:rPr lang="en-US" smtClean="0"/>
              <a:t>‹#›</a:t>
            </a:fld>
            <a:endParaRPr lang="en-US"/>
          </a:p>
        </p:txBody>
      </p:sp>
    </p:spTree>
    <p:extLst>
      <p:ext uri="{BB962C8B-B14F-4D97-AF65-F5344CB8AC3E}">
        <p14:creationId xmlns:p14="http://schemas.microsoft.com/office/powerpoint/2010/main" val="420296837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1508760" rtl="0" eaLnBrk="1" latinLnBrk="0" hangingPunct="1">
        <a:lnSpc>
          <a:spcPct val="90000"/>
        </a:lnSpc>
        <a:spcBef>
          <a:spcPct val="0"/>
        </a:spcBef>
        <a:buNone/>
        <a:defRPr sz="7260" kern="1200">
          <a:solidFill>
            <a:schemeClr val="tx1"/>
          </a:solidFill>
          <a:latin typeface="+mj-lt"/>
          <a:ea typeface="+mj-ea"/>
          <a:cs typeface="+mj-cs"/>
        </a:defRPr>
      </a:lvl1pPr>
    </p:titleStyle>
    <p:bodyStyle>
      <a:lvl1pPr marL="377190" indent="-377190" algn="l" defTabSz="1508760" rtl="0" eaLnBrk="1" latinLnBrk="0" hangingPunct="1">
        <a:lnSpc>
          <a:spcPct val="90000"/>
        </a:lnSpc>
        <a:spcBef>
          <a:spcPts val="1650"/>
        </a:spcBef>
        <a:buFont typeface="Arial" panose="020B0604020202020204" pitchFamily="34" charset="0"/>
        <a:buChar char="•"/>
        <a:defRPr sz="4620" kern="1200">
          <a:solidFill>
            <a:schemeClr val="tx1"/>
          </a:solidFill>
          <a:latin typeface="+mn-lt"/>
          <a:ea typeface="+mn-ea"/>
          <a:cs typeface="+mn-cs"/>
        </a:defRPr>
      </a:lvl1pPr>
      <a:lvl2pPr marL="1131570" indent="-377190" algn="l" defTabSz="1508760" rtl="0" eaLnBrk="1" latinLnBrk="0" hangingPunct="1">
        <a:lnSpc>
          <a:spcPct val="90000"/>
        </a:lnSpc>
        <a:spcBef>
          <a:spcPts val="825"/>
        </a:spcBef>
        <a:buFont typeface="Arial" panose="020B0604020202020204" pitchFamily="34" charset="0"/>
        <a:buChar char="•"/>
        <a:defRPr sz="3960" kern="1200">
          <a:solidFill>
            <a:schemeClr val="tx1"/>
          </a:solidFill>
          <a:latin typeface="+mn-lt"/>
          <a:ea typeface="+mn-ea"/>
          <a:cs typeface="+mn-cs"/>
        </a:defRPr>
      </a:lvl2pPr>
      <a:lvl3pPr marL="1885950" indent="-377190" algn="l" defTabSz="1508760" rtl="0" eaLnBrk="1" latinLnBrk="0" hangingPunct="1">
        <a:lnSpc>
          <a:spcPct val="90000"/>
        </a:lnSpc>
        <a:spcBef>
          <a:spcPts val="825"/>
        </a:spcBef>
        <a:buFont typeface="Arial" panose="020B0604020202020204" pitchFamily="34" charset="0"/>
        <a:buChar char="•"/>
        <a:defRPr sz="3300" kern="1200">
          <a:solidFill>
            <a:schemeClr val="tx1"/>
          </a:solidFill>
          <a:latin typeface="+mn-lt"/>
          <a:ea typeface="+mn-ea"/>
          <a:cs typeface="+mn-cs"/>
        </a:defRPr>
      </a:lvl3pPr>
      <a:lvl4pPr marL="2640330" indent="-377190" algn="l" defTabSz="1508760" rtl="0" eaLnBrk="1" latinLnBrk="0" hangingPunct="1">
        <a:lnSpc>
          <a:spcPct val="90000"/>
        </a:lnSpc>
        <a:spcBef>
          <a:spcPts val="825"/>
        </a:spcBef>
        <a:buFont typeface="Arial" panose="020B0604020202020204" pitchFamily="34" charset="0"/>
        <a:buChar char="•"/>
        <a:defRPr sz="2970" kern="1200">
          <a:solidFill>
            <a:schemeClr val="tx1"/>
          </a:solidFill>
          <a:latin typeface="+mn-lt"/>
          <a:ea typeface="+mn-ea"/>
          <a:cs typeface="+mn-cs"/>
        </a:defRPr>
      </a:lvl4pPr>
      <a:lvl5pPr marL="3394710" indent="-377190" algn="l" defTabSz="1508760" rtl="0" eaLnBrk="1" latinLnBrk="0" hangingPunct="1">
        <a:lnSpc>
          <a:spcPct val="90000"/>
        </a:lnSpc>
        <a:spcBef>
          <a:spcPts val="825"/>
        </a:spcBef>
        <a:buFont typeface="Arial" panose="020B0604020202020204" pitchFamily="34" charset="0"/>
        <a:buChar char="•"/>
        <a:defRPr sz="2970" kern="1200">
          <a:solidFill>
            <a:schemeClr val="tx1"/>
          </a:solidFill>
          <a:latin typeface="+mn-lt"/>
          <a:ea typeface="+mn-ea"/>
          <a:cs typeface="+mn-cs"/>
        </a:defRPr>
      </a:lvl5pPr>
      <a:lvl6pPr marL="4149090" indent="-377190" algn="l" defTabSz="1508760" rtl="0" eaLnBrk="1" latinLnBrk="0" hangingPunct="1">
        <a:lnSpc>
          <a:spcPct val="90000"/>
        </a:lnSpc>
        <a:spcBef>
          <a:spcPts val="825"/>
        </a:spcBef>
        <a:buFont typeface="Arial" panose="020B0604020202020204" pitchFamily="34" charset="0"/>
        <a:buChar char="•"/>
        <a:defRPr sz="2970" kern="1200">
          <a:solidFill>
            <a:schemeClr val="tx1"/>
          </a:solidFill>
          <a:latin typeface="+mn-lt"/>
          <a:ea typeface="+mn-ea"/>
          <a:cs typeface="+mn-cs"/>
        </a:defRPr>
      </a:lvl6pPr>
      <a:lvl7pPr marL="4903470" indent="-377190" algn="l" defTabSz="1508760" rtl="0" eaLnBrk="1" latinLnBrk="0" hangingPunct="1">
        <a:lnSpc>
          <a:spcPct val="90000"/>
        </a:lnSpc>
        <a:spcBef>
          <a:spcPts val="825"/>
        </a:spcBef>
        <a:buFont typeface="Arial" panose="020B0604020202020204" pitchFamily="34" charset="0"/>
        <a:buChar char="•"/>
        <a:defRPr sz="2970" kern="1200">
          <a:solidFill>
            <a:schemeClr val="tx1"/>
          </a:solidFill>
          <a:latin typeface="+mn-lt"/>
          <a:ea typeface="+mn-ea"/>
          <a:cs typeface="+mn-cs"/>
        </a:defRPr>
      </a:lvl7pPr>
      <a:lvl8pPr marL="5657850" indent="-377190" algn="l" defTabSz="1508760" rtl="0" eaLnBrk="1" latinLnBrk="0" hangingPunct="1">
        <a:lnSpc>
          <a:spcPct val="90000"/>
        </a:lnSpc>
        <a:spcBef>
          <a:spcPts val="825"/>
        </a:spcBef>
        <a:buFont typeface="Arial" panose="020B0604020202020204" pitchFamily="34" charset="0"/>
        <a:buChar char="•"/>
        <a:defRPr sz="2970" kern="1200">
          <a:solidFill>
            <a:schemeClr val="tx1"/>
          </a:solidFill>
          <a:latin typeface="+mn-lt"/>
          <a:ea typeface="+mn-ea"/>
          <a:cs typeface="+mn-cs"/>
        </a:defRPr>
      </a:lvl8pPr>
      <a:lvl9pPr marL="6412230" indent="-377190" algn="l" defTabSz="1508760" rtl="0" eaLnBrk="1" latinLnBrk="0" hangingPunct="1">
        <a:lnSpc>
          <a:spcPct val="90000"/>
        </a:lnSpc>
        <a:spcBef>
          <a:spcPts val="825"/>
        </a:spcBef>
        <a:buFont typeface="Arial" panose="020B0604020202020204" pitchFamily="34" charset="0"/>
        <a:buChar char="•"/>
        <a:defRPr sz="2970" kern="1200">
          <a:solidFill>
            <a:schemeClr val="tx1"/>
          </a:solidFill>
          <a:latin typeface="+mn-lt"/>
          <a:ea typeface="+mn-ea"/>
          <a:cs typeface="+mn-cs"/>
        </a:defRPr>
      </a:lvl9pPr>
    </p:bodyStyle>
    <p:otherStyle>
      <a:defPPr>
        <a:defRPr lang="en-US"/>
      </a:defPPr>
      <a:lvl1pPr marL="0" algn="l" defTabSz="1508760" rtl="0" eaLnBrk="1" latinLnBrk="0" hangingPunct="1">
        <a:defRPr sz="2970" kern="1200">
          <a:solidFill>
            <a:schemeClr val="tx1"/>
          </a:solidFill>
          <a:latin typeface="+mn-lt"/>
          <a:ea typeface="+mn-ea"/>
          <a:cs typeface="+mn-cs"/>
        </a:defRPr>
      </a:lvl1pPr>
      <a:lvl2pPr marL="754380" algn="l" defTabSz="1508760" rtl="0" eaLnBrk="1" latinLnBrk="0" hangingPunct="1">
        <a:defRPr sz="2970" kern="1200">
          <a:solidFill>
            <a:schemeClr val="tx1"/>
          </a:solidFill>
          <a:latin typeface="+mn-lt"/>
          <a:ea typeface="+mn-ea"/>
          <a:cs typeface="+mn-cs"/>
        </a:defRPr>
      </a:lvl2pPr>
      <a:lvl3pPr marL="1508760" algn="l" defTabSz="1508760" rtl="0" eaLnBrk="1" latinLnBrk="0" hangingPunct="1">
        <a:defRPr sz="2970" kern="1200">
          <a:solidFill>
            <a:schemeClr val="tx1"/>
          </a:solidFill>
          <a:latin typeface="+mn-lt"/>
          <a:ea typeface="+mn-ea"/>
          <a:cs typeface="+mn-cs"/>
        </a:defRPr>
      </a:lvl3pPr>
      <a:lvl4pPr marL="2263140" algn="l" defTabSz="1508760" rtl="0" eaLnBrk="1" latinLnBrk="0" hangingPunct="1">
        <a:defRPr sz="2970" kern="1200">
          <a:solidFill>
            <a:schemeClr val="tx1"/>
          </a:solidFill>
          <a:latin typeface="+mn-lt"/>
          <a:ea typeface="+mn-ea"/>
          <a:cs typeface="+mn-cs"/>
        </a:defRPr>
      </a:lvl4pPr>
      <a:lvl5pPr marL="3017520" algn="l" defTabSz="1508760" rtl="0" eaLnBrk="1" latinLnBrk="0" hangingPunct="1">
        <a:defRPr sz="2970" kern="1200">
          <a:solidFill>
            <a:schemeClr val="tx1"/>
          </a:solidFill>
          <a:latin typeface="+mn-lt"/>
          <a:ea typeface="+mn-ea"/>
          <a:cs typeface="+mn-cs"/>
        </a:defRPr>
      </a:lvl5pPr>
      <a:lvl6pPr marL="3771900" algn="l" defTabSz="1508760" rtl="0" eaLnBrk="1" latinLnBrk="0" hangingPunct="1">
        <a:defRPr sz="2970" kern="1200">
          <a:solidFill>
            <a:schemeClr val="tx1"/>
          </a:solidFill>
          <a:latin typeface="+mn-lt"/>
          <a:ea typeface="+mn-ea"/>
          <a:cs typeface="+mn-cs"/>
        </a:defRPr>
      </a:lvl6pPr>
      <a:lvl7pPr marL="4526280" algn="l" defTabSz="1508760" rtl="0" eaLnBrk="1" latinLnBrk="0" hangingPunct="1">
        <a:defRPr sz="2970" kern="1200">
          <a:solidFill>
            <a:schemeClr val="tx1"/>
          </a:solidFill>
          <a:latin typeface="+mn-lt"/>
          <a:ea typeface="+mn-ea"/>
          <a:cs typeface="+mn-cs"/>
        </a:defRPr>
      </a:lvl7pPr>
      <a:lvl8pPr marL="5280660" algn="l" defTabSz="1508760" rtl="0" eaLnBrk="1" latinLnBrk="0" hangingPunct="1">
        <a:defRPr sz="2970" kern="1200">
          <a:solidFill>
            <a:schemeClr val="tx1"/>
          </a:solidFill>
          <a:latin typeface="+mn-lt"/>
          <a:ea typeface="+mn-ea"/>
          <a:cs typeface="+mn-cs"/>
        </a:defRPr>
      </a:lvl8pPr>
      <a:lvl9pPr marL="6035040" algn="l" defTabSz="1508760" rtl="0" eaLnBrk="1" latinLnBrk="0" hangingPunct="1">
        <a:defRPr sz="297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jpeg"/><Relationship Id="rId4"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0A7C6C9-A4DF-4C9A-80E9-5E2E5890E71C}"/>
              </a:ext>
            </a:extLst>
          </p:cNvPr>
          <p:cNvSpPr/>
          <p:nvPr/>
        </p:nvSpPr>
        <p:spPr>
          <a:xfrm>
            <a:off x="0" y="0"/>
            <a:ext cx="15087600" cy="2642009"/>
          </a:xfrm>
          <a:prstGeom prst="rect">
            <a:avLst/>
          </a:prstGeom>
          <a:solidFill>
            <a:schemeClr val="bg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4E4D1511-F8A4-4548-B82F-B5DC8E3ECFC5}"/>
              </a:ext>
            </a:extLst>
          </p:cNvPr>
          <p:cNvSpPr/>
          <p:nvPr/>
        </p:nvSpPr>
        <p:spPr>
          <a:xfrm>
            <a:off x="0" y="2642012"/>
            <a:ext cx="6134100" cy="15364636"/>
          </a:xfrm>
          <a:prstGeom prst="rect">
            <a:avLst/>
          </a:prstGeom>
          <a:solidFill>
            <a:schemeClr val="bg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DECE9541-25CE-493D-9F18-4FEB3515D46D}"/>
              </a:ext>
            </a:extLst>
          </p:cNvPr>
          <p:cNvSpPr/>
          <p:nvPr/>
        </p:nvSpPr>
        <p:spPr>
          <a:xfrm>
            <a:off x="6134100" y="2642009"/>
            <a:ext cx="8953500" cy="5294321"/>
          </a:xfrm>
          <a:prstGeom prst="rect">
            <a:avLst/>
          </a:prstGeom>
          <a:solidFill>
            <a:schemeClr val="bg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F4AABACE-E9B3-4C54-A1BC-B19958341A3D}"/>
              </a:ext>
            </a:extLst>
          </p:cNvPr>
          <p:cNvSpPr/>
          <p:nvPr/>
        </p:nvSpPr>
        <p:spPr>
          <a:xfrm>
            <a:off x="0" y="18006645"/>
            <a:ext cx="15087600" cy="3389680"/>
          </a:xfrm>
          <a:prstGeom prst="rect">
            <a:avLst/>
          </a:prstGeom>
          <a:solidFill>
            <a:schemeClr val="bg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FAC359D1-02B7-4BF4-BD36-2FAABA4F6E26}"/>
              </a:ext>
            </a:extLst>
          </p:cNvPr>
          <p:cNvSpPr txBox="1"/>
          <p:nvPr/>
        </p:nvSpPr>
        <p:spPr>
          <a:xfrm>
            <a:off x="444500" y="428454"/>
            <a:ext cx="12420600" cy="1015663"/>
          </a:xfrm>
          <a:prstGeom prst="rect">
            <a:avLst/>
          </a:prstGeom>
          <a:noFill/>
        </p:spPr>
        <p:txBody>
          <a:bodyPr wrap="square" rtlCol="0">
            <a:spAutoFit/>
          </a:bodyPr>
          <a:lstStyle/>
          <a:p>
            <a:r>
              <a:rPr lang="en-US" sz="6000" b="1" i="0" u="none" strike="noStrike">
                <a:solidFill>
                  <a:srgbClr val="000000"/>
                </a:solidFill>
                <a:effectLst/>
                <a:latin typeface="Arial" panose="020B0604020202020204" pitchFamily="34" charset="0"/>
              </a:rPr>
              <a:t>Mỹ thuật điểm ảnh hóa hình ảnh</a:t>
            </a:r>
            <a:endParaRPr lang="en-US" sz="6000"/>
          </a:p>
        </p:txBody>
      </p:sp>
      <p:sp>
        <p:nvSpPr>
          <p:cNvPr id="10" name="TextBox 9">
            <a:extLst>
              <a:ext uri="{FF2B5EF4-FFF2-40B4-BE49-F238E27FC236}">
                <a16:creationId xmlns:a16="http://schemas.microsoft.com/office/drawing/2014/main" id="{7AE1E3F9-CC93-4473-BC97-F61F703D78A5}"/>
              </a:ext>
            </a:extLst>
          </p:cNvPr>
          <p:cNvSpPr txBox="1"/>
          <p:nvPr/>
        </p:nvSpPr>
        <p:spPr>
          <a:xfrm>
            <a:off x="444500" y="1581807"/>
            <a:ext cx="13634914" cy="400110"/>
          </a:xfrm>
          <a:prstGeom prst="rect">
            <a:avLst/>
          </a:prstGeom>
          <a:noFill/>
        </p:spPr>
        <p:txBody>
          <a:bodyPr wrap="square" rtlCol="0">
            <a:spAutoFit/>
          </a:bodyPr>
          <a:lstStyle/>
          <a:p>
            <a:r>
              <a:rPr lang="en-US" sz="2000" i="0" u="none" strike="noStrike">
                <a:solidFill>
                  <a:srgbClr val="000000"/>
                </a:solidFill>
                <a:effectLst/>
                <a:latin typeface="Arial" panose="020B0604020202020204" pitchFamily="34" charset="0"/>
              </a:rPr>
              <a:t>Dương Tiến, Trương Đức Hải Nguyên, Nguyễn Ngọc Toàn</a:t>
            </a:r>
            <a:endParaRPr lang="en-US" sz="2000"/>
          </a:p>
        </p:txBody>
      </p:sp>
      <p:sp>
        <p:nvSpPr>
          <p:cNvPr id="11" name="TextBox 10">
            <a:extLst>
              <a:ext uri="{FF2B5EF4-FFF2-40B4-BE49-F238E27FC236}">
                <a16:creationId xmlns:a16="http://schemas.microsoft.com/office/drawing/2014/main" id="{0900C524-4D9B-4479-BEE0-4CA4B89B318B}"/>
              </a:ext>
            </a:extLst>
          </p:cNvPr>
          <p:cNvSpPr txBox="1"/>
          <p:nvPr/>
        </p:nvSpPr>
        <p:spPr>
          <a:xfrm>
            <a:off x="444500" y="1981917"/>
            <a:ext cx="13634914" cy="400110"/>
          </a:xfrm>
          <a:prstGeom prst="rect">
            <a:avLst/>
          </a:prstGeom>
          <a:noFill/>
        </p:spPr>
        <p:txBody>
          <a:bodyPr wrap="square" rtlCol="0">
            <a:spAutoFit/>
          </a:bodyPr>
          <a:lstStyle/>
          <a:p>
            <a:r>
              <a:rPr lang="en-US" sz="2000" i="0" u="none" strike="noStrike">
                <a:solidFill>
                  <a:srgbClr val="000000"/>
                </a:solidFill>
                <a:effectLst/>
                <a:latin typeface="Arial" panose="020B0604020202020204" pitchFamily="34" charset="0"/>
              </a:rPr>
              <a:t>Khoa Công nghệ Thông tin, Trường Đại học Sư Phạm Thành phố Hồ Chí Minh</a:t>
            </a:r>
            <a:endParaRPr lang="en-US" sz="2000"/>
          </a:p>
        </p:txBody>
      </p:sp>
      <p:pic>
        <p:nvPicPr>
          <p:cNvPr id="12" name="Picture 11">
            <a:extLst>
              <a:ext uri="{FF2B5EF4-FFF2-40B4-BE49-F238E27FC236}">
                <a16:creationId xmlns:a16="http://schemas.microsoft.com/office/drawing/2014/main" id="{26499586-447E-446D-837D-C05862845A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403027" y="428454"/>
            <a:ext cx="2530549" cy="1391346"/>
          </a:xfrm>
          <a:prstGeom prst="rect">
            <a:avLst/>
          </a:prstGeom>
        </p:spPr>
      </p:pic>
      <p:sp>
        <p:nvSpPr>
          <p:cNvPr id="13" name="TextBox 12">
            <a:extLst>
              <a:ext uri="{FF2B5EF4-FFF2-40B4-BE49-F238E27FC236}">
                <a16:creationId xmlns:a16="http://schemas.microsoft.com/office/drawing/2014/main" id="{11FE6256-824A-45A2-A820-6E95589E8291}"/>
              </a:ext>
            </a:extLst>
          </p:cNvPr>
          <p:cNvSpPr txBox="1"/>
          <p:nvPr/>
        </p:nvSpPr>
        <p:spPr>
          <a:xfrm>
            <a:off x="444500" y="2804126"/>
            <a:ext cx="2882900" cy="461665"/>
          </a:xfrm>
          <a:prstGeom prst="rect">
            <a:avLst/>
          </a:prstGeom>
          <a:noFill/>
        </p:spPr>
        <p:txBody>
          <a:bodyPr wrap="square" rtlCol="0">
            <a:spAutoFit/>
          </a:bodyPr>
          <a:lstStyle/>
          <a:p>
            <a:r>
              <a:rPr lang="en-US" sz="2400" b="1">
                <a:latin typeface="+mj-lt"/>
              </a:rPr>
              <a:t>Giới thiệu</a:t>
            </a:r>
          </a:p>
        </p:txBody>
      </p:sp>
      <p:sp>
        <p:nvSpPr>
          <p:cNvPr id="15" name="TextBox 14">
            <a:extLst>
              <a:ext uri="{FF2B5EF4-FFF2-40B4-BE49-F238E27FC236}">
                <a16:creationId xmlns:a16="http://schemas.microsoft.com/office/drawing/2014/main" id="{F00A339D-F33E-4DA9-B309-41A52B29D8F8}"/>
              </a:ext>
            </a:extLst>
          </p:cNvPr>
          <p:cNvSpPr txBox="1"/>
          <p:nvPr/>
        </p:nvSpPr>
        <p:spPr>
          <a:xfrm>
            <a:off x="444500" y="3265791"/>
            <a:ext cx="5245100" cy="2585323"/>
          </a:xfrm>
          <a:prstGeom prst="rect">
            <a:avLst/>
          </a:prstGeom>
          <a:noFill/>
        </p:spPr>
        <p:txBody>
          <a:bodyPr wrap="square" rtlCol="0">
            <a:spAutoFit/>
          </a:bodyPr>
          <a:lstStyle/>
          <a:p>
            <a:pPr algn="just"/>
            <a:r>
              <a:rPr lang="vi-VN" sz="1800" b="0" i="0" u="none" strike="noStrike">
                <a:solidFill>
                  <a:srgbClr val="000000"/>
                </a:solidFill>
                <a:effectLst/>
                <a:latin typeface="Arial" panose="020B0604020202020204" pitchFamily="34" charset="0"/>
              </a:rPr>
              <a:t>Mỹ thuật điểm ảnh (Pixel Art) là một loại nghệ thuật kỹ thuật số được sử dụng phổ biến trong các trò chơi điện tử và các biểu tượng của chương trình máy tính. Hầu hết các ấn phẩm này đều rất hạn chế về kích thước và màu sắc. Do đó, nhóm chúng tôi muốn tạo ra một thuật toán có thể chuyển đổi một hình ảnh bất kỳ thành một hình ảnh có các đặc trưng của mỹ thuật điểm ảnh.</a:t>
            </a:r>
            <a:endParaRPr lang="en-US" sz="1600">
              <a:latin typeface="+mj-lt"/>
            </a:endParaRPr>
          </a:p>
        </p:txBody>
      </p:sp>
      <p:pic>
        <p:nvPicPr>
          <p:cNvPr id="1026" name="Picture 2" descr="Jaebum Joo">
            <a:extLst>
              <a:ext uri="{FF2B5EF4-FFF2-40B4-BE49-F238E27FC236}">
                <a16:creationId xmlns:a16="http://schemas.microsoft.com/office/drawing/2014/main" id="{8246344A-E36C-43A6-9941-0F33B54109B0}"/>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6667" r="16667"/>
          <a:stretch/>
        </p:blipFill>
        <p:spPr bwMode="auto">
          <a:xfrm>
            <a:off x="3362464" y="6192381"/>
            <a:ext cx="1743949" cy="1743949"/>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Vincent van Gogh - Paintings, Quotes &amp; Death - Biography">
            <a:extLst>
              <a:ext uri="{FF2B5EF4-FFF2-40B4-BE49-F238E27FC236}">
                <a16:creationId xmlns:a16="http://schemas.microsoft.com/office/drawing/2014/main" id="{0DAECD43-F862-461F-99D1-EF133EF80DE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7688" y="6192382"/>
            <a:ext cx="1743949" cy="1743949"/>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C63E8E6E-89D4-4616-A8C8-7688594D2413}"/>
              </a:ext>
            </a:extLst>
          </p:cNvPr>
          <p:cNvSpPr txBox="1"/>
          <p:nvPr/>
        </p:nvSpPr>
        <p:spPr>
          <a:xfrm>
            <a:off x="1027686" y="7936330"/>
            <a:ext cx="1743952" cy="523220"/>
          </a:xfrm>
          <a:prstGeom prst="rect">
            <a:avLst/>
          </a:prstGeom>
          <a:noFill/>
        </p:spPr>
        <p:txBody>
          <a:bodyPr wrap="square" rtlCol="0">
            <a:spAutoFit/>
          </a:bodyPr>
          <a:lstStyle/>
          <a:p>
            <a:pPr algn="ctr"/>
            <a:r>
              <a:rPr lang="en-US" sz="1400">
                <a:latin typeface="+mj-lt"/>
              </a:rPr>
              <a:t>Chân dung tự họa</a:t>
            </a:r>
          </a:p>
          <a:p>
            <a:pPr algn="ctr"/>
            <a:r>
              <a:rPr lang="en-US" sz="1400">
                <a:latin typeface="+mj-lt"/>
              </a:rPr>
              <a:t>Van Gogh</a:t>
            </a:r>
          </a:p>
        </p:txBody>
      </p:sp>
      <p:sp>
        <p:nvSpPr>
          <p:cNvPr id="20" name="TextBox 19">
            <a:extLst>
              <a:ext uri="{FF2B5EF4-FFF2-40B4-BE49-F238E27FC236}">
                <a16:creationId xmlns:a16="http://schemas.microsoft.com/office/drawing/2014/main" id="{8A8A4099-9B23-47B1-99DF-853B3757008A}"/>
              </a:ext>
            </a:extLst>
          </p:cNvPr>
          <p:cNvSpPr txBox="1"/>
          <p:nvPr/>
        </p:nvSpPr>
        <p:spPr>
          <a:xfrm>
            <a:off x="3362461" y="7936330"/>
            <a:ext cx="1743952" cy="523220"/>
          </a:xfrm>
          <a:prstGeom prst="rect">
            <a:avLst/>
          </a:prstGeom>
          <a:noFill/>
        </p:spPr>
        <p:txBody>
          <a:bodyPr wrap="square" rtlCol="0">
            <a:spAutoFit/>
          </a:bodyPr>
          <a:lstStyle/>
          <a:p>
            <a:pPr algn="ctr"/>
            <a:r>
              <a:rPr lang="en-US" sz="1400">
                <a:latin typeface="+mj-lt"/>
              </a:rPr>
              <a:t>Chân dung điểm ảnh Van Gogh</a:t>
            </a:r>
          </a:p>
        </p:txBody>
      </p:sp>
      <p:sp>
        <p:nvSpPr>
          <p:cNvPr id="21" name="TextBox 20">
            <a:extLst>
              <a:ext uri="{FF2B5EF4-FFF2-40B4-BE49-F238E27FC236}">
                <a16:creationId xmlns:a16="http://schemas.microsoft.com/office/drawing/2014/main" id="{6CCC58EF-E756-4B57-9069-A17930CBD507}"/>
              </a:ext>
            </a:extLst>
          </p:cNvPr>
          <p:cNvSpPr txBox="1"/>
          <p:nvPr/>
        </p:nvSpPr>
        <p:spPr>
          <a:xfrm>
            <a:off x="6654800" y="2803031"/>
            <a:ext cx="2882900" cy="461665"/>
          </a:xfrm>
          <a:prstGeom prst="rect">
            <a:avLst/>
          </a:prstGeom>
          <a:noFill/>
        </p:spPr>
        <p:txBody>
          <a:bodyPr wrap="square" rtlCol="0">
            <a:spAutoFit/>
          </a:bodyPr>
          <a:lstStyle/>
          <a:p>
            <a:r>
              <a:rPr lang="en-US" sz="2400" b="1">
                <a:latin typeface="+mj-lt"/>
              </a:rPr>
              <a:t>Phương pháp</a:t>
            </a:r>
          </a:p>
        </p:txBody>
      </p:sp>
      <p:sp>
        <p:nvSpPr>
          <p:cNvPr id="22" name="Rectangle 21">
            <a:extLst>
              <a:ext uri="{FF2B5EF4-FFF2-40B4-BE49-F238E27FC236}">
                <a16:creationId xmlns:a16="http://schemas.microsoft.com/office/drawing/2014/main" id="{54807420-0675-49F3-93BE-9FDD81250058}"/>
              </a:ext>
            </a:extLst>
          </p:cNvPr>
          <p:cNvSpPr/>
          <p:nvPr/>
        </p:nvSpPr>
        <p:spPr>
          <a:xfrm>
            <a:off x="6134100" y="7931178"/>
            <a:ext cx="8953500" cy="5294321"/>
          </a:xfrm>
          <a:prstGeom prst="rect">
            <a:avLst/>
          </a:prstGeom>
          <a:solidFill>
            <a:schemeClr val="bg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72420A91-5F5E-42EE-92E8-7DD93C5CD92C}"/>
              </a:ext>
            </a:extLst>
          </p:cNvPr>
          <p:cNvSpPr/>
          <p:nvPr/>
        </p:nvSpPr>
        <p:spPr>
          <a:xfrm>
            <a:off x="6134100" y="13220347"/>
            <a:ext cx="8953500" cy="4785203"/>
          </a:xfrm>
          <a:prstGeom prst="rect">
            <a:avLst/>
          </a:prstGeom>
          <a:solidFill>
            <a:schemeClr val="bg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81BF1280-59D3-4F7A-BCA7-3C48BB2A1C97}"/>
              </a:ext>
            </a:extLst>
          </p:cNvPr>
          <p:cNvSpPr txBox="1"/>
          <p:nvPr/>
        </p:nvSpPr>
        <p:spPr>
          <a:xfrm>
            <a:off x="6654800" y="8100212"/>
            <a:ext cx="2882900" cy="461665"/>
          </a:xfrm>
          <a:prstGeom prst="rect">
            <a:avLst/>
          </a:prstGeom>
          <a:noFill/>
        </p:spPr>
        <p:txBody>
          <a:bodyPr wrap="square" rtlCol="0">
            <a:spAutoFit/>
          </a:bodyPr>
          <a:lstStyle/>
          <a:p>
            <a:r>
              <a:rPr lang="en-US" sz="2400" b="1">
                <a:latin typeface="+mj-lt"/>
              </a:rPr>
              <a:t>Thử nghiệm</a:t>
            </a:r>
          </a:p>
        </p:txBody>
      </p:sp>
      <p:sp>
        <p:nvSpPr>
          <p:cNvPr id="25" name="TextBox 24">
            <a:extLst>
              <a:ext uri="{FF2B5EF4-FFF2-40B4-BE49-F238E27FC236}">
                <a16:creationId xmlns:a16="http://schemas.microsoft.com/office/drawing/2014/main" id="{A69E5EA8-5AD5-44E1-9E98-4BBE358DEE2E}"/>
              </a:ext>
            </a:extLst>
          </p:cNvPr>
          <p:cNvSpPr txBox="1"/>
          <p:nvPr/>
        </p:nvSpPr>
        <p:spPr>
          <a:xfrm>
            <a:off x="6654800" y="13368815"/>
            <a:ext cx="2882900" cy="461665"/>
          </a:xfrm>
          <a:prstGeom prst="rect">
            <a:avLst/>
          </a:prstGeom>
          <a:noFill/>
        </p:spPr>
        <p:txBody>
          <a:bodyPr wrap="square" rtlCol="0">
            <a:spAutoFit/>
          </a:bodyPr>
          <a:lstStyle/>
          <a:p>
            <a:r>
              <a:rPr lang="en-US" sz="2400" b="1">
                <a:latin typeface="+mj-lt"/>
              </a:rPr>
              <a:t>Kết luận</a:t>
            </a:r>
          </a:p>
        </p:txBody>
      </p:sp>
      <p:pic>
        <p:nvPicPr>
          <p:cNvPr id="18" name="Picture 17">
            <a:extLst>
              <a:ext uri="{FF2B5EF4-FFF2-40B4-BE49-F238E27FC236}">
                <a16:creationId xmlns:a16="http://schemas.microsoft.com/office/drawing/2014/main" id="{E36D9522-1A94-4E62-93A5-FEC907C5CE3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44503" y="18402747"/>
            <a:ext cx="6563487" cy="2286000"/>
          </a:xfrm>
          <a:prstGeom prst="rect">
            <a:avLst/>
          </a:prstGeom>
        </p:spPr>
      </p:pic>
      <p:pic>
        <p:nvPicPr>
          <p:cNvPr id="26" name="Picture 25" descr="A picture containing text&#10;&#10;Description automatically generated">
            <a:extLst>
              <a:ext uri="{FF2B5EF4-FFF2-40B4-BE49-F238E27FC236}">
                <a16:creationId xmlns:a16="http://schemas.microsoft.com/office/drawing/2014/main" id="{B9C92FC6-B1FB-461B-90C0-12B521345D2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784252" y="18402747"/>
            <a:ext cx="6728606" cy="2286000"/>
          </a:xfrm>
          <a:prstGeom prst="rect">
            <a:avLst/>
          </a:prstGeom>
        </p:spPr>
      </p:pic>
    </p:spTree>
    <p:extLst>
      <p:ext uri="{BB962C8B-B14F-4D97-AF65-F5344CB8AC3E}">
        <p14:creationId xmlns:p14="http://schemas.microsoft.com/office/powerpoint/2010/main" val="250822418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Times New Roman">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panose="02020603050405020304"/>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51</TotalTime>
  <Words>179</Words>
  <Application>Microsoft Office PowerPoint</Application>
  <PresentationFormat>Custom</PresentationFormat>
  <Paragraphs>14</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Times New Roman</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Duong Tien</dc:creator>
  <cp:lastModifiedBy>Duong Tien</cp:lastModifiedBy>
  <cp:revision>10</cp:revision>
  <dcterms:created xsi:type="dcterms:W3CDTF">2020-12-05T13:56:32Z</dcterms:created>
  <dcterms:modified xsi:type="dcterms:W3CDTF">2020-12-07T08:11:19Z</dcterms:modified>
</cp:coreProperties>
</file>