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076" y="-1176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17.12.2018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sv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34" Type="http://schemas.openxmlformats.org/officeDocument/2006/relationships/image" Target="../media/image80.pn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79.svg"/><Relationship Id="rId38" Type="http://schemas.openxmlformats.org/officeDocument/2006/relationships/image" Target="../media/image84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svg"/><Relationship Id="rId41" Type="http://schemas.openxmlformats.org/officeDocument/2006/relationships/image" Target="../media/image8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svg"/><Relationship Id="rId40" Type="http://schemas.openxmlformats.org/officeDocument/2006/relationships/image" Target="../media/image86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6.pn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svg"/><Relationship Id="rId30" Type="http://schemas.openxmlformats.org/officeDocument/2006/relationships/image" Target="../media/image76.png"/><Relationship Id="rId35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48F01-F218-472B-94EF-A6FE7AC03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0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2018-12-17T08:00:32Z</dcterms:created>
  <dcterms:modified xsi:type="dcterms:W3CDTF">2018-12-17T08:02:53Z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