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6"/>
  </p:notesMasterIdLst>
  <p:handoutMasterIdLst>
    <p:handoutMasterId r:id="rId7"/>
  </p:handoutMasterIdLst>
  <p:sldIdLst>
    <p:sldId id="258" r:id="rId5"/>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2880" userDrawn="1">
          <p15:clr>
            <a:srgbClr val="A4A3A4"/>
          </p15:clr>
        </p15:guide>
        <p15:guide id="4" pos="3589" userDrawn="1">
          <p15:clr>
            <a:srgbClr val="A4A3A4"/>
          </p15:clr>
        </p15:guide>
        <p15:guide id="5" orient="horz" pos="22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a:srgbClr val="0C6EA5"/>
    <a:srgbClr val="F2B800"/>
    <a:srgbClr val="474B53"/>
    <a:srgbClr val="191E28"/>
    <a:srgbClr val="DF3A42"/>
    <a:srgbClr val="E75B2B"/>
    <a:srgbClr val="F47200"/>
    <a:srgbClr val="E28D17"/>
    <a:srgbClr val="D5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6" d="100"/>
          <a:sy n="86" d="100"/>
        </p:scale>
        <p:origin x="2928" y="150"/>
      </p:cViewPr>
      <p:guideLst>
        <p:guide pos="2160"/>
        <p:guide orient="horz" pos="2880"/>
        <p:guide pos="3589"/>
        <p:guide orient="horz" pos="226"/>
      </p:guideLst>
    </p:cSldViewPr>
  </p:slideViewPr>
  <p:notesTextViewPr>
    <p:cViewPr>
      <p:scale>
        <a:sx n="3" d="2"/>
        <a:sy n="3" d="2"/>
      </p:scale>
      <p:origin x="0" y="0"/>
    </p:cViewPr>
  </p:notesTextViewPr>
  <p:notesViewPr>
    <p:cSldViewPr snapToGrid="0" showGuides="1">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7E1F32-670E-42A1-BB79-BE7CF13D3D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37952D9F-355D-4E4D-9520-4A19B2947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23F10A-5BE5-4EE5-83A9-FC7FBAB5AC38}" type="datetimeFigureOut">
              <a:rPr lang="ru-RU" smtClean="0"/>
              <a:t>17.12.2018</a:t>
            </a:fld>
            <a:endParaRPr lang="ru-RU" dirty="0"/>
          </a:p>
        </p:txBody>
      </p:sp>
      <p:sp>
        <p:nvSpPr>
          <p:cNvPr id="4" name="Footer Placeholder 3">
            <a:extLst>
              <a:ext uri="{FF2B5EF4-FFF2-40B4-BE49-F238E27FC236}">
                <a16:creationId xmlns:a16="http://schemas.microsoft.com/office/drawing/2014/main" id="{9C1D824E-CABD-4018-B1C4-F54DF49C3C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568D1F29-09CA-482E-8686-EEE88BB73D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69D12F-E8AC-48C0-8B1F-BD566648D8E6}" type="slidenum">
              <a:rPr lang="ru-RU" smtClean="0"/>
              <a:t>‹#›</a:t>
            </a:fld>
            <a:endParaRPr lang="ru-RU" dirty="0"/>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27D22-D115-4CF2-BE84-ED8A12B36F7E}" type="datetimeFigureOut">
              <a:rPr lang="ru-RU" smtClean="0"/>
              <a:t>17.12.2018</a:t>
            </a:fld>
            <a:endParaRPr lang="ru-RU"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36092-2EDF-47BF-99B1-B87430F95B70}" type="slidenum">
              <a:rPr lang="ru-RU" smtClean="0"/>
              <a:t>‹#›</a:t>
            </a:fld>
            <a:endParaRPr lang="ru-RU" dirty="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31B22D-278B-4494-9983-22D9FEE2D057}"/>
              </a:ext>
            </a:extLst>
          </p:cNvPr>
          <p:cNvPicPr>
            <a:picLocks noChangeAspect="1"/>
          </p:cNvPicPr>
          <p:nvPr userDrawn="1"/>
        </p:nvPicPr>
        <p:blipFill>
          <a:blip r:embed="rId2"/>
          <a:stretch>
            <a:fillRect/>
          </a:stretch>
        </p:blipFill>
        <p:spPr>
          <a:xfrm>
            <a:off x="0" y="0"/>
            <a:ext cx="6858000" cy="9144000"/>
          </a:xfrm>
          <a:prstGeom prst="rect">
            <a:avLst/>
          </a:prstGeom>
        </p:spPr>
      </p:pic>
      <p:sp>
        <p:nvSpPr>
          <p:cNvPr id="14" name="Text Placeholder 13">
            <a:extLst>
              <a:ext uri="{FF2B5EF4-FFF2-40B4-BE49-F238E27FC236}">
                <a16:creationId xmlns:a16="http://schemas.microsoft.com/office/drawing/2014/main" id="{780CA53D-B21C-44EE-A7DC-F80DFA651AFE}"/>
              </a:ext>
            </a:extLst>
          </p:cNvPr>
          <p:cNvSpPr>
            <a:spLocks noGrp="1"/>
          </p:cNvSpPr>
          <p:nvPr>
            <p:ph type="body" sz="quarter" idx="10" hasCustomPrompt="1"/>
          </p:nvPr>
        </p:nvSpPr>
        <p:spPr>
          <a:xfrm>
            <a:off x="287859" y="0"/>
            <a:ext cx="619200" cy="1295400"/>
          </a:xfrm>
          <a:solidFill>
            <a:schemeClr val="bg2"/>
          </a:solidFill>
        </p:spPr>
        <p:txBody>
          <a:bodyPr lIns="72000" tIns="108000" rIns="72000" bIns="72000" anchor="ctr" anchorCtr="0">
            <a:noAutofit/>
          </a:bodyPr>
          <a:lstStyle>
            <a:lvl1pPr marL="0" indent="0" algn="ctr">
              <a:buNone/>
              <a:defRPr sz="1800" b="1">
                <a:solidFill>
                  <a:schemeClr val="accent2"/>
                </a:solidFill>
                <a:latin typeface="+mn-lt"/>
              </a:defRPr>
            </a:lvl1pPr>
            <a:lvl2pPr>
              <a:defRPr sz="1800"/>
            </a:lvl2pPr>
            <a:lvl3pPr>
              <a:defRPr sz="1800"/>
            </a:lvl3pPr>
            <a:lvl4pPr>
              <a:defRPr sz="1800"/>
            </a:lvl4pPr>
            <a:lvl5pPr>
              <a:defRPr sz="1800"/>
            </a:lvl5pPr>
          </a:lstStyle>
          <a:p>
            <a:pPr lvl="0"/>
            <a:r>
              <a:rPr lang="en-US" dirty="0"/>
              <a:t>THE AGE OF</a:t>
            </a:r>
            <a:endParaRPr lang="ru-RU" dirty="0"/>
          </a:p>
        </p:txBody>
      </p:sp>
      <p:sp>
        <p:nvSpPr>
          <p:cNvPr id="29" name="Title 28">
            <a:extLst>
              <a:ext uri="{FF2B5EF4-FFF2-40B4-BE49-F238E27FC236}">
                <a16:creationId xmlns:a16="http://schemas.microsoft.com/office/drawing/2014/main" id="{CF5BE93F-A649-42C8-AEBD-2B75A390FADC}"/>
              </a:ext>
            </a:extLst>
          </p:cNvPr>
          <p:cNvSpPr>
            <a:spLocks noGrp="1"/>
          </p:cNvSpPr>
          <p:nvPr>
            <p:ph type="title" hasCustomPrompt="1"/>
          </p:nvPr>
        </p:nvSpPr>
        <p:spPr>
          <a:xfrm>
            <a:off x="711090" y="299964"/>
            <a:ext cx="5915025" cy="1039695"/>
          </a:xfrm>
        </p:spPr>
        <p:txBody>
          <a:bodyPr lIns="0" tIns="0" rIns="0" bIns="0">
            <a:noAutofit/>
          </a:bodyPr>
          <a:lstStyle>
            <a:lvl1pPr algn="r">
              <a:defRPr sz="9530">
                <a:solidFill>
                  <a:schemeClr val="bg1"/>
                </a:solidFill>
              </a:defRPr>
            </a:lvl1pPr>
          </a:lstStyle>
          <a:p>
            <a:r>
              <a:rPr lang="en-US" dirty="0"/>
              <a:t>BIG DATA</a:t>
            </a:r>
            <a:endParaRPr lang="ru-RU" dirty="0"/>
          </a:p>
        </p:txBody>
      </p:sp>
    </p:spTree>
    <p:extLst>
      <p:ext uri="{BB962C8B-B14F-4D97-AF65-F5344CB8AC3E}">
        <p14:creationId xmlns:p14="http://schemas.microsoft.com/office/powerpoint/2010/main" val="4160577128"/>
      </p:ext>
    </p:extLst>
  </p:cSld>
  <p:clrMapOvr>
    <a:masterClrMapping/>
  </p:clrMapOvr>
  <p:extLst mod="1">
    <p:ext uri="{DCECCB84-F9BA-43D5-87BE-67443E8EF086}">
      <p15:sldGuideLst xmlns:p15="http://schemas.microsoft.com/office/powerpoint/2012/main">
        <p15:guide id="1" orient="horz" pos="158" userDrawn="1">
          <p15:clr>
            <a:srgbClr val="FBAE40"/>
          </p15:clr>
        </p15:guide>
        <p15:guide id="2" pos="2160" userDrawn="1">
          <p15:clr>
            <a:srgbClr val="FBAE40"/>
          </p15:clr>
        </p15:guide>
        <p15:guide id="3" pos="164" userDrawn="1">
          <p15:clr>
            <a:srgbClr val="FBAE40"/>
          </p15:clr>
        </p15:guide>
        <p15:guide id="4" pos="4156" userDrawn="1">
          <p15:clr>
            <a:srgbClr val="FBAE40"/>
          </p15:clr>
        </p15:guide>
        <p15:guide id="12" orient="horz" pos="5534" userDrawn="1">
          <p15:clr>
            <a:srgbClr val="FBAE40"/>
          </p15:clr>
        </p15:guide>
        <p15:guide id="13" orient="horz" pos="816" userDrawn="1">
          <p15:clr>
            <a:srgbClr val="FBAE40"/>
          </p15:clr>
        </p15:guide>
        <p15:guide id="14" orient="horz" pos="3833" userDrawn="1">
          <p15:clr>
            <a:srgbClr val="FBAE40"/>
          </p15:clr>
        </p15:guide>
        <p15:guide id="15" pos="1593"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ru-RU" dirty="0"/>
              <a:t>MM.DD.20XX</a:t>
            </a: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ADD A FOOTER</a:t>
            </a:r>
            <a:endParaRPr lang="ru-RU" dirty="0"/>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C075BE66-B004-4B62-93B5-6C3A07EE5DEC}" type="slidenum">
              <a:rPr lang="ru-RU" smtClean="0"/>
              <a:t>‹#›</a:t>
            </a:fld>
            <a:endParaRPr lang="ru-RU"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33" Type="http://schemas.openxmlformats.org/officeDocument/2006/relationships/image" Target="../media/image33.sv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32" Type="http://schemas.openxmlformats.org/officeDocument/2006/relationships/image" Target="../media/image32.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svg"/><Relationship Id="rId31" Type="http://schemas.openxmlformats.org/officeDocument/2006/relationships/image" Target="../media/image31.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svg"/><Relationship Id="rId30"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B18341-EF25-422E-9244-875589C13E58}"/>
              </a:ext>
            </a:extLst>
          </p:cNvPr>
          <p:cNvSpPr>
            <a:spLocks noGrp="1"/>
          </p:cNvSpPr>
          <p:nvPr>
            <p:ph type="body" sz="quarter" idx="10"/>
          </p:nvPr>
        </p:nvSpPr>
        <p:spPr/>
        <p:txBody>
          <a:bodyPr/>
          <a:lstStyle/>
          <a:p>
            <a:r>
              <a:rPr lang="en-US" dirty="0"/>
              <a:t>THE AGE OF</a:t>
            </a:r>
            <a:endParaRPr lang="ru-RU" dirty="0"/>
          </a:p>
        </p:txBody>
      </p:sp>
      <p:sp>
        <p:nvSpPr>
          <p:cNvPr id="3" name="Title 2">
            <a:extLst>
              <a:ext uri="{FF2B5EF4-FFF2-40B4-BE49-F238E27FC236}">
                <a16:creationId xmlns:a16="http://schemas.microsoft.com/office/drawing/2014/main" id="{6F345E3D-A2D8-410A-AB73-7095D6AFCF69}"/>
              </a:ext>
            </a:extLst>
          </p:cNvPr>
          <p:cNvSpPr>
            <a:spLocks noGrp="1"/>
          </p:cNvSpPr>
          <p:nvPr>
            <p:ph type="title"/>
          </p:nvPr>
        </p:nvSpPr>
        <p:spPr>
          <a:xfrm>
            <a:off x="692430" y="299964"/>
            <a:ext cx="5915025" cy="1039695"/>
          </a:xfrm>
        </p:spPr>
        <p:txBody>
          <a:bodyPr/>
          <a:lstStyle/>
          <a:p>
            <a:r>
              <a:rPr lang="en-US" b="1" spc="-150" dirty="0"/>
              <a:t>BIG</a:t>
            </a:r>
            <a:r>
              <a:rPr lang="en-US" spc="-300" dirty="0"/>
              <a:t> </a:t>
            </a:r>
            <a:r>
              <a:rPr lang="en-US" dirty="0"/>
              <a:t>DATA</a:t>
            </a:r>
            <a:endParaRPr lang="ru-RU" dirty="0"/>
          </a:p>
        </p:txBody>
      </p:sp>
      <p:pic>
        <p:nvPicPr>
          <p:cNvPr id="4" name="Graphic 3" descr="decorative elemenets">
            <a:extLst>
              <a:ext uri="{FF2B5EF4-FFF2-40B4-BE49-F238E27FC236}">
                <a16:creationId xmlns:a16="http://schemas.microsoft.com/office/drawing/2014/main" id="{2727024C-DCFB-41A0-81C5-DD80EB7C34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52458" y="2625557"/>
            <a:ext cx="3582000" cy="2093704"/>
          </a:xfrm>
          <a:prstGeom prst="rect">
            <a:avLst/>
          </a:prstGeom>
        </p:spPr>
      </p:pic>
      <p:pic>
        <p:nvPicPr>
          <p:cNvPr id="5" name="Рисунок 1" descr="decorative elemenets">
            <a:extLst>
              <a:ext uri="{FF2B5EF4-FFF2-40B4-BE49-F238E27FC236}">
                <a16:creationId xmlns:a16="http://schemas.microsoft.com/office/drawing/2014/main" id="{6A0953F2-FE54-41B2-8515-FB520D0161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49357" y="2818273"/>
            <a:ext cx="1411202" cy="1461600"/>
          </a:xfrm>
          <a:prstGeom prst="rect">
            <a:avLst/>
          </a:prstGeom>
        </p:spPr>
      </p:pic>
      <p:pic>
        <p:nvPicPr>
          <p:cNvPr id="6" name="Graphic 5" descr="decorative elemenets">
            <a:extLst>
              <a:ext uri="{FF2B5EF4-FFF2-40B4-BE49-F238E27FC236}">
                <a16:creationId xmlns:a16="http://schemas.microsoft.com/office/drawing/2014/main" id="{0A25A7D7-054B-4028-AFF5-53BD99F33D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0" y="2228946"/>
            <a:ext cx="6875840" cy="2846956"/>
          </a:xfrm>
          <a:prstGeom prst="rect">
            <a:avLst/>
          </a:prstGeom>
        </p:spPr>
      </p:pic>
      <p:pic>
        <p:nvPicPr>
          <p:cNvPr id="7" name="Graphic 35" descr="decorative elemenets">
            <a:extLst>
              <a:ext uri="{FF2B5EF4-FFF2-40B4-BE49-F238E27FC236}">
                <a16:creationId xmlns:a16="http://schemas.microsoft.com/office/drawing/2014/main" id="{67E60D3B-C5EF-4D65-A08E-A69AEF29D71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6433" y="2193738"/>
            <a:ext cx="5886000" cy="2904944"/>
          </a:xfrm>
          <a:prstGeom prst="rect">
            <a:avLst/>
          </a:prstGeom>
        </p:spPr>
      </p:pic>
      <p:pic>
        <p:nvPicPr>
          <p:cNvPr id="8" name="Рисунок 2" descr="decorative elemenets">
            <a:extLst>
              <a:ext uri="{FF2B5EF4-FFF2-40B4-BE49-F238E27FC236}">
                <a16:creationId xmlns:a16="http://schemas.microsoft.com/office/drawing/2014/main" id="{1BCC7AD0-7800-4D02-B7E0-518E4AA8A32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711708" y="4484354"/>
            <a:ext cx="912000" cy="216000"/>
          </a:xfrm>
          <a:prstGeom prst="rect">
            <a:avLst/>
          </a:prstGeom>
        </p:spPr>
      </p:pic>
      <p:sp>
        <p:nvSpPr>
          <p:cNvPr id="9" name="Oval 8" descr="decorative elemenets">
            <a:extLst>
              <a:ext uri="{FF2B5EF4-FFF2-40B4-BE49-F238E27FC236}">
                <a16:creationId xmlns:a16="http://schemas.microsoft.com/office/drawing/2014/main" id="{25C1CD1E-69D3-4723-9390-8724CCFC61EC}"/>
              </a:ext>
            </a:extLst>
          </p:cNvPr>
          <p:cNvSpPr/>
          <p:nvPr/>
        </p:nvSpPr>
        <p:spPr>
          <a:xfrm>
            <a:off x="4445957" y="7980561"/>
            <a:ext cx="705600" cy="705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10" name="Graphic 9" descr="decorative elemenets">
            <a:extLst>
              <a:ext uri="{FF2B5EF4-FFF2-40B4-BE49-F238E27FC236}">
                <a16:creationId xmlns:a16="http://schemas.microsoft.com/office/drawing/2014/main" id="{1BD0596E-DE46-4520-A5B5-77636E9874A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414586" y="7942280"/>
            <a:ext cx="768600" cy="781200"/>
          </a:xfrm>
          <a:prstGeom prst="rect">
            <a:avLst/>
          </a:prstGeom>
        </p:spPr>
      </p:pic>
      <p:cxnSp>
        <p:nvCxnSpPr>
          <p:cNvPr id="11" name="Straight Connector 10" descr="decorative elemenets">
            <a:extLst>
              <a:ext uri="{FF2B5EF4-FFF2-40B4-BE49-F238E27FC236}">
                <a16:creationId xmlns:a16="http://schemas.microsoft.com/office/drawing/2014/main" id="{8AFD8409-659A-47FE-87DF-D10DBDEEE966}"/>
              </a:ext>
            </a:extLst>
          </p:cNvPr>
          <p:cNvCxnSpPr>
            <a:cxnSpLocks/>
          </p:cNvCxnSpPr>
          <p:nvPr/>
        </p:nvCxnSpPr>
        <p:spPr>
          <a:xfrm rot="16200000">
            <a:off x="984246" y="7433425"/>
            <a:ext cx="2703600" cy="0"/>
          </a:xfrm>
          <a:prstGeom prst="line">
            <a:avLst/>
          </a:prstGeom>
          <a:ln w="9525">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19">
            <a:extLst>
              <a:ext uri="{FF2B5EF4-FFF2-40B4-BE49-F238E27FC236}">
                <a16:creationId xmlns:a16="http://schemas.microsoft.com/office/drawing/2014/main" id="{ACA5A773-11C4-4FE2-BDDF-0F2854BD2E1F}"/>
              </a:ext>
            </a:extLst>
          </p:cNvPr>
          <p:cNvSpPr txBox="1">
            <a:spLocks/>
          </p:cNvSpPr>
          <p:nvPr/>
        </p:nvSpPr>
        <p:spPr>
          <a:xfrm>
            <a:off x="5401764" y="6088912"/>
            <a:ext cx="1195200" cy="656667"/>
          </a:xfrm>
          <a:prstGeom prst="rect">
            <a:avLst/>
          </a:prstGeom>
          <a:solidFill>
            <a:schemeClr val="tx1">
              <a:alpha val="50000"/>
            </a:schemeClr>
          </a:solidFill>
        </p:spPr>
        <p:txBody>
          <a:bodyPr lIns="126000" tIns="108000" rIns="54000" bIns="72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567</a:t>
            </a:r>
          </a:p>
        </p:txBody>
      </p:sp>
      <p:sp>
        <p:nvSpPr>
          <p:cNvPr id="13" name="Text Placeholder 19">
            <a:extLst>
              <a:ext uri="{FF2B5EF4-FFF2-40B4-BE49-F238E27FC236}">
                <a16:creationId xmlns:a16="http://schemas.microsoft.com/office/drawing/2014/main" id="{8BA59212-9C54-4951-8C9E-2B22F20AF50E}"/>
              </a:ext>
            </a:extLst>
          </p:cNvPr>
          <p:cNvSpPr txBox="1">
            <a:spLocks/>
          </p:cNvSpPr>
          <p:nvPr/>
        </p:nvSpPr>
        <p:spPr>
          <a:xfrm>
            <a:off x="5401764" y="6747537"/>
            <a:ext cx="1195200" cy="747995"/>
          </a:xfrm>
          <a:prstGeom prst="rect">
            <a:avLst/>
          </a:prstGeom>
          <a:solidFill>
            <a:schemeClr val="tx1">
              <a:alpha val="50000"/>
            </a:schemeClr>
          </a:solidFill>
        </p:spPr>
        <p:txBody>
          <a:bodyPr lIns="126000" tIns="18000" rIns="54000" bIns="72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Lorem ipsum dolor sit amet, consectetuer adipiscing elit. Maecenas porttitor</a:t>
            </a:r>
          </a:p>
        </p:txBody>
      </p:sp>
      <p:sp>
        <p:nvSpPr>
          <p:cNvPr id="14" name="Text Placeholder 19">
            <a:extLst>
              <a:ext uri="{FF2B5EF4-FFF2-40B4-BE49-F238E27FC236}">
                <a16:creationId xmlns:a16="http://schemas.microsoft.com/office/drawing/2014/main" id="{2B5F14DE-7D1A-461C-95A5-3E218CC452D4}"/>
              </a:ext>
            </a:extLst>
          </p:cNvPr>
          <p:cNvSpPr txBox="1">
            <a:spLocks/>
          </p:cNvSpPr>
          <p:nvPr/>
        </p:nvSpPr>
        <p:spPr>
          <a:xfrm>
            <a:off x="5401764" y="8035325"/>
            <a:ext cx="1195200" cy="1108675"/>
          </a:xfrm>
          <a:prstGeom prst="rect">
            <a:avLst/>
          </a:prstGeom>
          <a:solidFill>
            <a:schemeClr val="tx1">
              <a:alpha val="50000"/>
            </a:schemeClr>
          </a:solidFill>
        </p:spPr>
        <p:txBody>
          <a:bodyPr lIns="126000" tIns="18000" rIns="54000" bIns="72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Lorem ipsum dolor sit amet, consectetuer adipiscing elit. Maecenas porttitor congue massa.</a:t>
            </a:r>
            <a:br>
              <a:rPr lang="en-US" dirty="0"/>
            </a:br>
            <a:r>
              <a:rPr lang="en-US" dirty="0"/>
              <a:t>Fusce posuere</a:t>
            </a:r>
          </a:p>
        </p:txBody>
      </p:sp>
      <p:sp>
        <p:nvSpPr>
          <p:cNvPr id="15" name="Text Placeholder 19">
            <a:extLst>
              <a:ext uri="{FF2B5EF4-FFF2-40B4-BE49-F238E27FC236}">
                <a16:creationId xmlns:a16="http://schemas.microsoft.com/office/drawing/2014/main" id="{C3331DEF-944B-45DA-8929-DC31361FE60F}"/>
              </a:ext>
            </a:extLst>
          </p:cNvPr>
          <p:cNvSpPr txBox="1">
            <a:spLocks/>
          </p:cNvSpPr>
          <p:nvPr/>
        </p:nvSpPr>
        <p:spPr>
          <a:xfrm>
            <a:off x="5401764" y="7495532"/>
            <a:ext cx="1195200" cy="539792"/>
          </a:xfrm>
          <a:prstGeom prst="rect">
            <a:avLst/>
          </a:prstGeom>
          <a:solidFill>
            <a:schemeClr val="tx1">
              <a:alpha val="50000"/>
            </a:schemeClr>
          </a:solidFill>
        </p:spPr>
        <p:txBody>
          <a:bodyPr lIns="126000" tIns="0" rIns="54000" bIns="72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spc="-15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32.1</a:t>
            </a:r>
          </a:p>
        </p:txBody>
      </p:sp>
      <p:sp>
        <p:nvSpPr>
          <p:cNvPr id="16" name="Text Placeholder 19">
            <a:extLst>
              <a:ext uri="{FF2B5EF4-FFF2-40B4-BE49-F238E27FC236}">
                <a16:creationId xmlns:a16="http://schemas.microsoft.com/office/drawing/2014/main" id="{790FAF88-B084-4A8C-B4BD-4575C4341F24}"/>
              </a:ext>
            </a:extLst>
          </p:cNvPr>
          <p:cNvSpPr txBox="1">
            <a:spLocks/>
          </p:cNvSpPr>
          <p:nvPr/>
        </p:nvSpPr>
        <p:spPr>
          <a:xfrm>
            <a:off x="2686698" y="8120961"/>
            <a:ext cx="421200" cy="424800"/>
          </a:xfrm>
          <a:prstGeom prst="ellipse">
            <a:avLst/>
          </a:prstGeom>
          <a:solidFill>
            <a:schemeClr val="tx1">
              <a:alpha val="20000"/>
            </a:schemeClr>
          </a:solidFill>
        </p:spPr>
        <p:txBody>
          <a:bodyPr lIns="0" tIns="0" rIns="0" bIns="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12%</a:t>
            </a:r>
          </a:p>
        </p:txBody>
      </p:sp>
      <p:sp>
        <p:nvSpPr>
          <p:cNvPr id="17" name="Oval 16" descr="decorative elemenets">
            <a:extLst>
              <a:ext uri="{FF2B5EF4-FFF2-40B4-BE49-F238E27FC236}">
                <a16:creationId xmlns:a16="http://schemas.microsoft.com/office/drawing/2014/main" id="{B367E397-6F3B-494D-A4C2-45022E3B9204}"/>
              </a:ext>
            </a:extLst>
          </p:cNvPr>
          <p:cNvSpPr/>
          <p:nvPr/>
        </p:nvSpPr>
        <p:spPr>
          <a:xfrm>
            <a:off x="2544498" y="7980561"/>
            <a:ext cx="705600" cy="705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18" name="Graphic 17" descr="decorative elemenets">
            <a:extLst>
              <a:ext uri="{FF2B5EF4-FFF2-40B4-BE49-F238E27FC236}">
                <a16:creationId xmlns:a16="http://schemas.microsoft.com/office/drawing/2014/main" id="{159BCB1D-B9D6-47F1-A9DB-47AD1F5BD05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41253" y="7942280"/>
            <a:ext cx="446400" cy="344366"/>
          </a:xfrm>
          <a:prstGeom prst="rect">
            <a:avLst/>
          </a:prstGeom>
        </p:spPr>
      </p:pic>
      <p:sp>
        <p:nvSpPr>
          <p:cNvPr id="19" name="Text Placeholder 19">
            <a:extLst>
              <a:ext uri="{FF2B5EF4-FFF2-40B4-BE49-F238E27FC236}">
                <a16:creationId xmlns:a16="http://schemas.microsoft.com/office/drawing/2014/main" id="{5E612105-F249-4371-9239-D2FD08CA61C0}"/>
              </a:ext>
            </a:extLst>
          </p:cNvPr>
          <p:cNvSpPr txBox="1">
            <a:spLocks/>
          </p:cNvSpPr>
          <p:nvPr/>
        </p:nvSpPr>
        <p:spPr>
          <a:xfrm>
            <a:off x="3637428" y="8120961"/>
            <a:ext cx="421200" cy="424800"/>
          </a:xfrm>
          <a:prstGeom prst="ellipse">
            <a:avLst/>
          </a:prstGeom>
          <a:solidFill>
            <a:schemeClr val="accent3">
              <a:alpha val="20000"/>
            </a:schemeClr>
          </a:solidFill>
        </p:spPr>
        <p:txBody>
          <a:bodyPr lIns="0" tIns="0" rIns="0" bIns="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34%</a:t>
            </a:r>
          </a:p>
        </p:txBody>
      </p:sp>
      <p:sp>
        <p:nvSpPr>
          <p:cNvPr id="20" name="Oval 19" descr="decorative elemenets">
            <a:extLst>
              <a:ext uri="{FF2B5EF4-FFF2-40B4-BE49-F238E27FC236}">
                <a16:creationId xmlns:a16="http://schemas.microsoft.com/office/drawing/2014/main" id="{F2F8C019-0E83-4072-A44D-A3628E11D778}"/>
              </a:ext>
            </a:extLst>
          </p:cNvPr>
          <p:cNvSpPr/>
          <p:nvPr/>
        </p:nvSpPr>
        <p:spPr>
          <a:xfrm>
            <a:off x="3496493" y="7980561"/>
            <a:ext cx="705600" cy="705600"/>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21" name="Graphic 20" descr="decorative elemenets">
            <a:extLst>
              <a:ext uri="{FF2B5EF4-FFF2-40B4-BE49-F238E27FC236}">
                <a16:creationId xmlns:a16="http://schemas.microsoft.com/office/drawing/2014/main" id="{458EE0CA-80E5-4060-89A8-15284C44AE7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790954" y="7942280"/>
            <a:ext cx="446164" cy="777600"/>
          </a:xfrm>
          <a:prstGeom prst="rect">
            <a:avLst/>
          </a:prstGeom>
        </p:spPr>
      </p:pic>
      <p:sp>
        <p:nvSpPr>
          <p:cNvPr id="22" name="Text Placeholder 19">
            <a:extLst>
              <a:ext uri="{FF2B5EF4-FFF2-40B4-BE49-F238E27FC236}">
                <a16:creationId xmlns:a16="http://schemas.microsoft.com/office/drawing/2014/main" id="{59694689-669D-44C5-B619-F589173FE561}"/>
              </a:ext>
            </a:extLst>
          </p:cNvPr>
          <p:cNvSpPr txBox="1">
            <a:spLocks/>
          </p:cNvSpPr>
          <p:nvPr/>
        </p:nvSpPr>
        <p:spPr>
          <a:xfrm>
            <a:off x="4588157" y="8120961"/>
            <a:ext cx="421200" cy="424800"/>
          </a:xfrm>
          <a:prstGeom prst="ellipse">
            <a:avLst/>
          </a:prstGeom>
          <a:solidFill>
            <a:schemeClr val="tx1">
              <a:alpha val="20000"/>
            </a:schemeClr>
          </a:solidFill>
        </p:spPr>
        <p:txBody>
          <a:bodyPr lIns="0" tIns="0" rIns="0" bIns="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56%</a:t>
            </a:r>
          </a:p>
        </p:txBody>
      </p:sp>
      <p:sp>
        <p:nvSpPr>
          <p:cNvPr id="23" name="Text Placeholder 19">
            <a:extLst>
              <a:ext uri="{FF2B5EF4-FFF2-40B4-BE49-F238E27FC236}">
                <a16:creationId xmlns:a16="http://schemas.microsoft.com/office/drawing/2014/main" id="{6BE59FCF-FFED-4A34-AAEC-8C22F983D227}"/>
              </a:ext>
            </a:extLst>
          </p:cNvPr>
          <p:cNvSpPr txBox="1">
            <a:spLocks/>
          </p:cNvSpPr>
          <p:nvPr/>
        </p:nvSpPr>
        <p:spPr>
          <a:xfrm>
            <a:off x="2511022" y="6039317"/>
            <a:ext cx="2580510" cy="70560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1" kern="1200">
                <a:solidFill>
                  <a:schemeClr val="accent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DOLOR SIT</a:t>
            </a:r>
            <a:br>
              <a:rPr lang="en-US" dirty="0"/>
            </a:br>
            <a:r>
              <a:rPr lang="en-US" dirty="0"/>
              <a:t>CONSECTETUER</a:t>
            </a:r>
          </a:p>
        </p:txBody>
      </p:sp>
      <p:sp>
        <p:nvSpPr>
          <p:cNvPr id="24" name="Text Placeholder 19">
            <a:extLst>
              <a:ext uri="{FF2B5EF4-FFF2-40B4-BE49-F238E27FC236}">
                <a16:creationId xmlns:a16="http://schemas.microsoft.com/office/drawing/2014/main" id="{6ED694E5-AE6C-41B5-B6A8-CDF7585D6174}"/>
              </a:ext>
            </a:extLst>
          </p:cNvPr>
          <p:cNvSpPr txBox="1">
            <a:spLocks/>
          </p:cNvSpPr>
          <p:nvPr/>
        </p:nvSpPr>
        <p:spPr>
          <a:xfrm>
            <a:off x="2524401" y="6765190"/>
            <a:ext cx="2658781" cy="100101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p:txBody>
      </p:sp>
      <p:sp>
        <p:nvSpPr>
          <p:cNvPr id="25" name="Text Placeholder 19">
            <a:extLst>
              <a:ext uri="{FF2B5EF4-FFF2-40B4-BE49-F238E27FC236}">
                <a16:creationId xmlns:a16="http://schemas.microsoft.com/office/drawing/2014/main" id="{A3725F2D-3F20-47AB-B9A5-E5757F6FF86A}"/>
              </a:ext>
            </a:extLst>
          </p:cNvPr>
          <p:cNvSpPr txBox="1">
            <a:spLocks/>
          </p:cNvSpPr>
          <p:nvPr/>
        </p:nvSpPr>
        <p:spPr>
          <a:xfrm>
            <a:off x="243840" y="6039317"/>
            <a:ext cx="2066864" cy="402776"/>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LOREM IPSUM</a:t>
            </a:r>
          </a:p>
        </p:txBody>
      </p:sp>
      <p:sp>
        <p:nvSpPr>
          <p:cNvPr id="26" name="Text Placeholder 19">
            <a:extLst>
              <a:ext uri="{FF2B5EF4-FFF2-40B4-BE49-F238E27FC236}">
                <a16:creationId xmlns:a16="http://schemas.microsoft.com/office/drawing/2014/main" id="{393A3EB8-3EBA-4BA7-997A-376D9150E903}"/>
              </a:ext>
            </a:extLst>
          </p:cNvPr>
          <p:cNvSpPr txBox="1">
            <a:spLocks/>
          </p:cNvSpPr>
          <p:nvPr/>
        </p:nvSpPr>
        <p:spPr>
          <a:xfrm>
            <a:off x="252760" y="6442093"/>
            <a:ext cx="1894082" cy="2343131"/>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p:txBody>
      </p:sp>
      <p:sp>
        <p:nvSpPr>
          <p:cNvPr id="27" name="Oval 26" descr="decorative elemenets">
            <a:extLst>
              <a:ext uri="{FF2B5EF4-FFF2-40B4-BE49-F238E27FC236}">
                <a16:creationId xmlns:a16="http://schemas.microsoft.com/office/drawing/2014/main" id="{C6C8336F-0A46-4AA0-8609-4E1E8B74BDE8}"/>
              </a:ext>
            </a:extLst>
          </p:cNvPr>
          <p:cNvSpPr/>
          <p:nvPr/>
        </p:nvSpPr>
        <p:spPr>
          <a:xfrm>
            <a:off x="361632" y="2165991"/>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8" name="Oval 27" descr="decorative elemenets">
            <a:extLst>
              <a:ext uri="{FF2B5EF4-FFF2-40B4-BE49-F238E27FC236}">
                <a16:creationId xmlns:a16="http://schemas.microsoft.com/office/drawing/2014/main" id="{DCEEB2D4-C9F3-4413-A2E0-4A922A23AE02}"/>
              </a:ext>
            </a:extLst>
          </p:cNvPr>
          <p:cNvSpPr/>
          <p:nvPr/>
        </p:nvSpPr>
        <p:spPr>
          <a:xfrm>
            <a:off x="555998" y="5017083"/>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9" name="Oval 28" descr="decorative elemenets">
            <a:extLst>
              <a:ext uri="{FF2B5EF4-FFF2-40B4-BE49-F238E27FC236}">
                <a16:creationId xmlns:a16="http://schemas.microsoft.com/office/drawing/2014/main" id="{E7F1B076-8389-4BA5-9B34-3436A5A0A97E}"/>
              </a:ext>
            </a:extLst>
          </p:cNvPr>
          <p:cNvSpPr/>
          <p:nvPr/>
        </p:nvSpPr>
        <p:spPr>
          <a:xfrm>
            <a:off x="1186647" y="4032332"/>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0" name="Oval 29" descr="decorative elemenets">
            <a:extLst>
              <a:ext uri="{FF2B5EF4-FFF2-40B4-BE49-F238E27FC236}">
                <a16:creationId xmlns:a16="http://schemas.microsoft.com/office/drawing/2014/main" id="{19458C1F-4563-4911-9E9A-77262ABBEA49}"/>
              </a:ext>
            </a:extLst>
          </p:cNvPr>
          <p:cNvSpPr/>
          <p:nvPr/>
        </p:nvSpPr>
        <p:spPr>
          <a:xfrm>
            <a:off x="2653026" y="2221469"/>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 name="Oval 30" descr="decorative elemenets">
            <a:extLst>
              <a:ext uri="{FF2B5EF4-FFF2-40B4-BE49-F238E27FC236}">
                <a16:creationId xmlns:a16="http://schemas.microsoft.com/office/drawing/2014/main" id="{747339DC-003C-40DD-A8D1-31406FBADF43}"/>
              </a:ext>
            </a:extLst>
          </p:cNvPr>
          <p:cNvSpPr/>
          <p:nvPr/>
        </p:nvSpPr>
        <p:spPr>
          <a:xfrm>
            <a:off x="5478103" y="2236431"/>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 name="Oval 31" descr="decorative elemenets">
            <a:extLst>
              <a:ext uri="{FF2B5EF4-FFF2-40B4-BE49-F238E27FC236}">
                <a16:creationId xmlns:a16="http://schemas.microsoft.com/office/drawing/2014/main" id="{8A0742BC-4163-481A-B7A4-0B28CE308BE0}"/>
              </a:ext>
            </a:extLst>
          </p:cNvPr>
          <p:cNvSpPr/>
          <p:nvPr/>
        </p:nvSpPr>
        <p:spPr>
          <a:xfrm>
            <a:off x="4292674" y="5027854"/>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3" name="Oval 32" descr="decorative elemenets">
            <a:extLst>
              <a:ext uri="{FF2B5EF4-FFF2-40B4-BE49-F238E27FC236}">
                <a16:creationId xmlns:a16="http://schemas.microsoft.com/office/drawing/2014/main" id="{A0761320-7990-44FF-A565-424C4B256A84}"/>
              </a:ext>
            </a:extLst>
          </p:cNvPr>
          <p:cNvSpPr/>
          <p:nvPr/>
        </p:nvSpPr>
        <p:spPr>
          <a:xfrm>
            <a:off x="1171890" y="2498584"/>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Oval 33" descr="decorative elemenets">
            <a:extLst>
              <a:ext uri="{FF2B5EF4-FFF2-40B4-BE49-F238E27FC236}">
                <a16:creationId xmlns:a16="http://schemas.microsoft.com/office/drawing/2014/main" id="{02B680C6-15E8-4054-A7D3-545AFF25361F}"/>
              </a:ext>
            </a:extLst>
          </p:cNvPr>
          <p:cNvSpPr/>
          <p:nvPr/>
        </p:nvSpPr>
        <p:spPr>
          <a:xfrm>
            <a:off x="1366375" y="2671384"/>
            <a:ext cx="529200" cy="529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Oval 34" descr="decorative elemenets">
            <a:extLst>
              <a:ext uri="{FF2B5EF4-FFF2-40B4-BE49-F238E27FC236}">
                <a16:creationId xmlns:a16="http://schemas.microsoft.com/office/drawing/2014/main" id="{8891C9F2-FCF1-4727-8FDC-DF0E41CE1A68}"/>
              </a:ext>
            </a:extLst>
          </p:cNvPr>
          <p:cNvSpPr/>
          <p:nvPr/>
        </p:nvSpPr>
        <p:spPr>
          <a:xfrm>
            <a:off x="1513200" y="408019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Oval 35" descr="decorative elemenets">
            <a:extLst>
              <a:ext uri="{FF2B5EF4-FFF2-40B4-BE49-F238E27FC236}">
                <a16:creationId xmlns:a16="http://schemas.microsoft.com/office/drawing/2014/main" id="{5729BA51-ABE1-47D3-9582-4872B29AB027}"/>
              </a:ext>
            </a:extLst>
          </p:cNvPr>
          <p:cNvSpPr/>
          <p:nvPr/>
        </p:nvSpPr>
        <p:spPr>
          <a:xfrm>
            <a:off x="1686000" y="4252991"/>
            <a:ext cx="529200" cy="529200"/>
          </a:xfrm>
          <a:prstGeom prst="ellipse">
            <a:avLst/>
          </a:prstGeom>
          <a:solidFill>
            <a:schemeClr val="accent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7" name="Oval 36" descr="decorative elemenets">
            <a:extLst>
              <a:ext uri="{FF2B5EF4-FFF2-40B4-BE49-F238E27FC236}">
                <a16:creationId xmlns:a16="http://schemas.microsoft.com/office/drawing/2014/main" id="{78615208-4C16-4D69-BAF7-3A0F97B43A4C}"/>
              </a:ext>
            </a:extLst>
          </p:cNvPr>
          <p:cNvSpPr/>
          <p:nvPr/>
        </p:nvSpPr>
        <p:spPr>
          <a:xfrm>
            <a:off x="3268793" y="2278565"/>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Oval 37" descr="decorative elemenets">
            <a:extLst>
              <a:ext uri="{FF2B5EF4-FFF2-40B4-BE49-F238E27FC236}">
                <a16:creationId xmlns:a16="http://schemas.microsoft.com/office/drawing/2014/main" id="{3781D4DD-F9BB-49A0-8DF7-F602C875EDF4}"/>
              </a:ext>
            </a:extLst>
          </p:cNvPr>
          <p:cNvSpPr/>
          <p:nvPr/>
        </p:nvSpPr>
        <p:spPr>
          <a:xfrm>
            <a:off x="3441593" y="2451365"/>
            <a:ext cx="529200" cy="529200"/>
          </a:xfrm>
          <a:prstGeom prst="ellipse">
            <a:avLst/>
          </a:prstGeom>
          <a:solidFill>
            <a:schemeClr val="accent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9" name="Oval 38" descr="decorative elemenets">
            <a:extLst>
              <a:ext uri="{FF2B5EF4-FFF2-40B4-BE49-F238E27FC236}">
                <a16:creationId xmlns:a16="http://schemas.microsoft.com/office/drawing/2014/main" id="{03D141ED-4F1B-4407-9F36-964B15924698}"/>
              </a:ext>
            </a:extLst>
          </p:cNvPr>
          <p:cNvSpPr/>
          <p:nvPr/>
        </p:nvSpPr>
        <p:spPr>
          <a:xfrm>
            <a:off x="4433074" y="3958047"/>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Oval 39" descr="decorative elemenets">
            <a:extLst>
              <a:ext uri="{FF2B5EF4-FFF2-40B4-BE49-F238E27FC236}">
                <a16:creationId xmlns:a16="http://schemas.microsoft.com/office/drawing/2014/main" id="{4F72E317-2DBB-4EE8-B185-416003139946}"/>
              </a:ext>
            </a:extLst>
          </p:cNvPr>
          <p:cNvSpPr/>
          <p:nvPr/>
        </p:nvSpPr>
        <p:spPr>
          <a:xfrm>
            <a:off x="4605874" y="4130847"/>
            <a:ext cx="529200" cy="529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1" name="Oval 40" descr="decorative elemenets">
            <a:extLst>
              <a:ext uri="{FF2B5EF4-FFF2-40B4-BE49-F238E27FC236}">
                <a16:creationId xmlns:a16="http://schemas.microsoft.com/office/drawing/2014/main" id="{F73E50DD-1CD2-4CF3-868F-45D5CAF8B3F4}"/>
              </a:ext>
            </a:extLst>
          </p:cNvPr>
          <p:cNvSpPr/>
          <p:nvPr/>
        </p:nvSpPr>
        <p:spPr>
          <a:xfrm>
            <a:off x="6237617" y="4078860"/>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2" name="Oval 41" descr="decorative elemenets">
            <a:extLst>
              <a:ext uri="{FF2B5EF4-FFF2-40B4-BE49-F238E27FC236}">
                <a16:creationId xmlns:a16="http://schemas.microsoft.com/office/drawing/2014/main" id="{F92469F7-ECB0-42C2-8CA6-FBB6418B0274}"/>
              </a:ext>
            </a:extLst>
          </p:cNvPr>
          <p:cNvSpPr/>
          <p:nvPr/>
        </p:nvSpPr>
        <p:spPr>
          <a:xfrm>
            <a:off x="2296392" y="311853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3" name="Oval 42" descr="decorative elemenets">
            <a:extLst>
              <a:ext uri="{FF2B5EF4-FFF2-40B4-BE49-F238E27FC236}">
                <a16:creationId xmlns:a16="http://schemas.microsoft.com/office/drawing/2014/main" id="{172CD59D-440B-4842-ACB6-6A6BB26BDE5A}"/>
              </a:ext>
            </a:extLst>
          </p:cNvPr>
          <p:cNvSpPr/>
          <p:nvPr/>
        </p:nvSpPr>
        <p:spPr>
          <a:xfrm>
            <a:off x="2469192" y="3291331"/>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4" name="Oval 43" descr="decorative elemenets">
            <a:extLst>
              <a:ext uri="{FF2B5EF4-FFF2-40B4-BE49-F238E27FC236}">
                <a16:creationId xmlns:a16="http://schemas.microsoft.com/office/drawing/2014/main" id="{E75E1BDF-F8BD-4592-9C7E-372666E46AEE}"/>
              </a:ext>
            </a:extLst>
          </p:cNvPr>
          <p:cNvSpPr/>
          <p:nvPr/>
        </p:nvSpPr>
        <p:spPr>
          <a:xfrm>
            <a:off x="4664422" y="2626537"/>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5" name="Oval 44" descr="decorative elemenets">
            <a:extLst>
              <a:ext uri="{FF2B5EF4-FFF2-40B4-BE49-F238E27FC236}">
                <a16:creationId xmlns:a16="http://schemas.microsoft.com/office/drawing/2014/main" id="{80258557-9CE4-487E-8818-3ED835D6D6E0}"/>
              </a:ext>
            </a:extLst>
          </p:cNvPr>
          <p:cNvSpPr/>
          <p:nvPr/>
        </p:nvSpPr>
        <p:spPr>
          <a:xfrm>
            <a:off x="4837222" y="2799337"/>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6" name="Oval 45" descr="decorative elemenets">
            <a:extLst>
              <a:ext uri="{FF2B5EF4-FFF2-40B4-BE49-F238E27FC236}">
                <a16:creationId xmlns:a16="http://schemas.microsoft.com/office/drawing/2014/main" id="{51D3BA69-3CCA-4102-8732-C25BC51C0F21}"/>
              </a:ext>
            </a:extLst>
          </p:cNvPr>
          <p:cNvSpPr/>
          <p:nvPr/>
        </p:nvSpPr>
        <p:spPr>
          <a:xfrm>
            <a:off x="2999992" y="428729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7" name="Oval 46" descr="decorative elemenets">
            <a:extLst>
              <a:ext uri="{FF2B5EF4-FFF2-40B4-BE49-F238E27FC236}">
                <a16:creationId xmlns:a16="http://schemas.microsoft.com/office/drawing/2014/main" id="{B3E15125-206F-4838-812F-E6533F6D0B78}"/>
              </a:ext>
            </a:extLst>
          </p:cNvPr>
          <p:cNvSpPr/>
          <p:nvPr/>
        </p:nvSpPr>
        <p:spPr>
          <a:xfrm>
            <a:off x="3172792" y="4460091"/>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8" name="Picture Placeholder 48" descr="thumbs up icon">
            <a:extLst>
              <a:ext uri="{FF2B5EF4-FFF2-40B4-BE49-F238E27FC236}">
                <a16:creationId xmlns:a16="http://schemas.microsoft.com/office/drawing/2014/main" id="{18E59CD9-FD5B-4D90-A991-8BE2449BF36F}"/>
              </a:ext>
            </a:extLst>
          </p:cNvPr>
          <p:cNvSpPr txBox="1">
            <a:spLocks/>
          </p:cNvSpPr>
          <p:nvPr/>
        </p:nvSpPr>
        <p:spPr>
          <a:xfrm>
            <a:off x="1416208" y="2742902"/>
            <a:ext cx="386165" cy="386165"/>
          </a:xfrm>
          <a:prstGeom prst="ellipse">
            <a:avLst/>
          </a:prstGeom>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ru-RU" dirty="0"/>
          </a:p>
        </p:txBody>
      </p:sp>
      <p:sp>
        <p:nvSpPr>
          <p:cNvPr id="50" name="Picture Placeholder 48" descr="camera icon">
            <a:extLst>
              <a:ext uri="{FF2B5EF4-FFF2-40B4-BE49-F238E27FC236}">
                <a16:creationId xmlns:a16="http://schemas.microsoft.com/office/drawing/2014/main" id="{10D5880C-3E27-4302-8F58-27725A2D4C62}"/>
              </a:ext>
            </a:extLst>
          </p:cNvPr>
          <p:cNvSpPr txBox="1">
            <a:spLocks/>
          </p:cNvSpPr>
          <p:nvPr/>
        </p:nvSpPr>
        <p:spPr>
          <a:xfrm>
            <a:off x="1757518" y="4324509"/>
            <a:ext cx="386165" cy="386165"/>
          </a:xfrm>
          <a:prstGeom prst="ellipse">
            <a:avLst/>
          </a:prstGeom>
          <a:blipFill>
            <a:blip r:embed="rId18">
              <a:extLst>
                <a:ext uri="{96DAC541-7B7A-43D3-8B79-37D633B846F1}">
                  <asvg:svgBlip xmlns:asvg="http://schemas.microsoft.com/office/drawing/2016/SVG/main" r:embed="rId19"/>
                </a:ext>
              </a:extLst>
            </a:blip>
            <a:stretch>
              <a:fillRect l="17711" t="21592" r="17711" b="23158"/>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ru-RU" dirty="0"/>
          </a:p>
        </p:txBody>
      </p:sp>
      <p:sp>
        <p:nvSpPr>
          <p:cNvPr id="51" name="Picture Placeholder 48" descr="speech bubble icon">
            <a:extLst>
              <a:ext uri="{FF2B5EF4-FFF2-40B4-BE49-F238E27FC236}">
                <a16:creationId xmlns:a16="http://schemas.microsoft.com/office/drawing/2014/main" id="{F89B2B7D-B7A1-4850-AF0B-C5EDA03E8F35}"/>
              </a:ext>
            </a:extLst>
          </p:cNvPr>
          <p:cNvSpPr txBox="1">
            <a:spLocks/>
          </p:cNvSpPr>
          <p:nvPr/>
        </p:nvSpPr>
        <p:spPr>
          <a:xfrm>
            <a:off x="3185392" y="4472691"/>
            <a:ext cx="504000" cy="504000"/>
          </a:xfrm>
          <a:prstGeom prst="ellipse">
            <a:avLst/>
          </a:prstGeom>
          <a:blipFill>
            <a:blip r:embed="rId20">
              <a:extLst>
                <a:ext uri="{96DAC541-7B7A-43D3-8B79-37D633B846F1}">
                  <asvg:svgBlip xmlns:asvg="http://schemas.microsoft.com/office/drawing/2016/SVG/main" r:embed="rId21"/>
                </a:ext>
              </a:extLst>
            </a:blip>
            <a:srcRect/>
            <a:stretch>
              <a:fillRect l="14668" t="17509" r="11900" b="19665"/>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ru-RU" dirty="0"/>
          </a:p>
        </p:txBody>
      </p:sp>
      <p:sp>
        <p:nvSpPr>
          <p:cNvPr id="52" name="Picture Placeholder 48" descr="email icon">
            <a:extLst>
              <a:ext uri="{FF2B5EF4-FFF2-40B4-BE49-F238E27FC236}">
                <a16:creationId xmlns:a16="http://schemas.microsoft.com/office/drawing/2014/main" id="{A2AB63E4-F858-4F2E-9AA6-83CBE42C4FA0}"/>
              </a:ext>
            </a:extLst>
          </p:cNvPr>
          <p:cNvSpPr txBox="1">
            <a:spLocks/>
          </p:cNvSpPr>
          <p:nvPr/>
        </p:nvSpPr>
        <p:spPr>
          <a:xfrm>
            <a:off x="4677392" y="4202365"/>
            <a:ext cx="386165" cy="386165"/>
          </a:xfrm>
          <a:prstGeom prst="ellipse">
            <a:avLst/>
          </a:prstGeom>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ru-RU" dirty="0"/>
          </a:p>
        </p:txBody>
      </p:sp>
      <p:sp>
        <p:nvSpPr>
          <p:cNvPr id="53" name="Picture Placeholder 48" descr="pen in box icon">
            <a:extLst>
              <a:ext uri="{FF2B5EF4-FFF2-40B4-BE49-F238E27FC236}">
                <a16:creationId xmlns:a16="http://schemas.microsoft.com/office/drawing/2014/main" id="{0E117B05-F6B5-4FAA-B946-E5C7B4D269D6}"/>
              </a:ext>
            </a:extLst>
          </p:cNvPr>
          <p:cNvSpPr txBox="1">
            <a:spLocks/>
          </p:cNvSpPr>
          <p:nvPr/>
        </p:nvSpPr>
        <p:spPr>
          <a:xfrm>
            <a:off x="4855869" y="2813801"/>
            <a:ext cx="504000" cy="504000"/>
          </a:xfrm>
          <a:prstGeom prst="ellipse">
            <a:avLst/>
          </a:prstGeom>
          <a:blipFill>
            <a:blip r:embed="rId22">
              <a:extLst>
                <a:ext uri="{96DAC541-7B7A-43D3-8B79-37D633B846F1}">
                  <asvg:svgBlip xmlns:asvg="http://schemas.microsoft.com/office/drawing/2016/SVG/main" r:embed="rId23"/>
                </a:ext>
              </a:extLst>
            </a:blip>
            <a:srcRect/>
            <a:stretch>
              <a:fillRect l="22990" t="19938" r="16926" b="22590"/>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ru-RU" dirty="0"/>
          </a:p>
        </p:txBody>
      </p:sp>
      <p:sp>
        <p:nvSpPr>
          <p:cNvPr id="54" name="Picture Placeholder 48" descr="magnifying glass icon">
            <a:extLst>
              <a:ext uri="{FF2B5EF4-FFF2-40B4-BE49-F238E27FC236}">
                <a16:creationId xmlns:a16="http://schemas.microsoft.com/office/drawing/2014/main" id="{FD610947-524F-4B5F-BBDD-A1F9139C99AE}"/>
              </a:ext>
            </a:extLst>
          </p:cNvPr>
          <p:cNvSpPr txBox="1">
            <a:spLocks/>
          </p:cNvSpPr>
          <p:nvPr/>
        </p:nvSpPr>
        <p:spPr>
          <a:xfrm>
            <a:off x="3513111" y="2522883"/>
            <a:ext cx="386165" cy="386165"/>
          </a:xfrm>
          <a:prstGeom prst="ellipse">
            <a:avLst/>
          </a:prstGeom>
          <a:blipFill>
            <a:blip r:embed="rId24">
              <a:extLst>
                <a:ext uri="{96DAC541-7B7A-43D3-8B79-37D633B846F1}">
                  <asvg:svgBlip xmlns:asvg="http://schemas.microsoft.com/office/drawing/2016/SVG/main" r:embed="rId25"/>
                </a:ext>
              </a:extLst>
            </a:blip>
            <a:srcRect/>
            <a:stretch>
              <a:fillRect l="17116" t="16888" r="13222" b="16477"/>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ru-RU" dirty="0"/>
          </a:p>
        </p:txBody>
      </p:sp>
      <p:pic>
        <p:nvPicPr>
          <p:cNvPr id="55" name="Graphic 54" descr="decorative elemenets">
            <a:extLst>
              <a:ext uri="{FF2B5EF4-FFF2-40B4-BE49-F238E27FC236}">
                <a16:creationId xmlns:a16="http://schemas.microsoft.com/office/drawing/2014/main" id="{9D50B66D-2341-4CEB-9C2A-FB6594D59854}"/>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5095859" y="4568287"/>
            <a:ext cx="513563" cy="326813"/>
          </a:xfrm>
          <a:prstGeom prst="rect">
            <a:avLst/>
          </a:prstGeom>
        </p:spPr>
      </p:pic>
      <p:sp>
        <p:nvSpPr>
          <p:cNvPr id="56" name="Text Placeholder 181">
            <a:extLst>
              <a:ext uri="{FF2B5EF4-FFF2-40B4-BE49-F238E27FC236}">
                <a16:creationId xmlns:a16="http://schemas.microsoft.com/office/drawing/2014/main" id="{3B047788-9896-4519-8279-52ABFCA9E3B8}"/>
              </a:ext>
            </a:extLst>
          </p:cNvPr>
          <p:cNvSpPr txBox="1">
            <a:spLocks/>
          </p:cNvSpPr>
          <p:nvPr/>
        </p:nvSpPr>
        <p:spPr>
          <a:xfrm>
            <a:off x="5478103" y="4653115"/>
            <a:ext cx="1130400" cy="1130400"/>
          </a:xfrm>
          <a:prstGeom prst="ellipse">
            <a:avLst/>
          </a:prstGeom>
          <a:ln w="25400">
            <a:solidFill>
              <a:schemeClr val="accent1"/>
            </a:solidFill>
          </a:ln>
        </p:spPr>
        <p:txBody>
          <a:bodyPr lIns="0" tIns="0" rIns="0" bIns="0" anchor="ctr" anchorCtr="0">
            <a:normAutofit/>
          </a:bodyPr>
          <a:lstStyle>
            <a:lvl1pPr marL="0" indent="0" algn="ctr" defTabSz="685800" rtl="0" eaLnBrk="1" latinLnBrk="0" hangingPunct="1">
              <a:lnSpc>
                <a:spcPct val="90000"/>
              </a:lnSpc>
              <a:spcBef>
                <a:spcPts val="0"/>
              </a:spcBef>
              <a:buFont typeface="Arial" panose="020B0604020202020204" pitchFamily="34" charset="0"/>
              <a:buNone/>
              <a:defRPr sz="1850" b="1"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Narrow" panose="020B060602020203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Narrow" panose="020B060602020203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Narrow" panose="020B060602020203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EVERY</a:t>
            </a:r>
            <a:br>
              <a:rPr lang="en-US" dirty="0"/>
            </a:br>
            <a:r>
              <a:rPr lang="en-US" dirty="0"/>
              <a:t>MINUTE</a:t>
            </a:r>
            <a:endParaRPr lang="ru-RU" dirty="0"/>
          </a:p>
        </p:txBody>
      </p:sp>
      <p:sp>
        <p:nvSpPr>
          <p:cNvPr id="57" name="Text Placeholder 19">
            <a:extLst>
              <a:ext uri="{FF2B5EF4-FFF2-40B4-BE49-F238E27FC236}">
                <a16:creationId xmlns:a16="http://schemas.microsoft.com/office/drawing/2014/main" id="{0EE7902B-93D2-48DA-96DF-612C09C146BF}"/>
              </a:ext>
            </a:extLst>
          </p:cNvPr>
          <p:cNvSpPr txBox="1">
            <a:spLocks/>
          </p:cNvSpPr>
          <p:nvPr/>
        </p:nvSpPr>
        <p:spPr>
          <a:xfrm>
            <a:off x="232067" y="1630247"/>
            <a:ext cx="836127"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ru-RU" dirty="0"/>
              <a:t>2</a:t>
            </a:r>
            <a:r>
              <a:rPr lang="en-US" dirty="0"/>
              <a:t>.8</a:t>
            </a:r>
          </a:p>
        </p:txBody>
      </p:sp>
      <p:sp>
        <p:nvSpPr>
          <p:cNvPr id="58" name="Text Placeholder 19">
            <a:extLst>
              <a:ext uri="{FF2B5EF4-FFF2-40B4-BE49-F238E27FC236}">
                <a16:creationId xmlns:a16="http://schemas.microsoft.com/office/drawing/2014/main" id="{C8C8845D-BBAF-4DBE-A469-86A86C60685C}"/>
              </a:ext>
            </a:extLst>
          </p:cNvPr>
          <p:cNvSpPr txBox="1">
            <a:spLocks/>
          </p:cNvSpPr>
          <p:nvPr/>
        </p:nvSpPr>
        <p:spPr>
          <a:xfrm>
            <a:off x="1068194" y="1630247"/>
            <a:ext cx="689323"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Million</a:t>
            </a:r>
            <a:br>
              <a:rPr lang="en-US" dirty="0"/>
            </a:br>
            <a:r>
              <a:rPr lang="en-US" dirty="0"/>
              <a:t>Social Media</a:t>
            </a:r>
            <a:br>
              <a:rPr lang="en-US" dirty="0"/>
            </a:br>
            <a:r>
              <a:rPr lang="en-US" dirty="0"/>
              <a:t>posts</a:t>
            </a:r>
          </a:p>
        </p:txBody>
      </p:sp>
      <p:sp>
        <p:nvSpPr>
          <p:cNvPr id="59" name="Text Placeholder 19">
            <a:extLst>
              <a:ext uri="{FF2B5EF4-FFF2-40B4-BE49-F238E27FC236}">
                <a16:creationId xmlns:a16="http://schemas.microsoft.com/office/drawing/2014/main" id="{89BE779C-F03C-4352-AFC0-387CA519B291}"/>
              </a:ext>
            </a:extLst>
          </p:cNvPr>
          <p:cNvSpPr txBox="1">
            <a:spLocks/>
          </p:cNvSpPr>
          <p:nvPr/>
        </p:nvSpPr>
        <p:spPr>
          <a:xfrm>
            <a:off x="232067" y="3485931"/>
            <a:ext cx="838450"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100</a:t>
            </a:r>
          </a:p>
        </p:txBody>
      </p:sp>
      <p:sp>
        <p:nvSpPr>
          <p:cNvPr id="60" name="Text Placeholder 19">
            <a:extLst>
              <a:ext uri="{FF2B5EF4-FFF2-40B4-BE49-F238E27FC236}">
                <a16:creationId xmlns:a16="http://schemas.microsoft.com/office/drawing/2014/main" id="{0207ACE1-7765-4505-9287-C74700610B15}"/>
              </a:ext>
            </a:extLst>
          </p:cNvPr>
          <p:cNvSpPr txBox="1">
            <a:spLocks/>
          </p:cNvSpPr>
          <p:nvPr/>
        </p:nvSpPr>
        <p:spPr>
          <a:xfrm>
            <a:off x="1068195" y="3485931"/>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Hours</a:t>
            </a:r>
            <a:br>
              <a:rPr lang="en-US" dirty="0"/>
            </a:br>
            <a:r>
              <a:rPr lang="en-US" dirty="0"/>
              <a:t>of Online</a:t>
            </a:r>
            <a:br>
              <a:rPr lang="en-US" dirty="0"/>
            </a:br>
            <a:r>
              <a:rPr lang="en-US" dirty="0"/>
              <a:t>videos</a:t>
            </a:r>
          </a:p>
        </p:txBody>
      </p:sp>
      <p:sp>
        <p:nvSpPr>
          <p:cNvPr id="61" name="Text Placeholder 19">
            <a:extLst>
              <a:ext uri="{FF2B5EF4-FFF2-40B4-BE49-F238E27FC236}">
                <a16:creationId xmlns:a16="http://schemas.microsoft.com/office/drawing/2014/main" id="{C5E15405-4E51-4A4A-BFEC-B78501B77FA3}"/>
              </a:ext>
            </a:extLst>
          </p:cNvPr>
          <p:cNvSpPr txBox="1">
            <a:spLocks/>
          </p:cNvSpPr>
          <p:nvPr/>
        </p:nvSpPr>
        <p:spPr>
          <a:xfrm>
            <a:off x="241223" y="5229081"/>
            <a:ext cx="640436"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57</a:t>
            </a:r>
          </a:p>
        </p:txBody>
      </p:sp>
      <p:sp>
        <p:nvSpPr>
          <p:cNvPr id="62" name="Text Placeholder 19">
            <a:extLst>
              <a:ext uri="{FF2B5EF4-FFF2-40B4-BE49-F238E27FC236}">
                <a16:creationId xmlns:a16="http://schemas.microsoft.com/office/drawing/2014/main" id="{4034DFC7-B0FA-463B-92F2-98E4CAEB3356}"/>
              </a:ext>
            </a:extLst>
          </p:cNvPr>
          <p:cNvSpPr txBox="1">
            <a:spLocks/>
          </p:cNvSpPr>
          <p:nvPr/>
        </p:nvSpPr>
        <p:spPr>
          <a:xfrm>
            <a:off x="900012" y="5229081"/>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Thousand</a:t>
            </a:r>
            <a:br>
              <a:rPr lang="en-US" dirty="0"/>
            </a:br>
            <a:r>
              <a:rPr lang="en-US" dirty="0"/>
              <a:t>Pictures</a:t>
            </a:r>
            <a:br>
              <a:rPr lang="en-US" dirty="0"/>
            </a:br>
            <a:r>
              <a:rPr lang="en-US" dirty="0"/>
              <a:t>posts</a:t>
            </a:r>
          </a:p>
        </p:txBody>
      </p:sp>
      <p:sp>
        <p:nvSpPr>
          <p:cNvPr id="63" name="Text Placeholder 19">
            <a:extLst>
              <a:ext uri="{FF2B5EF4-FFF2-40B4-BE49-F238E27FC236}">
                <a16:creationId xmlns:a16="http://schemas.microsoft.com/office/drawing/2014/main" id="{40F75B97-72FF-4C6B-A5A6-BEB2097EC596}"/>
              </a:ext>
            </a:extLst>
          </p:cNvPr>
          <p:cNvSpPr txBox="1">
            <a:spLocks/>
          </p:cNvSpPr>
          <p:nvPr/>
        </p:nvSpPr>
        <p:spPr>
          <a:xfrm>
            <a:off x="2764967" y="1630247"/>
            <a:ext cx="836127"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ru-RU" dirty="0"/>
              <a:t>2</a:t>
            </a:r>
            <a:r>
              <a:rPr lang="en-US" dirty="0"/>
              <a:t>.5</a:t>
            </a:r>
          </a:p>
        </p:txBody>
      </p:sp>
      <p:sp>
        <p:nvSpPr>
          <p:cNvPr id="64" name="Text Placeholder 19">
            <a:extLst>
              <a:ext uri="{FF2B5EF4-FFF2-40B4-BE49-F238E27FC236}">
                <a16:creationId xmlns:a16="http://schemas.microsoft.com/office/drawing/2014/main" id="{7014ED3D-D123-4D88-8470-8C5C8F92EC2C}"/>
              </a:ext>
            </a:extLst>
          </p:cNvPr>
          <p:cNvSpPr txBox="1">
            <a:spLocks/>
          </p:cNvSpPr>
          <p:nvPr/>
        </p:nvSpPr>
        <p:spPr>
          <a:xfrm>
            <a:off x="3601094" y="1630247"/>
            <a:ext cx="1076297"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Million</a:t>
            </a:r>
            <a:br>
              <a:rPr lang="en-US" dirty="0"/>
            </a:br>
            <a:r>
              <a:rPr lang="en-US" dirty="0"/>
              <a:t>Website</a:t>
            </a:r>
            <a:br>
              <a:rPr lang="en-US" dirty="0"/>
            </a:br>
            <a:r>
              <a:rPr lang="en-US" dirty="0"/>
              <a:t>search queries</a:t>
            </a:r>
          </a:p>
        </p:txBody>
      </p:sp>
      <p:sp>
        <p:nvSpPr>
          <p:cNvPr id="65" name="Text Placeholder 19">
            <a:extLst>
              <a:ext uri="{FF2B5EF4-FFF2-40B4-BE49-F238E27FC236}">
                <a16:creationId xmlns:a16="http://schemas.microsoft.com/office/drawing/2014/main" id="{E27E1CCD-3526-4F43-A0C8-B6172DAEE1B0}"/>
              </a:ext>
            </a:extLst>
          </p:cNvPr>
          <p:cNvSpPr txBox="1">
            <a:spLocks/>
          </p:cNvSpPr>
          <p:nvPr/>
        </p:nvSpPr>
        <p:spPr>
          <a:xfrm>
            <a:off x="2515470" y="5223257"/>
            <a:ext cx="985469"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50.7</a:t>
            </a:r>
          </a:p>
        </p:txBody>
      </p:sp>
      <p:sp>
        <p:nvSpPr>
          <p:cNvPr id="66" name="Text Placeholder 19">
            <a:extLst>
              <a:ext uri="{FF2B5EF4-FFF2-40B4-BE49-F238E27FC236}">
                <a16:creationId xmlns:a16="http://schemas.microsoft.com/office/drawing/2014/main" id="{9CBBD6E8-143A-49F0-AAAC-A9F50BFAE1FB}"/>
              </a:ext>
            </a:extLst>
          </p:cNvPr>
          <p:cNvSpPr txBox="1">
            <a:spLocks/>
          </p:cNvSpPr>
          <p:nvPr/>
        </p:nvSpPr>
        <p:spPr>
          <a:xfrm>
            <a:off x="3529968" y="5223257"/>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Thousand</a:t>
            </a:r>
            <a:br>
              <a:rPr lang="en-US" dirty="0"/>
            </a:br>
            <a:r>
              <a:rPr lang="en-US" dirty="0"/>
              <a:t>Thoughts</a:t>
            </a:r>
            <a:br>
              <a:rPr lang="en-US" dirty="0"/>
            </a:br>
            <a:r>
              <a:rPr lang="en-US" dirty="0"/>
              <a:t>posts</a:t>
            </a:r>
          </a:p>
        </p:txBody>
      </p:sp>
      <p:sp>
        <p:nvSpPr>
          <p:cNvPr id="67" name="Text Placeholder 19">
            <a:extLst>
              <a:ext uri="{FF2B5EF4-FFF2-40B4-BE49-F238E27FC236}">
                <a16:creationId xmlns:a16="http://schemas.microsoft.com/office/drawing/2014/main" id="{DA8DDA54-2E05-4D48-B95A-C9C2777C390A}"/>
              </a:ext>
            </a:extLst>
          </p:cNvPr>
          <p:cNvSpPr txBox="1">
            <a:spLocks/>
          </p:cNvSpPr>
          <p:nvPr/>
        </p:nvSpPr>
        <p:spPr>
          <a:xfrm>
            <a:off x="5261145" y="3485931"/>
            <a:ext cx="838450"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201</a:t>
            </a:r>
          </a:p>
        </p:txBody>
      </p:sp>
      <p:sp>
        <p:nvSpPr>
          <p:cNvPr id="68" name="Text Placeholder 19">
            <a:extLst>
              <a:ext uri="{FF2B5EF4-FFF2-40B4-BE49-F238E27FC236}">
                <a16:creationId xmlns:a16="http://schemas.microsoft.com/office/drawing/2014/main" id="{862F9E95-1044-4FC6-9560-B3913C56EE09}"/>
              </a:ext>
            </a:extLst>
          </p:cNvPr>
          <p:cNvSpPr txBox="1">
            <a:spLocks/>
          </p:cNvSpPr>
          <p:nvPr/>
        </p:nvSpPr>
        <p:spPr>
          <a:xfrm>
            <a:off x="6097273" y="3485931"/>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Million</a:t>
            </a:r>
            <a:br>
              <a:rPr lang="en-US" dirty="0"/>
            </a:br>
            <a:r>
              <a:rPr lang="en-US" dirty="0"/>
              <a:t>emails</a:t>
            </a:r>
            <a:br>
              <a:rPr lang="en-US" dirty="0"/>
            </a:br>
            <a:r>
              <a:rPr lang="en-US" dirty="0"/>
              <a:t>sent</a:t>
            </a:r>
          </a:p>
        </p:txBody>
      </p:sp>
      <p:sp>
        <p:nvSpPr>
          <p:cNvPr id="69" name="Text Placeholder 19">
            <a:extLst>
              <a:ext uri="{FF2B5EF4-FFF2-40B4-BE49-F238E27FC236}">
                <a16:creationId xmlns:a16="http://schemas.microsoft.com/office/drawing/2014/main" id="{0544D927-BB91-4B93-A29C-C63BED33596E}"/>
              </a:ext>
            </a:extLst>
          </p:cNvPr>
          <p:cNvSpPr txBox="1">
            <a:spLocks/>
          </p:cNvSpPr>
          <p:nvPr/>
        </p:nvSpPr>
        <p:spPr>
          <a:xfrm>
            <a:off x="4989542" y="1630914"/>
            <a:ext cx="985469"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27.2</a:t>
            </a:r>
          </a:p>
        </p:txBody>
      </p:sp>
      <p:sp>
        <p:nvSpPr>
          <p:cNvPr id="70" name="Text Placeholder 19">
            <a:extLst>
              <a:ext uri="{FF2B5EF4-FFF2-40B4-BE49-F238E27FC236}">
                <a16:creationId xmlns:a16="http://schemas.microsoft.com/office/drawing/2014/main" id="{3BAE8711-DBE1-4450-BBC9-CCF2FCB4E3A3}"/>
              </a:ext>
            </a:extLst>
          </p:cNvPr>
          <p:cNvSpPr txBox="1">
            <a:spLocks/>
          </p:cNvSpPr>
          <p:nvPr/>
        </p:nvSpPr>
        <p:spPr>
          <a:xfrm>
            <a:off x="6004040" y="1630914"/>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Thousand</a:t>
            </a:r>
            <a:br>
              <a:rPr lang="en-US" dirty="0"/>
            </a:br>
            <a:r>
              <a:rPr lang="en-US" dirty="0"/>
              <a:t>Review</a:t>
            </a:r>
            <a:br>
              <a:rPr lang="en-US" dirty="0"/>
            </a:br>
            <a:r>
              <a:rPr lang="en-US" dirty="0"/>
              <a:t>posts</a:t>
            </a:r>
          </a:p>
        </p:txBody>
      </p:sp>
      <p:pic>
        <p:nvPicPr>
          <p:cNvPr id="74" name="Graphic 73" descr="Play">
            <a:extLst>
              <a:ext uri="{FF2B5EF4-FFF2-40B4-BE49-F238E27FC236}">
                <a16:creationId xmlns:a16="http://schemas.microsoft.com/office/drawing/2014/main" id="{A51EA8B3-7F91-491E-BBFC-72F4DF95C280}"/>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591473" y="3388900"/>
            <a:ext cx="365760" cy="365760"/>
          </a:xfrm>
          <a:prstGeom prst="rect">
            <a:avLst/>
          </a:prstGeom>
        </p:spPr>
      </p:pic>
      <p:pic>
        <p:nvPicPr>
          <p:cNvPr id="76" name="Graphic 75" descr="Envelope">
            <a:extLst>
              <a:ext uri="{FF2B5EF4-FFF2-40B4-BE49-F238E27FC236}">
                <a16:creationId xmlns:a16="http://schemas.microsoft.com/office/drawing/2014/main" id="{0C9DAECE-A345-4047-8FC4-3C3C831C6FD3}"/>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685877" y="4214338"/>
            <a:ext cx="365760" cy="365760"/>
          </a:xfrm>
          <a:prstGeom prst="rect">
            <a:avLst/>
          </a:prstGeom>
        </p:spPr>
      </p:pic>
      <p:pic>
        <p:nvPicPr>
          <p:cNvPr id="78" name="Graphic 77" descr="Thumbs Up Sign">
            <a:extLst>
              <a:ext uri="{FF2B5EF4-FFF2-40B4-BE49-F238E27FC236}">
                <a16:creationId xmlns:a16="http://schemas.microsoft.com/office/drawing/2014/main" id="{17827215-7909-44B0-9947-E549EC37E52B}"/>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455260" y="2734506"/>
            <a:ext cx="365760" cy="365760"/>
          </a:xfrm>
          <a:prstGeom prst="rect">
            <a:avLst/>
          </a:prstGeom>
        </p:spPr>
      </p:pic>
    </p:spTree>
    <p:extLst>
      <p:ext uri="{BB962C8B-B14F-4D97-AF65-F5344CB8AC3E}">
        <p14:creationId xmlns:p14="http://schemas.microsoft.com/office/powerpoint/2010/main" val="1945047045"/>
      </p:ext>
    </p:extLst>
  </p:cSld>
  <p:clrMapOvr>
    <a:masterClrMapping/>
  </p:clrMapOvr>
</p:sld>
</file>

<file path=ppt/theme/theme1.xml><?xml version="1.0" encoding="utf-8"?>
<a:theme xmlns:a="http://schemas.openxmlformats.org/drawingml/2006/main" name="InfographicsPoster_Tech_v1_mo">
  <a:themeElements>
    <a:clrScheme name="Custom 19">
      <a:dk1>
        <a:srgbClr val="0071BC"/>
      </a:dk1>
      <a:lt1>
        <a:srgbClr val="FFFFFF"/>
      </a:lt1>
      <a:dk2>
        <a:srgbClr val="191E28"/>
      </a:dk2>
      <a:lt2>
        <a:srgbClr val="F7931E"/>
      </a:lt2>
      <a:accent1>
        <a:srgbClr val="29ABE2"/>
      </a:accent1>
      <a:accent2>
        <a:srgbClr val="1B1464"/>
      </a:accent2>
      <a:accent3>
        <a:srgbClr val="F15A24"/>
      </a:accent3>
      <a:accent4>
        <a:srgbClr val="ED1C24"/>
      </a:accent4>
      <a:accent5>
        <a:srgbClr val="8CC63F"/>
      </a:accent5>
      <a:accent6>
        <a:srgbClr val="D4145A"/>
      </a:accent6>
      <a:hlink>
        <a:srgbClr val="29ABE2"/>
      </a:hlink>
      <a:folHlink>
        <a:srgbClr val="29ABE2"/>
      </a:folHlink>
    </a:clrScheme>
    <a:fontScheme name="Custom 10">
      <a:majorFont>
        <a:latin typeface="Tahoma"/>
        <a:ea typeface=""/>
        <a:cs typeface=""/>
      </a:majorFont>
      <a:minorFont>
        <a:latin typeface="Arial Narrow"/>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fographicsPoster_05_Tech_MO - v6" id="{1530636B-D1E3-4B01-9D90-9DAD836A6AB8}" vid="{BE62F7C2-45A8-4590-B6A9-FEA39F9536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708826-4E55-460B-A868-A5847D27555D}">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119CC75-1457-4C9F-96D0-F5A5801446E9}">
  <ds:schemaRefs>
    <ds:schemaRef ds:uri="http://schemas.microsoft.com/sharepoint/v3/contenttype/forms"/>
  </ds:schemaRefs>
</ds:datastoreItem>
</file>

<file path=customXml/itemProps3.xml><?xml version="1.0" encoding="utf-8"?>
<ds:datastoreItem xmlns:ds="http://schemas.openxmlformats.org/officeDocument/2006/customXml" ds:itemID="{53FB9CA9-3963-4091-A731-4A9DB8A55C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Technology infographics poster</Template>
  <TotalTime>0</TotalTime>
  <Words>274</Words>
  <Application>Microsoft Office PowerPoint</Application>
  <PresentationFormat>On-screen Show (4:3)</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Narrow</vt:lpstr>
      <vt:lpstr>Calibri</vt:lpstr>
      <vt:lpstr>Tahoma</vt:lpstr>
      <vt:lpstr>InfographicsPoster_Tech_v1_mo</vt:lpstr>
      <vt:lpstr>BIG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2018-12-17T07:58:47Z</dcterms:created>
  <dcterms:modified xsi:type="dcterms:W3CDTF">2018-12-17T07:59:20Z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