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94D6E1D-E9AD-4A82-9DFA-E07411EFB790}">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showGuides="1">
      <p:cViewPr>
        <p:scale>
          <a:sx n="125" d="100"/>
          <a:sy n="125" d="100"/>
        </p:scale>
        <p:origin x="-7542" y="-8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43F1A5-3136-4663-8B1E-9FD61F1F2DC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3B743F0-04BE-478C-AD75-954E0ABDF4D3}">
      <dgm:prSet phldrT="[Text]"/>
      <dgm:spPr/>
      <dgm:t>
        <a:bodyPr/>
        <a:lstStyle/>
        <a:p>
          <a:r>
            <a:rPr lang="en-US"/>
            <a:t>Basis</a:t>
          </a:r>
        </a:p>
      </dgm:t>
    </dgm:pt>
    <dgm:pt modelId="{E6EDF038-EE02-4BFC-93DE-C3E430F2A13F}" type="parTrans" cxnId="{5B5012D2-9271-4598-8FD0-597EF0AD7950}">
      <dgm:prSet/>
      <dgm:spPr/>
      <dgm:t>
        <a:bodyPr/>
        <a:lstStyle/>
        <a:p>
          <a:endParaRPr lang="en-US"/>
        </a:p>
      </dgm:t>
    </dgm:pt>
    <dgm:pt modelId="{C9E34602-76AE-4691-A722-5EC70EACF9F1}" type="sibTrans" cxnId="{5B5012D2-9271-4598-8FD0-597EF0AD7950}">
      <dgm:prSet/>
      <dgm:spPr/>
      <dgm:t>
        <a:bodyPr/>
        <a:lstStyle/>
        <a:p>
          <a:endParaRPr lang="en-US"/>
        </a:p>
      </dgm:t>
    </dgm:pt>
    <dgm:pt modelId="{F41D8E40-CB8C-4DFD-BD1E-EEF81900E4FA}">
      <dgm:prSet phldrT="[Text]"/>
      <dgm:spPr/>
      <dgm:t>
        <a:bodyPr/>
        <a:lstStyle/>
        <a:p>
          <a:r>
            <a:rPr lang="en-US"/>
            <a:t>JAVASCRIPT</a:t>
          </a:r>
        </a:p>
      </dgm:t>
    </dgm:pt>
    <dgm:pt modelId="{0D77D2D4-C46F-4660-9A18-EA748FB56103}" type="parTrans" cxnId="{C3EAAB2B-7D5A-4B5C-B9F8-4A6B1D63D637}">
      <dgm:prSet/>
      <dgm:spPr/>
      <dgm:t>
        <a:bodyPr/>
        <a:lstStyle/>
        <a:p>
          <a:endParaRPr lang="en-US"/>
        </a:p>
      </dgm:t>
    </dgm:pt>
    <dgm:pt modelId="{0572A04E-0478-47E0-87AE-50F1A9632F2E}" type="sibTrans" cxnId="{C3EAAB2B-7D5A-4B5C-B9F8-4A6B1D63D637}">
      <dgm:prSet/>
      <dgm:spPr/>
      <dgm:t>
        <a:bodyPr/>
        <a:lstStyle/>
        <a:p>
          <a:endParaRPr lang="en-US"/>
        </a:p>
      </dgm:t>
    </dgm:pt>
    <dgm:pt modelId="{0CA47F9C-723F-4D80-974E-791C7E9770B9}">
      <dgm:prSet phldrT="[Text]"/>
      <dgm:spPr/>
      <dgm:t>
        <a:bodyPr/>
        <a:lstStyle/>
        <a:p>
          <a:r>
            <a:rPr lang="en-US" b="0" i="0"/>
            <a:t>JS HTML DOM</a:t>
          </a:r>
          <a:endParaRPr lang="en-US"/>
        </a:p>
      </dgm:t>
    </dgm:pt>
    <dgm:pt modelId="{D24FDFBC-3A5F-4107-9A21-716C91251045}" type="parTrans" cxnId="{E1EB915C-9FD8-44EE-B964-FEB3A1B2BDF2}">
      <dgm:prSet/>
      <dgm:spPr/>
      <dgm:t>
        <a:bodyPr/>
        <a:lstStyle/>
        <a:p>
          <a:endParaRPr lang="en-US"/>
        </a:p>
      </dgm:t>
    </dgm:pt>
    <dgm:pt modelId="{EB535EAA-9408-41B5-8CBB-2C9A2485BC5A}" type="sibTrans" cxnId="{E1EB915C-9FD8-44EE-B964-FEB3A1B2BDF2}">
      <dgm:prSet/>
      <dgm:spPr/>
      <dgm:t>
        <a:bodyPr/>
        <a:lstStyle/>
        <a:p>
          <a:endParaRPr lang="en-US"/>
        </a:p>
      </dgm:t>
    </dgm:pt>
    <dgm:pt modelId="{D1FE3DA5-88FF-4537-B3D8-DBA88C1EB88C}">
      <dgm:prSet phldrT="[Text]"/>
      <dgm:spPr/>
      <dgm:t>
        <a:bodyPr/>
        <a:lstStyle/>
        <a:p>
          <a:r>
            <a:rPr lang="en-US"/>
            <a:t>Server Side</a:t>
          </a:r>
        </a:p>
      </dgm:t>
    </dgm:pt>
    <dgm:pt modelId="{CBED63E1-9BE1-4951-885C-5AB7EF1832A3}" type="parTrans" cxnId="{13C53797-9FD5-499C-85FB-88BE3573BEDC}">
      <dgm:prSet/>
      <dgm:spPr/>
      <dgm:t>
        <a:bodyPr/>
        <a:lstStyle/>
        <a:p>
          <a:endParaRPr lang="en-US"/>
        </a:p>
      </dgm:t>
    </dgm:pt>
    <dgm:pt modelId="{A3C9D3CC-7379-4EBF-AB52-4DD53F2CC9E0}" type="sibTrans" cxnId="{13C53797-9FD5-499C-85FB-88BE3573BEDC}">
      <dgm:prSet/>
      <dgm:spPr/>
      <dgm:t>
        <a:bodyPr/>
        <a:lstStyle/>
        <a:p>
          <a:endParaRPr lang="en-US"/>
        </a:p>
      </dgm:t>
    </dgm:pt>
    <dgm:pt modelId="{65890D19-76E6-4988-8820-5C6EB9BB5693}">
      <dgm:prSet phldrT="[Text]"/>
      <dgm:spPr/>
      <dgm:t>
        <a:bodyPr/>
        <a:lstStyle/>
        <a:p>
          <a:r>
            <a:rPr lang="en-US"/>
            <a:t>NodeJs</a:t>
          </a:r>
        </a:p>
      </dgm:t>
    </dgm:pt>
    <dgm:pt modelId="{C7BA4264-2277-494D-9910-8BC5C6F616CE}" type="parTrans" cxnId="{89530F53-266F-48E8-A090-D3D591F4AB2D}">
      <dgm:prSet/>
      <dgm:spPr/>
      <dgm:t>
        <a:bodyPr/>
        <a:lstStyle/>
        <a:p>
          <a:endParaRPr lang="en-US"/>
        </a:p>
      </dgm:t>
    </dgm:pt>
    <dgm:pt modelId="{A0770E89-831D-49C4-9DCB-39C763D108C4}" type="sibTrans" cxnId="{89530F53-266F-48E8-A090-D3D591F4AB2D}">
      <dgm:prSet/>
      <dgm:spPr/>
      <dgm:t>
        <a:bodyPr/>
        <a:lstStyle/>
        <a:p>
          <a:endParaRPr lang="en-US"/>
        </a:p>
      </dgm:t>
    </dgm:pt>
    <dgm:pt modelId="{B3532279-1BF1-418C-8727-B9A75F08410F}">
      <dgm:prSet phldrT="[Text]"/>
      <dgm:spPr/>
      <dgm:t>
        <a:bodyPr/>
        <a:lstStyle/>
        <a:p>
          <a:r>
            <a:rPr lang="en-US"/>
            <a:t>Database</a:t>
          </a:r>
        </a:p>
      </dgm:t>
    </dgm:pt>
    <dgm:pt modelId="{CFA6BF43-D669-4B31-8E3F-B1E9A2EA92BD}" type="parTrans" cxnId="{437DD23B-9032-470F-BD57-35967DE0EF07}">
      <dgm:prSet/>
      <dgm:spPr/>
      <dgm:t>
        <a:bodyPr/>
        <a:lstStyle/>
        <a:p>
          <a:endParaRPr lang="en-US"/>
        </a:p>
      </dgm:t>
    </dgm:pt>
    <dgm:pt modelId="{FF09A8D9-01B9-43F3-874E-5B60A4695F3E}" type="sibTrans" cxnId="{437DD23B-9032-470F-BD57-35967DE0EF07}">
      <dgm:prSet/>
      <dgm:spPr/>
      <dgm:t>
        <a:bodyPr/>
        <a:lstStyle/>
        <a:p>
          <a:endParaRPr lang="en-US"/>
        </a:p>
      </dgm:t>
    </dgm:pt>
    <dgm:pt modelId="{AA0BF62C-5474-46D4-BFC6-C8ACBCF7ADFC}">
      <dgm:prSet phldrT="[Text]"/>
      <dgm:spPr/>
      <dgm:t>
        <a:bodyPr/>
        <a:lstStyle/>
        <a:p>
          <a:r>
            <a:rPr lang="en-US"/>
            <a:t>MongoDB</a:t>
          </a:r>
        </a:p>
      </dgm:t>
    </dgm:pt>
    <dgm:pt modelId="{0146DED4-2507-4C1E-9EFA-5623D096D8FE}" type="parTrans" cxnId="{DBDDD1B1-3AA7-4002-BF65-6CBEE2CB3B1A}">
      <dgm:prSet/>
      <dgm:spPr/>
      <dgm:t>
        <a:bodyPr/>
        <a:lstStyle/>
        <a:p>
          <a:endParaRPr lang="en-US"/>
        </a:p>
      </dgm:t>
    </dgm:pt>
    <dgm:pt modelId="{C08F89A5-2B6B-47F9-A68E-BD0F104E4575}" type="sibTrans" cxnId="{DBDDD1B1-3AA7-4002-BF65-6CBEE2CB3B1A}">
      <dgm:prSet/>
      <dgm:spPr/>
      <dgm:t>
        <a:bodyPr/>
        <a:lstStyle/>
        <a:p>
          <a:endParaRPr lang="en-US"/>
        </a:p>
      </dgm:t>
    </dgm:pt>
    <dgm:pt modelId="{0A2071AC-55CA-4377-9E33-D690762AD3BF}">
      <dgm:prSet/>
      <dgm:spPr/>
      <dgm:t>
        <a:bodyPr/>
        <a:lstStyle/>
        <a:p>
          <a:r>
            <a:rPr lang="en-US" b="0" i="0"/>
            <a:t>JS JSON</a:t>
          </a:r>
          <a:endParaRPr lang="en-US"/>
        </a:p>
      </dgm:t>
    </dgm:pt>
    <dgm:pt modelId="{6EDB672A-9AA3-463F-A1DC-349685D330D4}" type="parTrans" cxnId="{3CC10400-C14E-4B60-8C79-384CB424640B}">
      <dgm:prSet/>
      <dgm:spPr/>
      <dgm:t>
        <a:bodyPr/>
        <a:lstStyle/>
        <a:p>
          <a:endParaRPr lang="en-US"/>
        </a:p>
      </dgm:t>
    </dgm:pt>
    <dgm:pt modelId="{C6E7FF65-09AC-400B-AE7A-4C6822733D29}" type="sibTrans" cxnId="{3CC10400-C14E-4B60-8C79-384CB424640B}">
      <dgm:prSet/>
      <dgm:spPr/>
      <dgm:t>
        <a:bodyPr/>
        <a:lstStyle/>
        <a:p>
          <a:endParaRPr lang="en-US"/>
        </a:p>
      </dgm:t>
    </dgm:pt>
    <dgm:pt modelId="{9C9ACB6A-906E-4822-994D-6D58BD99E87B}">
      <dgm:prSet phldrT="[Text]"/>
      <dgm:spPr/>
      <dgm:t>
        <a:bodyPr/>
        <a:lstStyle/>
        <a:p>
          <a:r>
            <a:rPr lang="en-US"/>
            <a:t>HTML/CSS</a:t>
          </a:r>
        </a:p>
      </dgm:t>
    </dgm:pt>
    <dgm:pt modelId="{1361F74A-E36B-4FDD-BDF0-65A74A3FA145}" type="parTrans" cxnId="{2F0DA357-711F-48E8-BC61-45E2F632DB35}">
      <dgm:prSet/>
      <dgm:spPr/>
      <dgm:t>
        <a:bodyPr/>
        <a:lstStyle/>
        <a:p>
          <a:endParaRPr lang="en-US"/>
        </a:p>
      </dgm:t>
    </dgm:pt>
    <dgm:pt modelId="{CE0A9364-8FCB-4FFB-8EBA-61810DB9B4E9}" type="sibTrans" cxnId="{2F0DA357-711F-48E8-BC61-45E2F632DB35}">
      <dgm:prSet/>
      <dgm:spPr/>
      <dgm:t>
        <a:bodyPr/>
        <a:lstStyle/>
        <a:p>
          <a:endParaRPr lang="en-US"/>
        </a:p>
      </dgm:t>
    </dgm:pt>
    <dgm:pt modelId="{41070D2A-BE04-4950-A682-77006F892F07}">
      <dgm:prSet phldrT="[Text]"/>
      <dgm:spPr/>
      <dgm:t>
        <a:bodyPr/>
        <a:lstStyle/>
        <a:p>
          <a:r>
            <a:rPr lang="en-US"/>
            <a:t>HTTP</a:t>
          </a:r>
        </a:p>
      </dgm:t>
    </dgm:pt>
    <dgm:pt modelId="{5F42ED07-7A62-470E-AFDC-F367D13E792C}" type="parTrans" cxnId="{4696192D-A577-4261-BD1F-D83C59F898E8}">
      <dgm:prSet/>
      <dgm:spPr/>
      <dgm:t>
        <a:bodyPr/>
        <a:lstStyle/>
        <a:p>
          <a:endParaRPr lang="en-US"/>
        </a:p>
      </dgm:t>
    </dgm:pt>
    <dgm:pt modelId="{810412A4-EB63-4904-A4C1-8284E0EAAE40}" type="sibTrans" cxnId="{4696192D-A577-4261-BD1F-D83C59F898E8}">
      <dgm:prSet/>
      <dgm:spPr/>
      <dgm:t>
        <a:bodyPr/>
        <a:lstStyle/>
        <a:p>
          <a:endParaRPr lang="en-US"/>
        </a:p>
      </dgm:t>
    </dgm:pt>
    <dgm:pt modelId="{5A9240EB-80DB-45E8-A325-82494C65115F}">
      <dgm:prSet phldrT="[Text]"/>
      <dgm:spPr/>
      <dgm:t>
        <a:bodyPr/>
        <a:lstStyle/>
        <a:p>
          <a:r>
            <a:rPr lang="en-US"/>
            <a:t>API</a:t>
          </a:r>
        </a:p>
      </dgm:t>
    </dgm:pt>
    <dgm:pt modelId="{20DC26BC-093F-4E16-9B87-551594E808AF}" type="parTrans" cxnId="{8F0F8CEE-3C73-486E-8907-1B7B0E33A133}">
      <dgm:prSet/>
      <dgm:spPr/>
      <dgm:t>
        <a:bodyPr/>
        <a:lstStyle/>
        <a:p>
          <a:endParaRPr lang="en-US"/>
        </a:p>
      </dgm:t>
    </dgm:pt>
    <dgm:pt modelId="{692E5312-9A41-4C2E-8C83-264F61EB0BA0}" type="sibTrans" cxnId="{8F0F8CEE-3C73-486E-8907-1B7B0E33A133}">
      <dgm:prSet/>
      <dgm:spPr/>
      <dgm:t>
        <a:bodyPr/>
        <a:lstStyle/>
        <a:p>
          <a:endParaRPr lang="en-US"/>
        </a:p>
      </dgm:t>
    </dgm:pt>
    <dgm:pt modelId="{A50CB10E-A00E-4A28-AA5F-53D19131657F}">
      <dgm:prSet phldrT="[Text]"/>
      <dgm:spPr/>
      <dgm:t>
        <a:bodyPr/>
        <a:lstStyle/>
        <a:p>
          <a:r>
            <a:rPr lang="en-US"/>
            <a:t>Webhook</a:t>
          </a:r>
        </a:p>
      </dgm:t>
    </dgm:pt>
    <dgm:pt modelId="{BD615B50-9615-4319-8BF1-0D195613F579}" type="parTrans" cxnId="{8F821BC5-BC58-44D2-ACB8-FDCF9BB0F523}">
      <dgm:prSet/>
      <dgm:spPr/>
      <dgm:t>
        <a:bodyPr/>
        <a:lstStyle/>
        <a:p>
          <a:endParaRPr lang="en-US"/>
        </a:p>
      </dgm:t>
    </dgm:pt>
    <dgm:pt modelId="{C1D3909C-F4D7-42E9-91C9-FFB5A7DF05D2}" type="sibTrans" cxnId="{8F821BC5-BC58-44D2-ACB8-FDCF9BB0F523}">
      <dgm:prSet/>
      <dgm:spPr/>
      <dgm:t>
        <a:bodyPr/>
        <a:lstStyle/>
        <a:p>
          <a:endParaRPr lang="en-US"/>
        </a:p>
      </dgm:t>
    </dgm:pt>
    <dgm:pt modelId="{366C6B4F-1E02-4C10-B4CB-76A22DE3B28A}">
      <dgm:prSet phldrT="[Text]"/>
      <dgm:spPr/>
      <dgm:t>
        <a:bodyPr/>
        <a:lstStyle/>
        <a:p>
          <a:r>
            <a:rPr lang="en-US" b="0"/>
            <a:t>Flatten data structures</a:t>
          </a:r>
          <a:endParaRPr lang="en-US"/>
        </a:p>
      </dgm:t>
    </dgm:pt>
    <dgm:pt modelId="{8CED69F0-C229-459F-A038-8F286A05C405}" type="parTrans" cxnId="{6D68F36D-8A1B-4C18-9DA5-93AC8C2F43D4}">
      <dgm:prSet/>
      <dgm:spPr/>
      <dgm:t>
        <a:bodyPr/>
        <a:lstStyle/>
        <a:p>
          <a:endParaRPr lang="en-US"/>
        </a:p>
      </dgm:t>
    </dgm:pt>
    <dgm:pt modelId="{A14D1880-3403-4FC8-8AAB-E956803CD894}" type="sibTrans" cxnId="{6D68F36D-8A1B-4C18-9DA5-93AC8C2F43D4}">
      <dgm:prSet/>
      <dgm:spPr/>
      <dgm:t>
        <a:bodyPr/>
        <a:lstStyle/>
        <a:p>
          <a:endParaRPr lang="en-US"/>
        </a:p>
      </dgm:t>
    </dgm:pt>
    <dgm:pt modelId="{E1A1B84E-414B-4608-9A0B-20F7B680EDA0}" type="pres">
      <dgm:prSet presAssocID="{AE43F1A5-3136-4663-8B1E-9FD61F1F2DC4}" presName="Name0" presStyleCnt="0">
        <dgm:presLayoutVars>
          <dgm:dir/>
          <dgm:resizeHandles val="exact"/>
        </dgm:presLayoutVars>
      </dgm:prSet>
      <dgm:spPr/>
    </dgm:pt>
    <dgm:pt modelId="{B0B6AC1B-C0CB-4523-8015-A58F25E6A3C5}" type="pres">
      <dgm:prSet presAssocID="{13B743F0-04BE-478C-AD75-954E0ABDF4D3}" presName="node" presStyleLbl="node1" presStyleIdx="0" presStyleCnt="3">
        <dgm:presLayoutVars>
          <dgm:bulletEnabled val="1"/>
        </dgm:presLayoutVars>
      </dgm:prSet>
      <dgm:spPr/>
    </dgm:pt>
    <dgm:pt modelId="{899E2888-46C6-4810-9F68-A535A6378F56}" type="pres">
      <dgm:prSet presAssocID="{C9E34602-76AE-4691-A722-5EC70EACF9F1}" presName="sibTrans" presStyleCnt="0"/>
      <dgm:spPr/>
    </dgm:pt>
    <dgm:pt modelId="{D3CE5A70-316C-4948-BA17-B11102F81F87}" type="pres">
      <dgm:prSet presAssocID="{D1FE3DA5-88FF-4537-B3D8-DBA88C1EB88C}" presName="node" presStyleLbl="node1" presStyleIdx="1" presStyleCnt="3">
        <dgm:presLayoutVars>
          <dgm:bulletEnabled val="1"/>
        </dgm:presLayoutVars>
      </dgm:prSet>
      <dgm:spPr/>
    </dgm:pt>
    <dgm:pt modelId="{4A3DFFFF-DE16-4545-8556-ABEDE5CDD0A4}" type="pres">
      <dgm:prSet presAssocID="{A3C9D3CC-7379-4EBF-AB52-4DD53F2CC9E0}" presName="sibTrans" presStyleCnt="0"/>
      <dgm:spPr/>
    </dgm:pt>
    <dgm:pt modelId="{22C9F933-CE52-4D74-B1B1-7EA2A10760CB}" type="pres">
      <dgm:prSet presAssocID="{B3532279-1BF1-418C-8727-B9A75F08410F}" presName="node" presStyleLbl="node1" presStyleIdx="2" presStyleCnt="3">
        <dgm:presLayoutVars>
          <dgm:bulletEnabled val="1"/>
        </dgm:presLayoutVars>
      </dgm:prSet>
      <dgm:spPr/>
    </dgm:pt>
  </dgm:ptLst>
  <dgm:cxnLst>
    <dgm:cxn modelId="{3CC10400-C14E-4B60-8C79-384CB424640B}" srcId="{13B743F0-04BE-478C-AD75-954E0ABDF4D3}" destId="{0A2071AC-55CA-4377-9E33-D690762AD3BF}" srcOrd="3" destOrd="0" parTransId="{6EDB672A-9AA3-463F-A1DC-349685D330D4}" sibTransId="{C6E7FF65-09AC-400B-AE7A-4C6822733D29}"/>
    <dgm:cxn modelId="{4B19CB0B-775C-432A-9B7B-5995BE02D864}" type="presOf" srcId="{D1FE3DA5-88FF-4537-B3D8-DBA88C1EB88C}" destId="{D3CE5A70-316C-4948-BA17-B11102F81F87}" srcOrd="0" destOrd="0" presId="urn:microsoft.com/office/officeart/2005/8/layout/hList6"/>
    <dgm:cxn modelId="{95794211-29F6-4C03-9871-3784723F2D8B}" type="presOf" srcId="{A50CB10E-A00E-4A28-AA5F-53D19131657F}" destId="{D3CE5A70-316C-4948-BA17-B11102F81F87}" srcOrd="0" destOrd="4" presId="urn:microsoft.com/office/officeart/2005/8/layout/hList6"/>
    <dgm:cxn modelId="{BBF3A51D-2DE9-4FB4-BFC7-35E4BB82B78B}" type="presOf" srcId="{366C6B4F-1E02-4C10-B4CB-76A22DE3B28A}" destId="{22C9F933-CE52-4D74-B1B1-7EA2A10760CB}" srcOrd="0" destOrd="1" presId="urn:microsoft.com/office/officeart/2005/8/layout/hList6"/>
    <dgm:cxn modelId="{00241426-7485-4973-B910-58D9AC4BE7D8}" type="presOf" srcId="{AE43F1A5-3136-4663-8B1E-9FD61F1F2DC4}" destId="{E1A1B84E-414B-4608-9A0B-20F7B680EDA0}" srcOrd="0" destOrd="0" presId="urn:microsoft.com/office/officeart/2005/8/layout/hList6"/>
    <dgm:cxn modelId="{C3EAAB2B-7D5A-4B5C-B9F8-4A6B1D63D637}" srcId="{13B743F0-04BE-478C-AD75-954E0ABDF4D3}" destId="{F41D8E40-CB8C-4DFD-BD1E-EEF81900E4FA}" srcOrd="1" destOrd="0" parTransId="{0D77D2D4-C46F-4660-9A18-EA748FB56103}" sibTransId="{0572A04E-0478-47E0-87AE-50F1A9632F2E}"/>
    <dgm:cxn modelId="{4696192D-A577-4261-BD1F-D83C59F898E8}" srcId="{D1FE3DA5-88FF-4537-B3D8-DBA88C1EB88C}" destId="{41070D2A-BE04-4950-A682-77006F892F07}" srcOrd="1" destOrd="0" parTransId="{5F42ED07-7A62-470E-AFDC-F367D13E792C}" sibTransId="{810412A4-EB63-4904-A4C1-8284E0EAAE40}"/>
    <dgm:cxn modelId="{437DD23B-9032-470F-BD57-35967DE0EF07}" srcId="{AE43F1A5-3136-4663-8B1E-9FD61F1F2DC4}" destId="{B3532279-1BF1-418C-8727-B9A75F08410F}" srcOrd="2" destOrd="0" parTransId="{CFA6BF43-D669-4B31-8E3F-B1E9A2EA92BD}" sibTransId="{FF09A8D9-01B9-43F3-874E-5B60A4695F3E}"/>
    <dgm:cxn modelId="{E1EB915C-9FD8-44EE-B964-FEB3A1B2BDF2}" srcId="{13B743F0-04BE-478C-AD75-954E0ABDF4D3}" destId="{0CA47F9C-723F-4D80-974E-791C7E9770B9}" srcOrd="2" destOrd="0" parTransId="{D24FDFBC-3A5F-4107-9A21-716C91251045}" sibTransId="{EB535EAA-9408-41B5-8CBB-2C9A2485BC5A}"/>
    <dgm:cxn modelId="{D28C166D-9F62-472F-8006-66BFC0F06D62}" type="presOf" srcId="{0A2071AC-55CA-4377-9E33-D690762AD3BF}" destId="{B0B6AC1B-C0CB-4523-8015-A58F25E6A3C5}" srcOrd="0" destOrd="4" presId="urn:microsoft.com/office/officeart/2005/8/layout/hList6"/>
    <dgm:cxn modelId="{6D68F36D-8A1B-4C18-9DA5-93AC8C2F43D4}" srcId="{B3532279-1BF1-418C-8727-B9A75F08410F}" destId="{366C6B4F-1E02-4C10-B4CB-76A22DE3B28A}" srcOrd="0" destOrd="0" parTransId="{8CED69F0-C229-459F-A038-8F286A05C405}" sibTransId="{A14D1880-3403-4FC8-8AAB-E956803CD894}"/>
    <dgm:cxn modelId="{89530F53-266F-48E8-A090-D3D591F4AB2D}" srcId="{D1FE3DA5-88FF-4537-B3D8-DBA88C1EB88C}" destId="{65890D19-76E6-4988-8820-5C6EB9BB5693}" srcOrd="0" destOrd="0" parTransId="{C7BA4264-2277-494D-9910-8BC5C6F616CE}" sibTransId="{A0770E89-831D-49C4-9DCB-39C763D108C4}"/>
    <dgm:cxn modelId="{2F0DA357-711F-48E8-BC61-45E2F632DB35}" srcId="{13B743F0-04BE-478C-AD75-954E0ABDF4D3}" destId="{9C9ACB6A-906E-4822-994D-6D58BD99E87B}" srcOrd="0" destOrd="0" parTransId="{1361F74A-E36B-4FDD-BDF0-65A74A3FA145}" sibTransId="{CE0A9364-8FCB-4FFB-8EBA-61810DB9B4E9}"/>
    <dgm:cxn modelId="{A4ADB57C-82EE-4ADC-9A76-A7DDAB01434C}" type="presOf" srcId="{65890D19-76E6-4988-8820-5C6EB9BB5693}" destId="{D3CE5A70-316C-4948-BA17-B11102F81F87}" srcOrd="0" destOrd="1" presId="urn:microsoft.com/office/officeart/2005/8/layout/hList6"/>
    <dgm:cxn modelId="{59351D7E-D5AC-43F4-BCCF-00A96C714527}" type="presOf" srcId="{5A9240EB-80DB-45E8-A325-82494C65115F}" destId="{D3CE5A70-316C-4948-BA17-B11102F81F87}" srcOrd="0" destOrd="3" presId="urn:microsoft.com/office/officeart/2005/8/layout/hList6"/>
    <dgm:cxn modelId="{0E6ACA7F-1AF8-4C79-9B57-A8A78CE70932}" type="presOf" srcId="{B3532279-1BF1-418C-8727-B9A75F08410F}" destId="{22C9F933-CE52-4D74-B1B1-7EA2A10760CB}" srcOrd="0" destOrd="0" presId="urn:microsoft.com/office/officeart/2005/8/layout/hList6"/>
    <dgm:cxn modelId="{13C53797-9FD5-499C-85FB-88BE3573BEDC}" srcId="{AE43F1A5-3136-4663-8B1E-9FD61F1F2DC4}" destId="{D1FE3DA5-88FF-4537-B3D8-DBA88C1EB88C}" srcOrd="1" destOrd="0" parTransId="{CBED63E1-9BE1-4951-885C-5AB7EF1832A3}" sibTransId="{A3C9D3CC-7379-4EBF-AB52-4DD53F2CC9E0}"/>
    <dgm:cxn modelId="{DBDDD1B1-3AA7-4002-BF65-6CBEE2CB3B1A}" srcId="{B3532279-1BF1-418C-8727-B9A75F08410F}" destId="{AA0BF62C-5474-46D4-BFC6-C8ACBCF7ADFC}" srcOrd="1" destOrd="0" parTransId="{0146DED4-2507-4C1E-9EFA-5623D096D8FE}" sibTransId="{C08F89A5-2B6B-47F9-A68E-BD0F104E4575}"/>
    <dgm:cxn modelId="{EEBAECBE-4A1B-4008-AAC2-4876A45ADE50}" type="presOf" srcId="{13B743F0-04BE-478C-AD75-954E0ABDF4D3}" destId="{B0B6AC1B-C0CB-4523-8015-A58F25E6A3C5}" srcOrd="0" destOrd="0" presId="urn:microsoft.com/office/officeart/2005/8/layout/hList6"/>
    <dgm:cxn modelId="{8F821BC5-BC58-44D2-ACB8-FDCF9BB0F523}" srcId="{D1FE3DA5-88FF-4537-B3D8-DBA88C1EB88C}" destId="{A50CB10E-A00E-4A28-AA5F-53D19131657F}" srcOrd="3" destOrd="0" parTransId="{BD615B50-9615-4319-8BF1-0D195613F579}" sibTransId="{C1D3909C-F4D7-42E9-91C9-FFB5A7DF05D2}"/>
    <dgm:cxn modelId="{5B5012D2-9271-4598-8FD0-597EF0AD7950}" srcId="{AE43F1A5-3136-4663-8B1E-9FD61F1F2DC4}" destId="{13B743F0-04BE-478C-AD75-954E0ABDF4D3}" srcOrd="0" destOrd="0" parTransId="{E6EDF038-EE02-4BFC-93DE-C3E430F2A13F}" sibTransId="{C9E34602-76AE-4691-A722-5EC70EACF9F1}"/>
    <dgm:cxn modelId="{7BD919E0-1EE1-431A-AD61-A99DFFE31A2C}" type="presOf" srcId="{41070D2A-BE04-4950-A682-77006F892F07}" destId="{D3CE5A70-316C-4948-BA17-B11102F81F87}" srcOrd="0" destOrd="2" presId="urn:microsoft.com/office/officeart/2005/8/layout/hList6"/>
    <dgm:cxn modelId="{EFC487E3-9467-4007-ABA5-53F12B7873EA}" type="presOf" srcId="{AA0BF62C-5474-46D4-BFC6-C8ACBCF7ADFC}" destId="{22C9F933-CE52-4D74-B1B1-7EA2A10760CB}" srcOrd="0" destOrd="2" presId="urn:microsoft.com/office/officeart/2005/8/layout/hList6"/>
    <dgm:cxn modelId="{8F0F8CEE-3C73-486E-8907-1B7B0E33A133}" srcId="{D1FE3DA5-88FF-4537-B3D8-DBA88C1EB88C}" destId="{5A9240EB-80DB-45E8-A325-82494C65115F}" srcOrd="2" destOrd="0" parTransId="{20DC26BC-093F-4E16-9B87-551594E808AF}" sibTransId="{692E5312-9A41-4C2E-8C83-264F61EB0BA0}"/>
    <dgm:cxn modelId="{A57430EF-C553-4B5D-B612-C50A90CEC9EB}" type="presOf" srcId="{F41D8E40-CB8C-4DFD-BD1E-EEF81900E4FA}" destId="{B0B6AC1B-C0CB-4523-8015-A58F25E6A3C5}" srcOrd="0" destOrd="2" presId="urn:microsoft.com/office/officeart/2005/8/layout/hList6"/>
    <dgm:cxn modelId="{970E43F3-463B-4EF3-A95B-1B661BE7120A}" type="presOf" srcId="{9C9ACB6A-906E-4822-994D-6D58BD99E87B}" destId="{B0B6AC1B-C0CB-4523-8015-A58F25E6A3C5}" srcOrd="0" destOrd="1" presId="urn:microsoft.com/office/officeart/2005/8/layout/hList6"/>
    <dgm:cxn modelId="{9D3C05FC-33AA-4747-84DF-FAE646F74128}" type="presOf" srcId="{0CA47F9C-723F-4D80-974E-791C7E9770B9}" destId="{B0B6AC1B-C0CB-4523-8015-A58F25E6A3C5}" srcOrd="0" destOrd="3" presId="urn:microsoft.com/office/officeart/2005/8/layout/hList6"/>
    <dgm:cxn modelId="{6D2D993D-280B-4CB6-9085-94D4E50ED846}" type="presParOf" srcId="{E1A1B84E-414B-4608-9A0B-20F7B680EDA0}" destId="{B0B6AC1B-C0CB-4523-8015-A58F25E6A3C5}" srcOrd="0" destOrd="0" presId="urn:microsoft.com/office/officeart/2005/8/layout/hList6"/>
    <dgm:cxn modelId="{FE1EB755-BF7D-477B-9BD6-1C157437F8EC}" type="presParOf" srcId="{E1A1B84E-414B-4608-9A0B-20F7B680EDA0}" destId="{899E2888-46C6-4810-9F68-A535A6378F56}" srcOrd="1" destOrd="0" presId="urn:microsoft.com/office/officeart/2005/8/layout/hList6"/>
    <dgm:cxn modelId="{948A93EE-31C5-46C0-A392-003111C30DFE}" type="presParOf" srcId="{E1A1B84E-414B-4608-9A0B-20F7B680EDA0}" destId="{D3CE5A70-316C-4948-BA17-B11102F81F87}" srcOrd="2" destOrd="0" presId="urn:microsoft.com/office/officeart/2005/8/layout/hList6"/>
    <dgm:cxn modelId="{606EBA02-064A-4380-B3FF-3695A4D4D58D}" type="presParOf" srcId="{E1A1B84E-414B-4608-9A0B-20F7B680EDA0}" destId="{4A3DFFFF-DE16-4545-8556-ABEDE5CDD0A4}" srcOrd="3" destOrd="0" presId="urn:microsoft.com/office/officeart/2005/8/layout/hList6"/>
    <dgm:cxn modelId="{4C5565B0-B012-436F-B722-B799F982E6B6}" type="presParOf" srcId="{E1A1B84E-414B-4608-9A0B-20F7B680EDA0}" destId="{22C9F933-CE52-4D74-B1B1-7EA2A10760CB}" srcOrd="4" destOrd="0" presId="urn:microsoft.com/office/officeart/2005/8/layout/hList6"/>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6AC1B-C0CB-4523-8015-A58F25E6A3C5}">
      <dsp:nvSpPr>
        <dsp:cNvPr id="0" name=""/>
        <dsp:cNvSpPr/>
      </dsp:nvSpPr>
      <dsp:spPr>
        <a:xfrm rot="16200000">
          <a:off x="-824407" y="825019"/>
          <a:ext cx="3241651" cy="1591611"/>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720" bIns="0" numCol="1" spcCol="1270" anchor="t" anchorCtr="0">
          <a:noAutofit/>
        </a:bodyPr>
        <a:lstStyle/>
        <a:p>
          <a:pPr marL="0" lvl="0" indent="0" algn="l" defTabSz="977900">
            <a:lnSpc>
              <a:spcPct val="90000"/>
            </a:lnSpc>
            <a:spcBef>
              <a:spcPct val="0"/>
            </a:spcBef>
            <a:spcAft>
              <a:spcPct val="35000"/>
            </a:spcAft>
            <a:buNone/>
          </a:pPr>
          <a:r>
            <a:rPr lang="en-US" sz="2200" kern="1200"/>
            <a:t>Basis</a:t>
          </a:r>
        </a:p>
        <a:p>
          <a:pPr marL="171450" lvl="1" indent="-171450" algn="l" defTabSz="755650">
            <a:lnSpc>
              <a:spcPct val="90000"/>
            </a:lnSpc>
            <a:spcBef>
              <a:spcPct val="0"/>
            </a:spcBef>
            <a:spcAft>
              <a:spcPct val="15000"/>
            </a:spcAft>
            <a:buChar char="•"/>
          </a:pPr>
          <a:r>
            <a:rPr lang="en-US" sz="1700" kern="1200"/>
            <a:t>HTML/CSS</a:t>
          </a:r>
        </a:p>
        <a:p>
          <a:pPr marL="171450" lvl="1" indent="-171450" algn="l" defTabSz="755650">
            <a:lnSpc>
              <a:spcPct val="90000"/>
            </a:lnSpc>
            <a:spcBef>
              <a:spcPct val="0"/>
            </a:spcBef>
            <a:spcAft>
              <a:spcPct val="15000"/>
            </a:spcAft>
            <a:buChar char="•"/>
          </a:pPr>
          <a:r>
            <a:rPr lang="en-US" sz="1700" kern="1200"/>
            <a:t>JAVASCRIPT</a:t>
          </a:r>
        </a:p>
        <a:p>
          <a:pPr marL="171450" lvl="1" indent="-171450" algn="l" defTabSz="755650">
            <a:lnSpc>
              <a:spcPct val="90000"/>
            </a:lnSpc>
            <a:spcBef>
              <a:spcPct val="0"/>
            </a:spcBef>
            <a:spcAft>
              <a:spcPct val="15000"/>
            </a:spcAft>
            <a:buChar char="•"/>
          </a:pPr>
          <a:r>
            <a:rPr lang="en-US" sz="1700" b="0" i="0" kern="1200"/>
            <a:t>JS HTML DOM</a:t>
          </a:r>
          <a:endParaRPr lang="en-US" sz="1700" kern="1200"/>
        </a:p>
        <a:p>
          <a:pPr marL="171450" lvl="1" indent="-171450" algn="l" defTabSz="755650">
            <a:lnSpc>
              <a:spcPct val="90000"/>
            </a:lnSpc>
            <a:spcBef>
              <a:spcPct val="0"/>
            </a:spcBef>
            <a:spcAft>
              <a:spcPct val="15000"/>
            </a:spcAft>
            <a:buChar char="•"/>
          </a:pPr>
          <a:r>
            <a:rPr lang="en-US" sz="1700" b="0" i="0" kern="1200"/>
            <a:t>JS JSON</a:t>
          </a:r>
          <a:endParaRPr lang="en-US" sz="1700" kern="1200"/>
        </a:p>
      </dsp:txBody>
      <dsp:txXfrm rot="5400000">
        <a:off x="613" y="648329"/>
        <a:ext cx="1591611" cy="1944991"/>
      </dsp:txXfrm>
    </dsp:sp>
    <dsp:sp modelId="{D3CE5A70-316C-4948-BA17-B11102F81F87}">
      <dsp:nvSpPr>
        <dsp:cNvPr id="0" name=""/>
        <dsp:cNvSpPr/>
      </dsp:nvSpPr>
      <dsp:spPr>
        <a:xfrm rot="16200000">
          <a:off x="886574" y="825019"/>
          <a:ext cx="3241651" cy="1591611"/>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720" bIns="0" numCol="1" spcCol="1270" anchor="t" anchorCtr="0">
          <a:noAutofit/>
        </a:bodyPr>
        <a:lstStyle/>
        <a:p>
          <a:pPr marL="0" lvl="0" indent="0" algn="l" defTabSz="977900">
            <a:lnSpc>
              <a:spcPct val="90000"/>
            </a:lnSpc>
            <a:spcBef>
              <a:spcPct val="0"/>
            </a:spcBef>
            <a:spcAft>
              <a:spcPct val="35000"/>
            </a:spcAft>
            <a:buNone/>
          </a:pPr>
          <a:r>
            <a:rPr lang="en-US" sz="2200" kern="1200"/>
            <a:t>Server Side</a:t>
          </a:r>
        </a:p>
        <a:p>
          <a:pPr marL="171450" lvl="1" indent="-171450" algn="l" defTabSz="755650">
            <a:lnSpc>
              <a:spcPct val="90000"/>
            </a:lnSpc>
            <a:spcBef>
              <a:spcPct val="0"/>
            </a:spcBef>
            <a:spcAft>
              <a:spcPct val="15000"/>
            </a:spcAft>
            <a:buChar char="•"/>
          </a:pPr>
          <a:r>
            <a:rPr lang="en-US" sz="1700" kern="1200"/>
            <a:t>NodeJs</a:t>
          </a:r>
        </a:p>
        <a:p>
          <a:pPr marL="171450" lvl="1" indent="-171450" algn="l" defTabSz="755650">
            <a:lnSpc>
              <a:spcPct val="90000"/>
            </a:lnSpc>
            <a:spcBef>
              <a:spcPct val="0"/>
            </a:spcBef>
            <a:spcAft>
              <a:spcPct val="15000"/>
            </a:spcAft>
            <a:buChar char="•"/>
          </a:pPr>
          <a:r>
            <a:rPr lang="en-US" sz="1700" kern="1200"/>
            <a:t>HTTP</a:t>
          </a:r>
        </a:p>
        <a:p>
          <a:pPr marL="171450" lvl="1" indent="-171450" algn="l" defTabSz="755650">
            <a:lnSpc>
              <a:spcPct val="90000"/>
            </a:lnSpc>
            <a:spcBef>
              <a:spcPct val="0"/>
            </a:spcBef>
            <a:spcAft>
              <a:spcPct val="15000"/>
            </a:spcAft>
            <a:buChar char="•"/>
          </a:pPr>
          <a:r>
            <a:rPr lang="en-US" sz="1700" kern="1200"/>
            <a:t>API</a:t>
          </a:r>
        </a:p>
        <a:p>
          <a:pPr marL="171450" lvl="1" indent="-171450" algn="l" defTabSz="755650">
            <a:lnSpc>
              <a:spcPct val="90000"/>
            </a:lnSpc>
            <a:spcBef>
              <a:spcPct val="0"/>
            </a:spcBef>
            <a:spcAft>
              <a:spcPct val="15000"/>
            </a:spcAft>
            <a:buChar char="•"/>
          </a:pPr>
          <a:r>
            <a:rPr lang="en-US" sz="1700" kern="1200"/>
            <a:t>Webhook</a:t>
          </a:r>
        </a:p>
      </dsp:txBody>
      <dsp:txXfrm rot="5400000">
        <a:off x="1711594" y="648329"/>
        <a:ext cx="1591611" cy="1944991"/>
      </dsp:txXfrm>
    </dsp:sp>
    <dsp:sp modelId="{22C9F933-CE52-4D74-B1B1-7EA2A10760CB}">
      <dsp:nvSpPr>
        <dsp:cNvPr id="0" name=""/>
        <dsp:cNvSpPr/>
      </dsp:nvSpPr>
      <dsp:spPr>
        <a:xfrm rot="16200000">
          <a:off x="2597556" y="825019"/>
          <a:ext cx="3241651" cy="1591611"/>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720" bIns="0" numCol="1" spcCol="1270" anchor="t" anchorCtr="0">
          <a:noAutofit/>
        </a:bodyPr>
        <a:lstStyle/>
        <a:p>
          <a:pPr marL="0" lvl="0" indent="0" algn="l" defTabSz="977900">
            <a:lnSpc>
              <a:spcPct val="90000"/>
            </a:lnSpc>
            <a:spcBef>
              <a:spcPct val="0"/>
            </a:spcBef>
            <a:spcAft>
              <a:spcPct val="35000"/>
            </a:spcAft>
            <a:buNone/>
          </a:pPr>
          <a:r>
            <a:rPr lang="en-US" sz="2200" kern="1200"/>
            <a:t>Database</a:t>
          </a:r>
        </a:p>
        <a:p>
          <a:pPr marL="171450" lvl="1" indent="-171450" algn="l" defTabSz="755650">
            <a:lnSpc>
              <a:spcPct val="90000"/>
            </a:lnSpc>
            <a:spcBef>
              <a:spcPct val="0"/>
            </a:spcBef>
            <a:spcAft>
              <a:spcPct val="15000"/>
            </a:spcAft>
            <a:buChar char="•"/>
          </a:pPr>
          <a:r>
            <a:rPr lang="en-US" sz="1700" b="0" kern="1200"/>
            <a:t>Flatten data structures</a:t>
          </a:r>
          <a:endParaRPr lang="en-US" sz="1700" kern="1200"/>
        </a:p>
        <a:p>
          <a:pPr marL="171450" lvl="1" indent="-171450" algn="l" defTabSz="755650">
            <a:lnSpc>
              <a:spcPct val="90000"/>
            </a:lnSpc>
            <a:spcBef>
              <a:spcPct val="0"/>
            </a:spcBef>
            <a:spcAft>
              <a:spcPct val="15000"/>
            </a:spcAft>
            <a:buChar char="•"/>
          </a:pPr>
          <a:r>
            <a:rPr lang="en-US" sz="1700" kern="1200"/>
            <a:t>MongoDB</a:t>
          </a:r>
        </a:p>
      </dsp:txBody>
      <dsp:txXfrm rot="5400000">
        <a:off x="3422576" y="648329"/>
        <a:ext cx="1591611" cy="194499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475192" y="2"/>
            <a:ext cx="8835595" cy="30275217"/>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068299" y="4036700"/>
            <a:ext cx="16246146" cy="15399241"/>
          </a:xfrm>
        </p:spPr>
        <p:txBody>
          <a:bodyPr anchor="b">
            <a:normAutofit/>
          </a:bodyPr>
          <a:lstStyle>
            <a:lvl1pPr algn="r">
              <a:defRPr sz="12628">
                <a:effectLst/>
              </a:defRPr>
            </a:lvl1pPr>
          </a:lstStyle>
          <a:p>
            <a:r>
              <a:rPr lang="en-US"/>
              <a:t>Click to edit Master title style</a:t>
            </a:r>
            <a:endParaRPr lang="en-US" dirty="0"/>
          </a:p>
        </p:txBody>
      </p:sp>
      <p:sp>
        <p:nvSpPr>
          <p:cNvPr id="3" name="Subtitle 2"/>
          <p:cNvSpPr>
            <a:spLocks noGrp="1"/>
          </p:cNvSpPr>
          <p:nvPr>
            <p:ph type="subTitle" idx="1"/>
          </p:nvPr>
        </p:nvSpPr>
        <p:spPr>
          <a:xfrm>
            <a:off x="6838453" y="19435938"/>
            <a:ext cx="13475994" cy="6023836"/>
          </a:xfrm>
        </p:spPr>
        <p:txBody>
          <a:bodyPr anchor="t">
            <a:normAutofit/>
          </a:bodyPr>
          <a:lstStyle>
            <a:lvl1pPr marL="0" indent="0" algn="r">
              <a:buNone/>
              <a:defRPr sz="4209">
                <a:solidFill>
                  <a:schemeClr val="tx1"/>
                </a:soli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7131627" y="27005492"/>
            <a:ext cx="2005236" cy="1611875"/>
          </a:xfrm>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a:xfrm>
            <a:off x="8474251" y="27005492"/>
            <a:ext cx="8440821" cy="1611875"/>
          </a:xfrm>
        </p:spPr>
        <p:txBody>
          <a:bodyPr/>
          <a:lstStyle/>
          <a:p>
            <a:endParaRPr lang="en-US"/>
          </a:p>
        </p:txBody>
      </p:sp>
      <p:sp>
        <p:nvSpPr>
          <p:cNvPr id="6" name="Slide Number Placeholder 5"/>
          <p:cNvSpPr>
            <a:spLocks noGrp="1"/>
          </p:cNvSpPr>
          <p:nvPr>
            <p:ph type="sldNum" sz="quarter" idx="12"/>
          </p:nvPr>
        </p:nvSpPr>
        <p:spPr>
          <a:xfrm>
            <a:off x="19352181" y="27005492"/>
            <a:ext cx="962263" cy="1611875"/>
          </a:xfrm>
        </p:spPr>
        <p:txBody>
          <a:bodyPr/>
          <a:lstStyle/>
          <a:p>
            <a:fld id="{9B0C77E5-E6D8-4912-8B4E-4DB40D321EAD}" type="slidenum">
              <a:rPr lang="en-US" smtClean="0"/>
              <a:t>‹#›</a:t>
            </a:fld>
            <a:endParaRPr lang="en-US"/>
          </a:p>
        </p:txBody>
      </p:sp>
      <p:sp>
        <p:nvSpPr>
          <p:cNvPr id="23" name="Freeform 12"/>
          <p:cNvSpPr/>
          <p:nvPr/>
        </p:nvSpPr>
        <p:spPr bwMode="auto">
          <a:xfrm>
            <a:off x="475192" y="16651367"/>
            <a:ext cx="846435" cy="399467"/>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1310492" y="17071858"/>
            <a:ext cx="144786" cy="357418"/>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94541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4021" y="20893627"/>
            <a:ext cx="17576458" cy="2501912"/>
          </a:xfrm>
        </p:spPr>
        <p:txBody>
          <a:bodyPr anchor="b">
            <a:normAutofit/>
          </a:bodyPr>
          <a:lstStyle>
            <a:lvl1pPr algn="ctr">
              <a:defRPr sz="561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85932" y="4114886"/>
            <a:ext cx="14431293" cy="1397205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a:t>Click icon to add picture</a:t>
            </a:r>
            <a:endParaRPr lang="en-US" dirty="0"/>
          </a:p>
        </p:txBody>
      </p:sp>
      <p:sp>
        <p:nvSpPr>
          <p:cNvPr id="4" name="Text Placeholder 3"/>
          <p:cNvSpPr>
            <a:spLocks noGrp="1"/>
          </p:cNvSpPr>
          <p:nvPr>
            <p:ph type="body" sz="half" idx="2"/>
          </p:nvPr>
        </p:nvSpPr>
        <p:spPr>
          <a:xfrm>
            <a:off x="2604021" y="23395539"/>
            <a:ext cx="17576458" cy="2179533"/>
          </a:xfrm>
        </p:spPr>
        <p:txBody>
          <a:bodyPr>
            <a:normAutofit/>
          </a:bodyPr>
          <a:lstStyle>
            <a:lvl1pPr marL="0" indent="0" algn="ctr">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Edit Master text styles</a:t>
            </a:r>
          </a:p>
        </p:txBody>
      </p:sp>
      <p:sp>
        <p:nvSpPr>
          <p:cNvPr id="5" name="Date Placeholder 4"/>
          <p:cNvSpPr>
            <a:spLocks noGrp="1"/>
          </p:cNvSpPr>
          <p:nvPr>
            <p:ph type="dt" sz="half" idx="10"/>
          </p:nvPr>
        </p:nvSpPr>
        <p:spPr/>
        <p:txBody>
          <a:bodyPr/>
          <a:lstStyle/>
          <a:p>
            <a:fld id="{BDFA1C44-F4A6-4E17-BBA5-F7E57998686E}"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218733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604024" y="3027521"/>
            <a:ext cx="17576458" cy="13455650"/>
          </a:xfrm>
        </p:spPr>
        <p:txBody>
          <a:bodyPr anchor="ctr">
            <a:normAutofit/>
          </a:bodyPr>
          <a:lstStyle>
            <a:lvl1pPr algn="ctr">
              <a:defRPr sz="7483" b="0" cap="none"/>
            </a:lvl1pPr>
          </a:lstStyle>
          <a:p>
            <a:r>
              <a:rPr lang="en-US"/>
              <a:t>Click to edit Master title style</a:t>
            </a:r>
            <a:endParaRPr lang="en-US" dirty="0"/>
          </a:p>
        </p:txBody>
      </p:sp>
      <p:sp>
        <p:nvSpPr>
          <p:cNvPr id="3" name="Text Placeholder 2"/>
          <p:cNvSpPr>
            <a:spLocks noGrp="1"/>
          </p:cNvSpPr>
          <p:nvPr>
            <p:ph type="body" idx="1"/>
          </p:nvPr>
        </p:nvSpPr>
        <p:spPr>
          <a:xfrm>
            <a:off x="2604023" y="19174301"/>
            <a:ext cx="17576460" cy="6391434"/>
          </a:xfrm>
        </p:spPr>
        <p:txBody>
          <a:bodyPr anchor="ctr">
            <a:normAutofit/>
          </a:bodyPr>
          <a:lstStyle>
            <a:lvl1pPr marL="0" indent="0" algn="ctr">
              <a:buNone/>
              <a:defRPr sz="4677">
                <a:solidFill>
                  <a:schemeClr val="tx1"/>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1523370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267032" y="3809887"/>
            <a:ext cx="1069460"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8708" dirty="0">
                <a:solidFill>
                  <a:schemeClr val="tx1"/>
                </a:solidFill>
                <a:effectLst/>
              </a:rPr>
              <a:t>“</a:t>
            </a:r>
          </a:p>
        </p:txBody>
      </p:sp>
      <p:sp>
        <p:nvSpPr>
          <p:cNvPr id="15" name="TextBox 14"/>
          <p:cNvSpPr txBox="1"/>
          <p:nvPr/>
        </p:nvSpPr>
        <p:spPr>
          <a:xfrm>
            <a:off x="19111024" y="12446472"/>
            <a:ext cx="1069460"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8708" dirty="0">
                <a:solidFill>
                  <a:schemeClr val="tx1"/>
                </a:solidFill>
                <a:effectLst/>
              </a:rPr>
              <a:t>”</a:t>
            </a:r>
          </a:p>
        </p:txBody>
      </p:sp>
      <p:sp>
        <p:nvSpPr>
          <p:cNvPr id="2" name="Title 1"/>
          <p:cNvSpPr>
            <a:spLocks noGrp="1"/>
          </p:cNvSpPr>
          <p:nvPr>
            <p:ph type="title"/>
          </p:nvPr>
        </p:nvSpPr>
        <p:spPr>
          <a:xfrm>
            <a:off x="3336494" y="3027528"/>
            <a:ext cx="16309259" cy="12110081"/>
          </a:xfrm>
        </p:spPr>
        <p:txBody>
          <a:bodyPr anchor="ctr">
            <a:normAutofit/>
          </a:bodyPr>
          <a:lstStyle>
            <a:lvl1pPr algn="ctr">
              <a:defRPr sz="748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737539" y="15137602"/>
            <a:ext cx="15507169" cy="1681956"/>
          </a:xfrm>
        </p:spPr>
        <p:txBody>
          <a:bodyPr anchor="ctr">
            <a:normAutofit/>
          </a:bodyPr>
          <a:lstStyle>
            <a:lvl1pPr marL="0" indent="0">
              <a:buFontTx/>
              <a:buNone/>
              <a:defRPr sz="4209"/>
            </a:lvl1pPr>
            <a:lvl2pPr marL="1069162" indent="0">
              <a:buFontTx/>
              <a:buNone/>
              <a:defRPr/>
            </a:lvl2pPr>
            <a:lvl3pPr marL="2138324" indent="0">
              <a:buFontTx/>
              <a:buNone/>
              <a:defRPr/>
            </a:lvl3pPr>
            <a:lvl4pPr marL="3207487" indent="0">
              <a:buFontTx/>
              <a:buNone/>
              <a:defRPr/>
            </a:lvl4pPr>
            <a:lvl5pPr marL="4276649" indent="0">
              <a:buFontTx/>
              <a:buNone/>
              <a:defRPr/>
            </a:lvl5pPr>
          </a:lstStyle>
          <a:p>
            <a:pPr lvl="0"/>
            <a:r>
              <a:rPr lang="en-US"/>
              <a:t>Edit Master text styles</a:t>
            </a:r>
          </a:p>
        </p:txBody>
      </p:sp>
      <p:sp>
        <p:nvSpPr>
          <p:cNvPr id="3" name="Text Placeholder 2"/>
          <p:cNvSpPr>
            <a:spLocks noGrp="1"/>
          </p:cNvSpPr>
          <p:nvPr>
            <p:ph type="body" idx="1"/>
          </p:nvPr>
        </p:nvSpPr>
        <p:spPr>
          <a:xfrm>
            <a:off x="2604021" y="19174301"/>
            <a:ext cx="17576458" cy="6391434"/>
          </a:xfrm>
        </p:spPr>
        <p:txBody>
          <a:bodyPr anchor="ctr">
            <a:normAutofit/>
          </a:bodyPr>
          <a:lstStyle>
            <a:lvl1pPr marL="0" indent="0" algn="ctr">
              <a:buNone/>
              <a:defRPr sz="4677">
                <a:solidFill>
                  <a:schemeClr val="tx1"/>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1437134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604026" y="14606007"/>
            <a:ext cx="17576453" cy="6484140"/>
          </a:xfrm>
        </p:spPr>
        <p:txBody>
          <a:bodyPr anchor="b">
            <a:normAutofit/>
          </a:bodyPr>
          <a:lstStyle>
            <a:lvl1pPr algn="r">
              <a:defRPr sz="7483" b="0" cap="none"/>
            </a:lvl1pPr>
          </a:lstStyle>
          <a:p>
            <a:r>
              <a:rPr lang="en-US"/>
              <a:t>Click to edit Master title style</a:t>
            </a:r>
            <a:endParaRPr lang="en-US" dirty="0"/>
          </a:p>
        </p:txBody>
      </p:sp>
      <p:sp>
        <p:nvSpPr>
          <p:cNvPr id="3" name="Text Placeholder 2"/>
          <p:cNvSpPr>
            <a:spLocks noGrp="1"/>
          </p:cNvSpPr>
          <p:nvPr>
            <p:ph type="body" idx="1"/>
          </p:nvPr>
        </p:nvSpPr>
        <p:spPr>
          <a:xfrm>
            <a:off x="2604022" y="21090147"/>
            <a:ext cx="17576456" cy="3798308"/>
          </a:xfrm>
        </p:spPr>
        <p:txBody>
          <a:bodyPr anchor="t">
            <a:normAutofit/>
          </a:bodyPr>
          <a:lstStyle>
            <a:lvl1pPr marL="0" indent="0" algn="r">
              <a:buNone/>
              <a:defRPr sz="4677">
                <a:solidFill>
                  <a:schemeClr val="tx1"/>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3261289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267032" y="3809887"/>
            <a:ext cx="1069460"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8708" dirty="0">
                <a:solidFill>
                  <a:schemeClr val="tx1"/>
                </a:solidFill>
                <a:effectLst/>
              </a:rPr>
              <a:t>“</a:t>
            </a:r>
          </a:p>
        </p:txBody>
      </p:sp>
      <p:sp>
        <p:nvSpPr>
          <p:cNvPr id="15" name="TextBox 14"/>
          <p:cNvSpPr txBox="1"/>
          <p:nvPr/>
        </p:nvSpPr>
        <p:spPr>
          <a:xfrm>
            <a:off x="19111024" y="12446472"/>
            <a:ext cx="1069460"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8708" dirty="0">
                <a:solidFill>
                  <a:schemeClr val="tx1"/>
                </a:solidFill>
                <a:effectLst/>
              </a:rPr>
              <a:t>”</a:t>
            </a:r>
          </a:p>
        </p:txBody>
      </p:sp>
      <p:sp>
        <p:nvSpPr>
          <p:cNvPr id="2" name="Title 1"/>
          <p:cNvSpPr>
            <a:spLocks noGrp="1"/>
          </p:cNvSpPr>
          <p:nvPr>
            <p:ph type="title"/>
          </p:nvPr>
        </p:nvSpPr>
        <p:spPr>
          <a:xfrm>
            <a:off x="3336494" y="3027528"/>
            <a:ext cx="16309259" cy="12110081"/>
          </a:xfrm>
        </p:spPr>
        <p:txBody>
          <a:bodyPr anchor="ctr">
            <a:normAutofit/>
          </a:bodyPr>
          <a:lstStyle>
            <a:lvl1pPr algn="ctr">
              <a:defRPr sz="748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604025" y="17155954"/>
            <a:ext cx="17576456" cy="3924565"/>
          </a:xfrm>
        </p:spPr>
        <p:txBody>
          <a:bodyPr vert="horz" lIns="91440" tIns="45720" rIns="91440" bIns="45720" rtlCol="0" anchor="b">
            <a:normAutofit/>
          </a:bodyPr>
          <a:lstStyle>
            <a:lvl1pPr algn="r">
              <a:buNone/>
              <a:defRPr lang="en-US" sz="5612"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604022" y="21080519"/>
            <a:ext cx="17576456" cy="4485217"/>
          </a:xfrm>
        </p:spPr>
        <p:txBody>
          <a:bodyPr anchor="t">
            <a:normAutofit/>
          </a:bodyPr>
          <a:lstStyle>
            <a:lvl1pPr marL="0" indent="0" algn="r">
              <a:buNone/>
              <a:defRPr sz="4209">
                <a:solidFill>
                  <a:schemeClr val="tx1"/>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1408188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604026" y="3027528"/>
            <a:ext cx="17576458" cy="1204000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604023" y="15473998"/>
            <a:ext cx="17576460" cy="3700304"/>
          </a:xfrm>
        </p:spPr>
        <p:txBody>
          <a:bodyPr vert="horz" lIns="91440" tIns="45720" rIns="91440" bIns="45720" rtlCol="0" anchor="b">
            <a:normAutofit/>
          </a:bodyPr>
          <a:lstStyle>
            <a:lvl1pPr>
              <a:buNone/>
              <a:defRPr lang="en-US" sz="6548"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604023" y="19174301"/>
            <a:ext cx="17576460" cy="6391434"/>
          </a:xfrm>
        </p:spPr>
        <p:txBody>
          <a:bodyPr anchor="t">
            <a:normAutofit/>
          </a:bodyPr>
          <a:lstStyle>
            <a:lvl1pPr marL="0" indent="0" algn="l">
              <a:buNone/>
              <a:defRPr sz="4209">
                <a:solidFill>
                  <a:schemeClr val="tx1"/>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417768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3314981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74613" y="3027521"/>
            <a:ext cx="3105871" cy="225382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04023" y="3027521"/>
            <a:ext cx="14069539" cy="2253821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479693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530A3-1B0B-48C7-A73C-B0020314B530}"/>
              </a:ext>
            </a:extLst>
          </p:cNvPr>
          <p:cNvSpPr>
            <a:spLocks noGrp="1"/>
          </p:cNvSpPr>
          <p:nvPr>
            <p:ph type="dt" sz="half" idx="10"/>
          </p:nvPr>
        </p:nvSpPr>
        <p:spPr/>
        <p:txBody>
          <a:bodyPr/>
          <a:lstStyle/>
          <a:p>
            <a:fld id="{BDFA1C44-F4A6-4E17-BBA5-F7E57998686E}" type="datetimeFigureOut">
              <a:rPr lang="en-US" smtClean="0"/>
              <a:t>1/11/2019</a:t>
            </a:fld>
            <a:endParaRPr lang="en-US"/>
          </a:p>
        </p:txBody>
      </p:sp>
      <p:sp>
        <p:nvSpPr>
          <p:cNvPr id="3" name="Footer Placeholder 2">
            <a:extLst>
              <a:ext uri="{FF2B5EF4-FFF2-40B4-BE49-F238E27FC236}">
                <a16:creationId xmlns:a16="http://schemas.microsoft.com/office/drawing/2014/main" id="{AC4BAFF1-6F5D-4FEE-934B-90F4A4AE98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0500C0-0B46-406A-AFC5-48739CA5DF95}"/>
              </a:ext>
            </a:extLst>
          </p:cNvPr>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275923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6760" y="2018352"/>
            <a:ext cx="18017685" cy="8746173"/>
          </a:xfrm>
        </p:spPr>
        <p:txBody>
          <a:bodyPr/>
          <a:lstStyle/>
          <a:p>
            <a:r>
              <a:rPr lang="en-US"/>
              <a:t>Click to edit Master title style</a:t>
            </a:r>
            <a:endParaRPr lang="en-US" dirty="0"/>
          </a:p>
        </p:txBody>
      </p:sp>
      <p:sp>
        <p:nvSpPr>
          <p:cNvPr id="3" name="Content Placeholder 2"/>
          <p:cNvSpPr>
            <a:spLocks noGrp="1"/>
          </p:cNvSpPr>
          <p:nvPr>
            <p:ph idx="1"/>
          </p:nvPr>
        </p:nvSpPr>
        <p:spPr>
          <a:xfrm>
            <a:off x="2296760" y="11773694"/>
            <a:ext cx="18017685" cy="1471299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7175021" y="26965041"/>
            <a:ext cx="2005236" cy="1611875"/>
          </a:xfrm>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a:xfrm>
            <a:off x="4613119" y="26965041"/>
            <a:ext cx="12428219" cy="1611875"/>
          </a:xfrm>
        </p:spPr>
        <p:txBody>
          <a:bodyPr/>
          <a:lstStyle/>
          <a:p>
            <a:endParaRPr lang="en-US"/>
          </a:p>
        </p:txBody>
      </p:sp>
      <p:sp>
        <p:nvSpPr>
          <p:cNvPr id="6" name="Slide Number Placeholder 5"/>
          <p:cNvSpPr>
            <a:spLocks noGrp="1"/>
          </p:cNvSpPr>
          <p:nvPr>
            <p:ph type="sldNum" sz="quarter" idx="12"/>
          </p:nvPr>
        </p:nvSpPr>
        <p:spPr>
          <a:xfrm>
            <a:off x="19313940" y="26965041"/>
            <a:ext cx="1000505" cy="1611875"/>
          </a:xfrm>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319309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46672" y="11773687"/>
            <a:ext cx="15667773" cy="10418730"/>
          </a:xfrm>
        </p:spPr>
        <p:txBody>
          <a:bodyPr anchor="b"/>
          <a:lstStyle>
            <a:lvl1pPr algn="r">
              <a:defRPr sz="9354" b="0" cap="none"/>
            </a:lvl1pPr>
          </a:lstStyle>
          <a:p>
            <a:r>
              <a:rPr lang="en-US"/>
              <a:t>Click to edit Master title style</a:t>
            </a:r>
            <a:endParaRPr lang="en-US" dirty="0"/>
          </a:p>
        </p:txBody>
      </p:sp>
      <p:sp>
        <p:nvSpPr>
          <p:cNvPr id="3" name="Text Placeholder 2"/>
          <p:cNvSpPr>
            <a:spLocks noGrp="1"/>
          </p:cNvSpPr>
          <p:nvPr>
            <p:ph type="body" idx="1"/>
          </p:nvPr>
        </p:nvSpPr>
        <p:spPr>
          <a:xfrm>
            <a:off x="4646678" y="22192420"/>
            <a:ext cx="15667766" cy="3798308"/>
          </a:xfrm>
        </p:spPr>
        <p:txBody>
          <a:bodyPr anchor="t">
            <a:normAutofit/>
          </a:bodyPr>
          <a:lstStyle>
            <a:lvl1pPr marL="0" indent="0" algn="r">
              <a:buNone/>
              <a:defRPr sz="4677">
                <a:solidFill>
                  <a:schemeClr val="tx1"/>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FA1C44-F4A6-4E17-BBA5-F7E57998686E}"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9347498" y="26999903"/>
            <a:ext cx="966947" cy="1611875"/>
          </a:xfrm>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404476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96760" y="3027528"/>
            <a:ext cx="18017685" cy="773699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96759" y="11773694"/>
            <a:ext cx="8745903" cy="14871292"/>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68541" y="11773694"/>
            <a:ext cx="8745903" cy="14774834"/>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A1C44-F4A6-4E17-BBA5-F7E57998686E}"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111470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109048" y="11736315"/>
            <a:ext cx="8082681" cy="2543957"/>
          </a:xfrm>
        </p:spPr>
        <p:txBody>
          <a:bodyPr anchor="b">
            <a:noAutofit/>
          </a:bodyPr>
          <a:lstStyle>
            <a:lvl1pPr marL="0" indent="0">
              <a:buNone/>
              <a:defRPr sz="6548" b="0">
                <a:solidFill>
                  <a:schemeClr val="accent1">
                    <a:lumMod val="75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2604020" y="14724121"/>
            <a:ext cx="8587705" cy="11766008"/>
          </a:xfrm>
        </p:spPr>
        <p:txBody>
          <a:bodyPr anchor="t">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070874" y="11773694"/>
            <a:ext cx="8109609" cy="2543957"/>
          </a:xfrm>
        </p:spPr>
        <p:txBody>
          <a:bodyPr anchor="b">
            <a:noAutofit/>
          </a:bodyPr>
          <a:lstStyle>
            <a:lvl1pPr marL="0" indent="0">
              <a:buNone/>
              <a:defRPr sz="6548" b="0">
                <a:solidFill>
                  <a:schemeClr val="accent1">
                    <a:lumMod val="75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1592773" y="14724121"/>
            <a:ext cx="8587705" cy="11766008"/>
          </a:xfrm>
        </p:spPr>
        <p:txBody>
          <a:bodyPr anchor="t">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A1C44-F4A6-4E17-BBA5-F7E57998686E}"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409517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A1C44-F4A6-4E17-BBA5-F7E57998686E}"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381645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A1C44-F4A6-4E17-BBA5-F7E57998686E}"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207061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4022" y="7064216"/>
            <a:ext cx="6226447" cy="6055043"/>
          </a:xfrm>
        </p:spPr>
        <p:txBody>
          <a:bodyPr anchor="b">
            <a:normAutofit/>
          </a:bodyPr>
          <a:lstStyle>
            <a:lvl1pPr algn="ctr">
              <a:defRPr sz="5612" b="0"/>
            </a:lvl1pPr>
          </a:lstStyle>
          <a:p>
            <a:r>
              <a:rPr lang="en-US"/>
              <a:t>Click to edit Master title style</a:t>
            </a:r>
            <a:endParaRPr lang="en-US" dirty="0"/>
          </a:p>
        </p:txBody>
      </p:sp>
      <p:sp>
        <p:nvSpPr>
          <p:cNvPr id="3" name="Content Placeholder 2"/>
          <p:cNvSpPr>
            <a:spLocks noGrp="1"/>
          </p:cNvSpPr>
          <p:nvPr>
            <p:ph idx="1"/>
          </p:nvPr>
        </p:nvSpPr>
        <p:spPr>
          <a:xfrm>
            <a:off x="9231517" y="3027523"/>
            <a:ext cx="10948963" cy="22538219"/>
          </a:xfrm>
        </p:spPr>
        <p:txBody>
          <a:bodyPr anchor="ctr">
            <a:normAutofit/>
          </a:bodyPr>
          <a:lstStyle>
            <a:lvl1pPr>
              <a:defRPr sz="4677"/>
            </a:lvl1pPr>
            <a:lvl2pPr>
              <a:defRPr sz="4209"/>
            </a:lvl2pPr>
            <a:lvl3pPr>
              <a:defRPr sz="3742"/>
            </a:lvl3pPr>
            <a:lvl4pPr>
              <a:defRPr sz="3274"/>
            </a:lvl4pPr>
            <a:lvl5pPr>
              <a:defRPr sz="3274"/>
            </a:lvl5pPr>
            <a:lvl6pPr>
              <a:defRPr sz="3274"/>
            </a:lvl6pPr>
            <a:lvl7pPr>
              <a:defRPr sz="3274"/>
            </a:lvl7pPr>
            <a:lvl8pPr>
              <a:defRPr sz="3274"/>
            </a:lvl8pPr>
            <a:lvl9pPr>
              <a:defRPr sz="327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04022" y="13119259"/>
            <a:ext cx="6226447" cy="8073390"/>
          </a:xfrm>
        </p:spPr>
        <p:txBody>
          <a:bodyPr>
            <a:normAutofit/>
          </a:bodyPr>
          <a:lstStyle>
            <a:lvl1pPr marL="0" indent="0" algn="ctr">
              <a:buNone/>
              <a:defRPr sz="3742"/>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Edit Master text styles</a:t>
            </a:r>
          </a:p>
        </p:txBody>
      </p:sp>
      <p:sp>
        <p:nvSpPr>
          <p:cNvPr id="5" name="Date Placeholder 4"/>
          <p:cNvSpPr>
            <a:spLocks noGrp="1"/>
          </p:cNvSpPr>
          <p:nvPr>
            <p:ph type="dt" sz="half" idx="10"/>
          </p:nvPr>
        </p:nvSpPr>
        <p:spPr/>
        <p:txBody>
          <a:bodyPr/>
          <a:lstStyle/>
          <a:p>
            <a:fld id="{BDFA1C44-F4A6-4E17-BBA5-F7E57998686E}"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398011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1236" y="7736994"/>
            <a:ext cx="9519452" cy="6055043"/>
          </a:xfrm>
        </p:spPr>
        <p:txBody>
          <a:bodyPr anchor="b">
            <a:normAutofit/>
          </a:bodyPr>
          <a:lstStyle>
            <a:lvl1pPr algn="ctr">
              <a:defRPr sz="6548"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3323830" y="4036695"/>
            <a:ext cx="5756019" cy="20183475"/>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a:t>Click icon to add picture</a:t>
            </a:r>
            <a:endParaRPr lang="en-US" dirty="0"/>
          </a:p>
        </p:txBody>
      </p:sp>
      <p:sp>
        <p:nvSpPr>
          <p:cNvPr id="4" name="Text Placeholder 3"/>
          <p:cNvSpPr>
            <a:spLocks noGrp="1"/>
          </p:cNvSpPr>
          <p:nvPr>
            <p:ph type="body" sz="half" idx="2"/>
          </p:nvPr>
        </p:nvSpPr>
        <p:spPr>
          <a:xfrm>
            <a:off x="2601236" y="13792037"/>
            <a:ext cx="9519452" cy="8073390"/>
          </a:xfrm>
        </p:spPr>
        <p:txBody>
          <a:bodyPr>
            <a:normAutofit/>
          </a:bodyPr>
          <a:lstStyle>
            <a:lvl1pPr marL="0" indent="0" algn="ctr">
              <a:buNone/>
              <a:defRPr sz="4209"/>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Edit Master text styles</a:t>
            </a:r>
          </a:p>
        </p:txBody>
      </p:sp>
      <p:sp>
        <p:nvSpPr>
          <p:cNvPr id="5" name="Date Placeholder 4"/>
          <p:cNvSpPr>
            <a:spLocks noGrp="1"/>
          </p:cNvSpPr>
          <p:nvPr>
            <p:ph type="dt" sz="half" idx="10"/>
          </p:nvPr>
        </p:nvSpPr>
        <p:spPr/>
        <p:txBody>
          <a:bodyPr/>
          <a:lstStyle/>
          <a:p>
            <a:fld id="{BDFA1C44-F4A6-4E17-BBA5-F7E57998686E}"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0C77E5-E6D8-4912-8B4E-4DB40D321EAD}" type="slidenum">
              <a:rPr lang="en-US" smtClean="0"/>
              <a:t>‹#›</a:t>
            </a:fld>
            <a:endParaRPr lang="en-US"/>
          </a:p>
        </p:txBody>
      </p:sp>
    </p:spTree>
    <p:extLst>
      <p:ext uri="{BB962C8B-B14F-4D97-AF65-F5344CB8AC3E}">
        <p14:creationId xmlns:p14="http://schemas.microsoft.com/office/powerpoint/2010/main" val="284285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2"/>
            <a:ext cx="4985801" cy="30275217"/>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96760" y="2018352"/>
            <a:ext cx="18017685" cy="874617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96762" y="11773696"/>
            <a:ext cx="18017682" cy="1481973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208579" y="26999903"/>
            <a:ext cx="2005236" cy="1611875"/>
          </a:xfrm>
          <a:prstGeom prst="rect">
            <a:avLst/>
          </a:prstGeom>
        </p:spPr>
        <p:txBody>
          <a:bodyPr vert="horz" lIns="91440" tIns="45720" rIns="91440" bIns="45720" rtlCol="0" anchor="ctr"/>
          <a:lstStyle>
            <a:lvl1pPr algn="r">
              <a:defRPr sz="2339" b="0" i="0">
                <a:solidFill>
                  <a:schemeClr val="tx1"/>
                </a:solidFill>
                <a:effectLst/>
                <a:latin typeface="+mn-lt"/>
              </a:defRPr>
            </a:lvl1pPr>
          </a:lstStyle>
          <a:p>
            <a:fld id="{BDFA1C44-F4A6-4E17-BBA5-F7E57998686E}" type="datetimeFigureOut">
              <a:rPr lang="en-US" smtClean="0"/>
              <a:t>1/11/2019</a:t>
            </a:fld>
            <a:endParaRPr lang="en-US"/>
          </a:p>
        </p:txBody>
      </p:sp>
      <p:sp>
        <p:nvSpPr>
          <p:cNvPr id="5" name="Footer Placeholder 4"/>
          <p:cNvSpPr>
            <a:spLocks noGrp="1"/>
          </p:cNvSpPr>
          <p:nvPr>
            <p:ph type="ftr" sz="quarter" idx="3"/>
          </p:nvPr>
        </p:nvSpPr>
        <p:spPr>
          <a:xfrm>
            <a:off x="4646677" y="26999903"/>
            <a:ext cx="12428219" cy="1611875"/>
          </a:xfrm>
          <a:prstGeom prst="rect">
            <a:avLst/>
          </a:prstGeom>
        </p:spPr>
        <p:txBody>
          <a:bodyPr vert="horz" lIns="91440" tIns="45720" rIns="91440" bIns="45720" rtlCol="0" anchor="ctr"/>
          <a:lstStyle>
            <a:lvl1pPr algn="l">
              <a:defRPr sz="2339"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9347498" y="26999903"/>
            <a:ext cx="966947" cy="1611875"/>
          </a:xfrm>
          <a:prstGeom prst="rect">
            <a:avLst/>
          </a:prstGeom>
        </p:spPr>
        <p:txBody>
          <a:bodyPr vert="horz" lIns="91440" tIns="45720" rIns="91440" bIns="45720" rtlCol="0" anchor="ctr"/>
          <a:lstStyle>
            <a:lvl1pPr algn="r">
              <a:defRPr sz="2339" b="0" i="0">
                <a:solidFill>
                  <a:schemeClr val="tx1"/>
                </a:solidFill>
                <a:effectLst/>
                <a:latin typeface="+mn-lt"/>
              </a:defRPr>
            </a:lvl1pPr>
          </a:lstStyle>
          <a:p>
            <a:fld id="{9B0C77E5-E6D8-4912-8B4E-4DB40D321EAD}" type="slidenum">
              <a:rPr lang="en-US" smtClean="0"/>
              <a:t>‹#›</a:t>
            </a:fld>
            <a:endParaRPr lang="en-US"/>
          </a:p>
        </p:txBody>
      </p:sp>
    </p:spTree>
    <p:extLst>
      <p:ext uri="{BB962C8B-B14F-4D97-AF65-F5344CB8AC3E}">
        <p14:creationId xmlns:p14="http://schemas.microsoft.com/office/powerpoint/2010/main" val="197627260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655" r:id="rId18"/>
  </p:sldLayoutIdLst>
  <p:txStyles>
    <p:titleStyle>
      <a:lvl1pPr algn="ctr" defTabSz="1069162" rtl="0" eaLnBrk="1" latinLnBrk="0" hangingPunct="1">
        <a:spcBef>
          <a:spcPct val="0"/>
        </a:spcBef>
        <a:buNone/>
        <a:defRPr sz="9354"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68226" indent="-668226" algn="l" defTabSz="1069162" rtl="0" eaLnBrk="1" latinLnBrk="0" hangingPunct="1">
        <a:spcBef>
          <a:spcPct val="20000"/>
        </a:spcBef>
        <a:spcAft>
          <a:spcPts val="1403"/>
        </a:spcAft>
        <a:buClr>
          <a:schemeClr val="accent1">
            <a:lumMod val="75000"/>
          </a:schemeClr>
        </a:buClr>
        <a:buSzPct val="145000"/>
        <a:buFont typeface="Arial"/>
        <a:buChar char="•"/>
        <a:defRPr sz="5612" kern="1200" cap="none">
          <a:solidFill>
            <a:schemeClr val="tx1"/>
          </a:solidFill>
          <a:effectLst/>
          <a:latin typeface="+mn-lt"/>
          <a:ea typeface="+mn-ea"/>
          <a:cs typeface="+mn-cs"/>
        </a:defRPr>
      </a:lvl1pPr>
      <a:lvl2pPr marL="1737389" indent="-668226" algn="l" defTabSz="1069162" rtl="0" eaLnBrk="1" latinLnBrk="0" hangingPunct="1">
        <a:spcBef>
          <a:spcPct val="20000"/>
        </a:spcBef>
        <a:spcAft>
          <a:spcPts val="1403"/>
        </a:spcAft>
        <a:buClr>
          <a:schemeClr val="accent1">
            <a:lumMod val="75000"/>
          </a:schemeClr>
        </a:buClr>
        <a:buSzPct val="145000"/>
        <a:buFont typeface="Arial"/>
        <a:buChar char="•"/>
        <a:defRPr sz="4677" kern="1200" cap="none">
          <a:solidFill>
            <a:schemeClr val="tx1"/>
          </a:solidFill>
          <a:effectLst/>
          <a:latin typeface="+mn-lt"/>
          <a:ea typeface="+mn-ea"/>
          <a:cs typeface="+mn-cs"/>
        </a:defRPr>
      </a:lvl2pPr>
      <a:lvl3pPr marL="2806551" indent="-668226" algn="l" defTabSz="1069162" rtl="0" eaLnBrk="1" latinLnBrk="0" hangingPunct="1">
        <a:spcBef>
          <a:spcPct val="20000"/>
        </a:spcBef>
        <a:spcAft>
          <a:spcPts val="1403"/>
        </a:spcAft>
        <a:buClr>
          <a:schemeClr val="accent1">
            <a:lumMod val="75000"/>
          </a:schemeClr>
        </a:buClr>
        <a:buSzPct val="145000"/>
        <a:buFont typeface="Arial"/>
        <a:buChar char="•"/>
        <a:defRPr sz="4209" kern="1200" cap="none">
          <a:solidFill>
            <a:schemeClr val="tx1"/>
          </a:solidFill>
          <a:effectLst/>
          <a:latin typeface="+mn-lt"/>
          <a:ea typeface="+mn-ea"/>
          <a:cs typeface="+mn-cs"/>
        </a:defRPr>
      </a:lvl3pPr>
      <a:lvl4pPr marL="3608422" indent="-400936" algn="l" defTabSz="1069162" rtl="0" eaLnBrk="1" latinLnBrk="0" hangingPunct="1">
        <a:spcBef>
          <a:spcPct val="20000"/>
        </a:spcBef>
        <a:spcAft>
          <a:spcPts val="1403"/>
        </a:spcAft>
        <a:buClr>
          <a:schemeClr val="accent1">
            <a:lumMod val="75000"/>
          </a:schemeClr>
        </a:buClr>
        <a:buSzPct val="145000"/>
        <a:buFont typeface="Arial"/>
        <a:buChar char="•"/>
        <a:defRPr sz="3742" kern="1200" cap="none">
          <a:solidFill>
            <a:schemeClr val="tx1"/>
          </a:solidFill>
          <a:effectLst/>
          <a:latin typeface="+mn-lt"/>
          <a:ea typeface="+mn-ea"/>
          <a:cs typeface="+mn-cs"/>
        </a:defRPr>
      </a:lvl4pPr>
      <a:lvl5pPr marL="4677585" indent="-400936" algn="l" defTabSz="1069162" rtl="0" eaLnBrk="1" latinLnBrk="0" hangingPunct="1">
        <a:spcBef>
          <a:spcPct val="20000"/>
        </a:spcBef>
        <a:spcAft>
          <a:spcPts val="1403"/>
        </a:spcAft>
        <a:buClr>
          <a:schemeClr val="accent1">
            <a:lumMod val="75000"/>
          </a:schemeClr>
        </a:buClr>
        <a:buSzPct val="145000"/>
        <a:buFont typeface="Arial"/>
        <a:buChar char="•"/>
        <a:defRPr sz="3274" kern="1200" cap="none">
          <a:solidFill>
            <a:schemeClr val="tx1"/>
          </a:solidFill>
          <a:effectLst/>
          <a:latin typeface="+mn-lt"/>
          <a:ea typeface="+mn-ea"/>
          <a:cs typeface="+mn-cs"/>
        </a:defRPr>
      </a:lvl5pPr>
      <a:lvl6pPr marL="5880392" indent="-534581" algn="l" defTabSz="1069162" rtl="0" eaLnBrk="1" latinLnBrk="0" hangingPunct="1">
        <a:spcBef>
          <a:spcPct val="20000"/>
        </a:spcBef>
        <a:spcAft>
          <a:spcPts val="1403"/>
        </a:spcAft>
        <a:buClr>
          <a:schemeClr val="accent1">
            <a:lumMod val="75000"/>
          </a:schemeClr>
        </a:buClr>
        <a:buSzPct val="145000"/>
        <a:buFont typeface="Arial"/>
        <a:buChar char="•"/>
        <a:defRPr sz="3274" kern="1200" cap="none">
          <a:solidFill>
            <a:schemeClr val="tx1"/>
          </a:solidFill>
          <a:effectLst/>
          <a:latin typeface="+mn-lt"/>
          <a:ea typeface="+mn-ea"/>
          <a:cs typeface="+mn-cs"/>
        </a:defRPr>
      </a:lvl6pPr>
      <a:lvl7pPr marL="6949554" indent="-534581" algn="l" defTabSz="1069162" rtl="0" eaLnBrk="1" latinLnBrk="0" hangingPunct="1">
        <a:spcBef>
          <a:spcPct val="20000"/>
        </a:spcBef>
        <a:spcAft>
          <a:spcPts val="1403"/>
        </a:spcAft>
        <a:buClr>
          <a:schemeClr val="accent1">
            <a:lumMod val="75000"/>
          </a:schemeClr>
        </a:buClr>
        <a:buSzPct val="145000"/>
        <a:buFont typeface="Arial"/>
        <a:buChar char="•"/>
        <a:defRPr sz="3274" kern="1200" cap="none">
          <a:solidFill>
            <a:schemeClr val="tx1"/>
          </a:solidFill>
          <a:effectLst/>
          <a:latin typeface="+mn-lt"/>
          <a:ea typeface="+mn-ea"/>
          <a:cs typeface="+mn-cs"/>
        </a:defRPr>
      </a:lvl7pPr>
      <a:lvl8pPr marL="8018717" indent="-534581" algn="l" defTabSz="1069162" rtl="0" eaLnBrk="1" latinLnBrk="0" hangingPunct="1">
        <a:spcBef>
          <a:spcPct val="20000"/>
        </a:spcBef>
        <a:spcAft>
          <a:spcPts val="1403"/>
        </a:spcAft>
        <a:buClr>
          <a:schemeClr val="accent1">
            <a:lumMod val="75000"/>
          </a:schemeClr>
        </a:buClr>
        <a:buSzPct val="145000"/>
        <a:buFont typeface="Arial"/>
        <a:buChar char="•"/>
        <a:defRPr sz="3274" kern="1200" cap="none">
          <a:solidFill>
            <a:schemeClr val="tx1"/>
          </a:solidFill>
          <a:effectLst/>
          <a:latin typeface="+mn-lt"/>
          <a:ea typeface="+mn-ea"/>
          <a:cs typeface="+mn-cs"/>
        </a:defRPr>
      </a:lvl8pPr>
      <a:lvl9pPr marL="9087879" indent="-534581" algn="l" defTabSz="1069162" rtl="0" eaLnBrk="1" latinLnBrk="0" hangingPunct="1">
        <a:spcBef>
          <a:spcPct val="20000"/>
        </a:spcBef>
        <a:spcAft>
          <a:spcPts val="1403"/>
        </a:spcAft>
        <a:buClr>
          <a:schemeClr val="accent1">
            <a:lumMod val="75000"/>
          </a:schemeClr>
        </a:buClr>
        <a:buSzPct val="145000"/>
        <a:buFont typeface="Arial"/>
        <a:buChar char="•"/>
        <a:defRPr sz="3274" kern="1200" cap="none">
          <a:solidFill>
            <a:schemeClr val="tx1"/>
          </a:solidFill>
          <a:effectLst/>
          <a:latin typeface="+mn-lt"/>
          <a:ea typeface="+mn-ea"/>
          <a:cs typeface="+mn-cs"/>
        </a:defRPr>
      </a:lvl9pPr>
    </p:bodyStyle>
    <p:otherStyle>
      <a:defPPr>
        <a:defRPr lang="en-US"/>
      </a:defPPr>
      <a:lvl1pPr marL="0" algn="l" defTabSz="1069162" rtl="0" eaLnBrk="1" latinLnBrk="0" hangingPunct="1">
        <a:defRPr sz="4209" kern="1200">
          <a:solidFill>
            <a:schemeClr val="tx1"/>
          </a:solidFill>
          <a:latin typeface="+mn-lt"/>
          <a:ea typeface="+mn-ea"/>
          <a:cs typeface="+mn-cs"/>
        </a:defRPr>
      </a:lvl1pPr>
      <a:lvl2pPr marL="1069162" algn="l" defTabSz="1069162" rtl="0" eaLnBrk="1" latinLnBrk="0" hangingPunct="1">
        <a:defRPr sz="4209" kern="1200">
          <a:solidFill>
            <a:schemeClr val="tx1"/>
          </a:solidFill>
          <a:latin typeface="+mn-lt"/>
          <a:ea typeface="+mn-ea"/>
          <a:cs typeface="+mn-cs"/>
        </a:defRPr>
      </a:lvl2pPr>
      <a:lvl3pPr marL="2138324" algn="l" defTabSz="1069162" rtl="0" eaLnBrk="1" latinLnBrk="0" hangingPunct="1">
        <a:defRPr sz="4209" kern="1200">
          <a:solidFill>
            <a:schemeClr val="tx1"/>
          </a:solidFill>
          <a:latin typeface="+mn-lt"/>
          <a:ea typeface="+mn-ea"/>
          <a:cs typeface="+mn-cs"/>
        </a:defRPr>
      </a:lvl3pPr>
      <a:lvl4pPr marL="3207487" algn="l" defTabSz="1069162" rtl="0" eaLnBrk="1" latinLnBrk="0" hangingPunct="1">
        <a:defRPr sz="4209" kern="1200">
          <a:solidFill>
            <a:schemeClr val="tx1"/>
          </a:solidFill>
          <a:latin typeface="+mn-lt"/>
          <a:ea typeface="+mn-ea"/>
          <a:cs typeface="+mn-cs"/>
        </a:defRPr>
      </a:lvl4pPr>
      <a:lvl5pPr marL="4276649" algn="l" defTabSz="1069162" rtl="0" eaLnBrk="1" latinLnBrk="0" hangingPunct="1">
        <a:defRPr sz="4209" kern="1200">
          <a:solidFill>
            <a:schemeClr val="tx1"/>
          </a:solidFill>
          <a:latin typeface="+mn-lt"/>
          <a:ea typeface="+mn-ea"/>
          <a:cs typeface="+mn-cs"/>
        </a:defRPr>
      </a:lvl5pPr>
      <a:lvl6pPr marL="5345811" algn="l" defTabSz="1069162" rtl="0" eaLnBrk="1" latinLnBrk="0" hangingPunct="1">
        <a:defRPr sz="4209" kern="1200">
          <a:solidFill>
            <a:schemeClr val="tx1"/>
          </a:solidFill>
          <a:latin typeface="+mn-lt"/>
          <a:ea typeface="+mn-ea"/>
          <a:cs typeface="+mn-cs"/>
        </a:defRPr>
      </a:lvl6pPr>
      <a:lvl7pPr marL="6414973" algn="l" defTabSz="1069162" rtl="0" eaLnBrk="1" latinLnBrk="0" hangingPunct="1">
        <a:defRPr sz="4209" kern="1200">
          <a:solidFill>
            <a:schemeClr val="tx1"/>
          </a:solidFill>
          <a:latin typeface="+mn-lt"/>
          <a:ea typeface="+mn-ea"/>
          <a:cs typeface="+mn-cs"/>
        </a:defRPr>
      </a:lvl7pPr>
      <a:lvl8pPr marL="7484135" algn="l" defTabSz="1069162" rtl="0" eaLnBrk="1" latinLnBrk="0" hangingPunct="1">
        <a:defRPr sz="4209" kern="1200">
          <a:solidFill>
            <a:schemeClr val="tx1"/>
          </a:solidFill>
          <a:latin typeface="+mn-lt"/>
          <a:ea typeface="+mn-ea"/>
          <a:cs typeface="+mn-cs"/>
        </a:defRPr>
      </a:lvl8pPr>
      <a:lvl9pPr marL="8553298" algn="l" defTabSz="1069162"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microsoft.com/office/2007/relationships/diagramDrawing" Target="../diagrams/drawing1.xml"/><Relationship Id="rId3" Type="http://schemas.openxmlformats.org/officeDocument/2006/relationships/image" Target="../media/image3.png"/><Relationship Id="rId21" Type="http://schemas.openxmlformats.org/officeDocument/2006/relationships/image" Target="../media/image16.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diagramColors" Target="../diagrams/colors1.xml"/><Relationship Id="rId2" Type="http://schemas.openxmlformats.org/officeDocument/2006/relationships/image" Target="../media/image2.png"/><Relationship Id="rId16" Type="http://schemas.openxmlformats.org/officeDocument/2006/relationships/diagramQuickStyle" Target="../diagrams/quickStyle1.xml"/><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diagramLayout" Target="../diagrams/layout1.xml"/><Relationship Id="rId10" Type="http://schemas.openxmlformats.org/officeDocument/2006/relationships/image" Target="../media/image10.png"/><Relationship Id="rId19" Type="http://schemas.openxmlformats.org/officeDocument/2006/relationships/image" Target="../media/image14.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B9F23DA7-C4E7-4E68-918B-C02C5FE9B84E}"/>
              </a:ext>
            </a:extLst>
          </p:cNvPr>
          <p:cNvSpPr txBox="1"/>
          <p:nvPr/>
        </p:nvSpPr>
        <p:spPr>
          <a:xfrm>
            <a:off x="4621592" y="1307630"/>
            <a:ext cx="12124712" cy="719961"/>
          </a:xfrm>
          <a:prstGeom prst="rect">
            <a:avLst/>
          </a:prstGeom>
          <a:noFill/>
        </p:spPr>
        <p:txBody>
          <a:bodyPr wrap="square" lIns="0" tIns="0" rIns="0" bIns="0" rtlCol="0">
            <a:noAutofit/>
          </a:bodyPr>
          <a:lstStyle/>
          <a:p>
            <a:pPr algn="ctr"/>
            <a:r>
              <a:rPr lang="en-ZA" sz="6000" noProof="1">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Hệ thống thông báo thông tin</a:t>
            </a:r>
          </a:p>
        </p:txBody>
      </p:sp>
      <p:sp>
        <p:nvSpPr>
          <p:cNvPr id="61" name="TextBox 60">
            <a:extLst>
              <a:ext uri="{FF2B5EF4-FFF2-40B4-BE49-F238E27FC236}">
                <a16:creationId xmlns:a16="http://schemas.microsoft.com/office/drawing/2014/main" id="{B805C498-B3D0-4C6F-85C4-55C096760CFC}"/>
              </a:ext>
            </a:extLst>
          </p:cNvPr>
          <p:cNvSpPr txBox="1"/>
          <p:nvPr/>
        </p:nvSpPr>
        <p:spPr>
          <a:xfrm>
            <a:off x="4859103" y="2027591"/>
            <a:ext cx="11562736" cy="1360617"/>
          </a:xfrm>
          <a:prstGeom prst="rect">
            <a:avLst/>
          </a:prstGeom>
          <a:noFill/>
        </p:spPr>
        <p:txBody>
          <a:bodyPr wrap="square" lIns="0" tIns="0" rIns="0" bIns="0" rtlCol="0">
            <a:noAutofit/>
          </a:bodyPr>
          <a:lstStyle/>
          <a:p>
            <a:pPr algn="ctr"/>
            <a:r>
              <a:rPr lang="en-US" sz="9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BroadcastNow</a:t>
            </a:r>
            <a:endParaRPr lang="en-ZA" sz="9600" b="1" spc="-300" noProof="1">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Rounded Corners 61" descr="Rounded Yellow Background">
            <a:extLst>
              <a:ext uri="{FF2B5EF4-FFF2-40B4-BE49-F238E27FC236}">
                <a16:creationId xmlns:a16="http://schemas.microsoft.com/office/drawing/2014/main" id="{400C124A-077F-4B0D-B2B5-48E5E4177EEE}"/>
              </a:ext>
            </a:extLst>
          </p:cNvPr>
          <p:cNvSpPr/>
          <p:nvPr/>
        </p:nvSpPr>
        <p:spPr>
          <a:xfrm>
            <a:off x="1539948" y="3552587"/>
            <a:ext cx="18288000" cy="24998503"/>
          </a:xfrm>
          <a:prstGeom prst="roundRect">
            <a:avLst>
              <a:gd name="adj" fmla="val 286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4" name="Subtitle 83">
            <a:extLst>
              <a:ext uri="{FF2B5EF4-FFF2-40B4-BE49-F238E27FC236}">
                <a16:creationId xmlns:a16="http://schemas.microsoft.com/office/drawing/2014/main" id="{5EAF3557-113D-4BCC-9E34-0DD5C28D03DB}"/>
              </a:ext>
            </a:extLst>
          </p:cNvPr>
          <p:cNvSpPr>
            <a:spLocks noGrp="1"/>
          </p:cNvSpPr>
          <p:nvPr>
            <p:ph type="subTitle" idx="1"/>
          </p:nvPr>
        </p:nvSpPr>
        <p:spPr>
          <a:xfrm>
            <a:off x="1997148" y="27803476"/>
            <a:ext cx="11629952" cy="444146"/>
          </a:xfrm>
        </p:spPr>
        <p:txBody>
          <a:bodyPr>
            <a:noAutofit/>
          </a:bodyPr>
          <a:lstStyle/>
          <a:p>
            <a:pPr algn="l">
              <a:lnSpc>
                <a:spcPct val="120000"/>
              </a:lnSpc>
            </a:pPr>
            <a:r>
              <a:rPr lang="en-US" sz="1600" cap="none">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NG</a:t>
            </a:r>
            <a:r>
              <a:rPr lang="vi-VN" sz="1600" cap="none">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Ư</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ỜI </a:t>
            </a:r>
            <a:r>
              <a:rPr lang="en-US" sz="1600" cap="none">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THỰC HIỆN: </a:t>
            </a:r>
            <a:r>
              <a:rPr lang="en-US" sz="1600">
                <a:latin typeface="Open Sans" panose="020B0606030504020204" pitchFamily="34" charset="0"/>
                <a:ea typeface="Open Sans" panose="020B0606030504020204" pitchFamily="34" charset="0"/>
                <a:cs typeface="Open Sans" panose="020B0606030504020204" pitchFamily="34" charset="0"/>
              </a:rPr>
              <a:t>Trần Ngọc Huy, Nguyễn Kim Huy, Trần H</a:t>
            </a:r>
            <a:r>
              <a:rPr lang="vi-VN" sz="1600">
                <a:latin typeface="Open Sans" panose="020B0606030504020204" pitchFamily="34" charset="0"/>
                <a:ea typeface="Open Sans" panose="020B0606030504020204" pitchFamily="34" charset="0"/>
                <a:cs typeface="Open Sans" panose="020B0606030504020204" pitchFamily="34" charset="0"/>
              </a:rPr>
              <a:t>ư</a:t>
            </a:r>
            <a:r>
              <a:rPr lang="en-US" sz="1600">
                <a:latin typeface="Open Sans" panose="020B0606030504020204" pitchFamily="34" charset="0"/>
                <a:ea typeface="Open Sans" panose="020B0606030504020204" pitchFamily="34" charset="0"/>
                <a:cs typeface="Open Sans" panose="020B0606030504020204" pitchFamily="34" charset="0"/>
              </a:rPr>
              <a:t>ng Quốc Khải, Nguyễn Thị Ngọc Huyền</a:t>
            </a:r>
          </a:p>
        </p:txBody>
      </p:sp>
      <p:sp>
        <p:nvSpPr>
          <p:cNvPr id="89" name="Rectangle: Rounded Corners 88">
            <a:extLst>
              <a:ext uri="{FF2B5EF4-FFF2-40B4-BE49-F238E27FC236}">
                <a16:creationId xmlns:a16="http://schemas.microsoft.com/office/drawing/2014/main" id="{F476B6F8-726D-49E8-840A-FBCB70018E41}"/>
              </a:ext>
            </a:extLst>
          </p:cNvPr>
          <p:cNvSpPr/>
          <p:nvPr/>
        </p:nvSpPr>
        <p:spPr>
          <a:xfrm>
            <a:off x="1997149" y="7967228"/>
            <a:ext cx="8694664" cy="14234453"/>
          </a:xfrm>
          <a:prstGeom prst="roundRect">
            <a:avLst>
              <a:gd name="adj" fmla="val 184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249" name="Picture 248" descr="A picture containing electronics, monitor, display, screenshot&#10;&#10;Description automatically generated">
            <a:extLst>
              <a:ext uri="{FF2B5EF4-FFF2-40B4-BE49-F238E27FC236}">
                <a16:creationId xmlns:a16="http://schemas.microsoft.com/office/drawing/2014/main" id="{188E662A-FBDC-48F6-B13F-8037194A9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192" y="16326162"/>
            <a:ext cx="2687324" cy="5374647"/>
          </a:xfrm>
          <a:prstGeom prst="rect">
            <a:avLst/>
          </a:prstGeom>
        </p:spPr>
      </p:pic>
      <p:sp>
        <p:nvSpPr>
          <p:cNvPr id="90" name="Rectangle: Rounded Corners 89">
            <a:extLst>
              <a:ext uri="{FF2B5EF4-FFF2-40B4-BE49-F238E27FC236}">
                <a16:creationId xmlns:a16="http://schemas.microsoft.com/office/drawing/2014/main" id="{1FF5D8EE-1972-4BFC-A35C-61A389B3214D}"/>
              </a:ext>
            </a:extLst>
          </p:cNvPr>
          <p:cNvSpPr/>
          <p:nvPr/>
        </p:nvSpPr>
        <p:spPr>
          <a:xfrm>
            <a:off x="1997149" y="4462199"/>
            <a:ext cx="4200451" cy="3340651"/>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1. VẤN ĐỀ</a:t>
            </a:r>
          </a:p>
          <a:p>
            <a:pPr algn="just"/>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Hạn chế trong việc tiếp cận thông tin từ nhà trường trên trang sv.dut.udn.vn</a:t>
            </a:r>
            <a:endPar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N</a:t>
            </a:r>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hu cầu</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 gửi và nhận</a:t>
            </a:r>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 thông tin </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giữa giảng viên và nhóm</a:t>
            </a:r>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 sinh viên </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cần</a:t>
            </a:r>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 nhanh</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 chính xác, đúng đối t</a:t>
            </a:r>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ợng</a:t>
            </a:r>
          </a:p>
        </p:txBody>
      </p:sp>
      <p:sp>
        <p:nvSpPr>
          <p:cNvPr id="91" name="Rectangle: Rounded Corners 90">
            <a:extLst>
              <a:ext uri="{FF2B5EF4-FFF2-40B4-BE49-F238E27FC236}">
                <a16:creationId xmlns:a16="http://schemas.microsoft.com/office/drawing/2014/main" id="{F764E5AD-7E84-492B-987D-5C5118BDA950}"/>
              </a:ext>
            </a:extLst>
          </p:cNvPr>
          <p:cNvSpPr/>
          <p:nvPr/>
        </p:nvSpPr>
        <p:spPr>
          <a:xfrm>
            <a:off x="6483497" y="4459231"/>
            <a:ext cx="4200451" cy="3343619"/>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2. GIẢI QUYẾT</a:t>
            </a:r>
          </a:p>
          <a:p>
            <a:pPr algn="just"/>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Xây dựng hệ thống </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gửi thông báo mới từ trang sv.dut.udn.vn về ứng dụng Messenger</a:t>
            </a:r>
          </a:p>
          <a:p>
            <a:pPr algn="just"/>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Việc nhận gửi thông báo giữa giảng viên và nhóm sinh viên đ</a:t>
            </a:r>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ợc được thực hiện trên Messenger với các cú pháp tiện lợi, đ</a:t>
            </a:r>
            <a:r>
              <a:rPr lang="vi-VN" sz="2000">
                <a:solidFill>
                  <a:schemeClr val="tx1"/>
                </a:solidFill>
                <a:latin typeface="Open Sans" panose="020B0606030504020204" pitchFamily="34" charset="0"/>
                <a:ea typeface="Open Sans" panose="020B0606030504020204" pitchFamily="34" charset="0"/>
                <a:cs typeface="Open Sans" panose="020B0606030504020204" pitchFamily="34" charset="0"/>
              </a:rPr>
              <a:t>ơ</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n giản</a:t>
            </a:r>
          </a:p>
          <a:p>
            <a:pPr algn="ctr"/>
            <a:endParaRPr lang="en-US" sz="2000">
              <a:latin typeface="Open Sans" panose="020B0606030504020204" pitchFamily="34" charset="0"/>
              <a:ea typeface="Open Sans" panose="020B0606030504020204" pitchFamily="34" charset="0"/>
              <a:cs typeface="Open Sans" panose="020B0606030504020204" pitchFamily="34" charset="0"/>
            </a:endParaRPr>
          </a:p>
        </p:txBody>
      </p:sp>
      <p:sp>
        <p:nvSpPr>
          <p:cNvPr id="93" name="Rectangle: Rounded Corners 92">
            <a:extLst>
              <a:ext uri="{FF2B5EF4-FFF2-40B4-BE49-F238E27FC236}">
                <a16:creationId xmlns:a16="http://schemas.microsoft.com/office/drawing/2014/main" id="{CE11A634-1C4C-412B-A909-411758D18A51}"/>
              </a:ext>
            </a:extLst>
          </p:cNvPr>
          <p:cNvSpPr/>
          <p:nvPr/>
        </p:nvSpPr>
        <p:spPr>
          <a:xfrm>
            <a:off x="11164790" y="4459231"/>
            <a:ext cx="8126510" cy="23040776"/>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 name="Oval 6" descr="Second Tier Hierarchy Color Large Circle">
            <a:extLst>
              <a:ext uri="{FF2B5EF4-FFF2-40B4-BE49-F238E27FC236}">
                <a16:creationId xmlns:a16="http://schemas.microsoft.com/office/drawing/2014/main" id="{CCBFBF26-F7E8-4A99-A74B-0C25ACFD5656}"/>
              </a:ext>
            </a:extLst>
          </p:cNvPr>
          <p:cNvSpPr/>
          <p:nvPr/>
        </p:nvSpPr>
        <p:spPr>
          <a:xfrm>
            <a:off x="15422108" y="8281244"/>
            <a:ext cx="1980000" cy="1980000"/>
          </a:xfrm>
          <a:prstGeom prst="ellipse">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Oval 7" descr="Second Tier Hierarchy Color Large Circle">
            <a:extLst>
              <a:ext uri="{FF2B5EF4-FFF2-40B4-BE49-F238E27FC236}">
                <a16:creationId xmlns:a16="http://schemas.microsoft.com/office/drawing/2014/main" id="{A0740FF4-4F81-4968-BF05-0718914790B5}"/>
              </a:ext>
            </a:extLst>
          </p:cNvPr>
          <p:cNvSpPr/>
          <p:nvPr/>
        </p:nvSpPr>
        <p:spPr>
          <a:xfrm>
            <a:off x="15422108" y="5619006"/>
            <a:ext cx="1980000" cy="1980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Oval 8" descr="Second Tier Hierarchy Color Large Circle">
            <a:extLst>
              <a:ext uri="{FF2B5EF4-FFF2-40B4-BE49-F238E27FC236}">
                <a16:creationId xmlns:a16="http://schemas.microsoft.com/office/drawing/2014/main" id="{B9BD24D8-AB5D-4793-B7FD-563B9640B398}"/>
              </a:ext>
            </a:extLst>
          </p:cNvPr>
          <p:cNvSpPr/>
          <p:nvPr/>
        </p:nvSpPr>
        <p:spPr>
          <a:xfrm>
            <a:off x="12819063" y="8290769"/>
            <a:ext cx="1980000" cy="198000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Oval 9" descr="Second Tier Hierarchy Color Large Circle">
            <a:extLst>
              <a:ext uri="{FF2B5EF4-FFF2-40B4-BE49-F238E27FC236}">
                <a16:creationId xmlns:a16="http://schemas.microsoft.com/office/drawing/2014/main" id="{DF52B80A-872B-40E3-A9FF-B885CD4F0694}"/>
              </a:ext>
            </a:extLst>
          </p:cNvPr>
          <p:cNvSpPr/>
          <p:nvPr/>
        </p:nvSpPr>
        <p:spPr>
          <a:xfrm>
            <a:off x="12819063" y="5676357"/>
            <a:ext cx="1980000" cy="1980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Oval 10" descr="Mid Tier Circle">
            <a:extLst>
              <a:ext uri="{FF2B5EF4-FFF2-40B4-BE49-F238E27FC236}">
                <a16:creationId xmlns:a16="http://schemas.microsoft.com/office/drawing/2014/main" id="{3D72AAF4-99E3-43A0-A14F-D7C644858FC5}"/>
              </a:ext>
            </a:extLst>
          </p:cNvPr>
          <p:cNvSpPr/>
          <p:nvPr/>
        </p:nvSpPr>
        <p:spPr>
          <a:xfrm>
            <a:off x="12754241" y="5600121"/>
            <a:ext cx="4638675" cy="4638675"/>
          </a:xfrm>
          <a:prstGeom prst="ellipse">
            <a:avLst/>
          </a:prstGeom>
          <a:solidFill>
            <a:schemeClr val="bg1">
              <a:lumMod val="95000"/>
              <a:alpha val="6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descr="High Tier Cricle">
            <a:extLst>
              <a:ext uri="{FF2B5EF4-FFF2-40B4-BE49-F238E27FC236}">
                <a16:creationId xmlns:a16="http://schemas.microsoft.com/office/drawing/2014/main" id="{CA2FA100-5D35-4F42-A95E-EB6197B8E6FB}"/>
              </a:ext>
            </a:extLst>
          </p:cNvPr>
          <p:cNvSpPr/>
          <p:nvPr/>
        </p:nvSpPr>
        <p:spPr>
          <a:xfrm>
            <a:off x="13613872" y="6459752"/>
            <a:ext cx="2919412" cy="29194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Title 3">
            <a:extLst>
              <a:ext uri="{FF2B5EF4-FFF2-40B4-BE49-F238E27FC236}">
                <a16:creationId xmlns:a16="http://schemas.microsoft.com/office/drawing/2014/main" id="{F126E07E-B934-41A3-BA4C-BF6B5BC2A864}"/>
              </a:ext>
            </a:extLst>
          </p:cNvPr>
          <p:cNvSpPr txBox="1">
            <a:spLocks/>
          </p:cNvSpPr>
          <p:nvPr/>
        </p:nvSpPr>
        <p:spPr>
          <a:xfrm>
            <a:off x="11192029" y="4586808"/>
            <a:ext cx="8126510" cy="619018"/>
          </a:xfrm>
          <a:prstGeom prst="rect">
            <a:avLst/>
          </a:prstGeom>
        </p:spPr>
        <p:txBody>
          <a:bodyPr vert="horz" lIns="91440" tIns="45720" rIns="91440" bIns="45720" rtlCol="0" anchor="b">
            <a:normAutofit/>
          </a:bodyPr>
          <a:lstStyle>
            <a:lvl1pPr algn="ctr" defTabSz="3801630" rtl="0" eaLnBrk="1" latinLnBrk="0" hangingPunct="1">
              <a:lnSpc>
                <a:spcPct val="90000"/>
              </a:lnSpc>
              <a:spcBef>
                <a:spcPct val="0"/>
              </a:spcBef>
              <a:buNone/>
              <a:defRPr sz="24945" kern="1200">
                <a:solidFill>
                  <a:schemeClr val="tx1"/>
                </a:solidFill>
                <a:latin typeface="+mj-lt"/>
                <a:ea typeface="+mj-ea"/>
                <a:cs typeface="+mj-cs"/>
              </a:defRPr>
            </a:lvl1pPr>
          </a:lstStyle>
          <a:p>
            <a:r>
              <a:rPr lang="en-US" sz="32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3. THIẾT KẾ HỆ THỐNG</a:t>
            </a:r>
            <a:endParaRPr lang="en-US" sz="3200" dirty="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02" name="Rectangle: Rounded Corners 101">
            <a:extLst>
              <a:ext uri="{FF2B5EF4-FFF2-40B4-BE49-F238E27FC236}">
                <a16:creationId xmlns:a16="http://schemas.microsoft.com/office/drawing/2014/main" id="{F29B63FB-AD13-44D0-8513-7D02C651858A}"/>
              </a:ext>
            </a:extLst>
          </p:cNvPr>
          <p:cNvSpPr/>
          <p:nvPr/>
        </p:nvSpPr>
        <p:spPr>
          <a:xfrm>
            <a:off x="1997148" y="22366059"/>
            <a:ext cx="8126510" cy="5133948"/>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5. KẾT LUẬN CHUNG</a:t>
            </a:r>
          </a:p>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Qua thời gian phân tích ý tưởng, khảo sát thực tế và đi vào triển khai, nhóm đã</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tìm hiểu và nghiên cứu để</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thiết kế được cấu trúc và thuật toán của các chức năng cơ bản trong hệ thống.</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just"/>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Trong đó, vấn đề nghiên cứu tìm hiểu dừng lại ở mức độ c</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ơ</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bản và kết luận đ</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ợc rằng, để hoàn thiện sản phẩm những kiến thức cần phải học gồm có:</a:t>
            </a:r>
          </a:p>
          <a:p>
            <a:pPr algn="just"/>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7" name="Rectangle: Rounded Corners 146">
            <a:extLst>
              <a:ext uri="{FF2B5EF4-FFF2-40B4-BE49-F238E27FC236}">
                <a16:creationId xmlns:a16="http://schemas.microsoft.com/office/drawing/2014/main" id="{CDC9C162-FE70-4A17-96D5-755C5852D55F}"/>
              </a:ext>
            </a:extLst>
          </p:cNvPr>
          <p:cNvSpPr/>
          <p:nvPr/>
        </p:nvSpPr>
        <p:spPr>
          <a:xfrm>
            <a:off x="11730725" y="16627652"/>
            <a:ext cx="2094502" cy="2202837"/>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Tìm kiếm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mà người dùng đã tạo. Nếu thẻ tạo hợp lệ, ghi thêm thẻ đó vào Danh sách thẻ mà người dùng đã tạo và vùng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đã tạo</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Dữ liệu người dùng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Ghi thêm thẻ đó vào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chứa nhóm người dùng.</a:t>
            </a:r>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8" name="Rectangle 147">
            <a:extLst>
              <a:ext uri="{FF2B5EF4-FFF2-40B4-BE49-F238E27FC236}">
                <a16:creationId xmlns:a16="http://schemas.microsoft.com/office/drawing/2014/main" id="{7EA24AB0-D604-482D-922C-4EAB22A3DC2E}"/>
              </a:ext>
            </a:extLst>
          </p:cNvPr>
          <p:cNvSpPr/>
          <p:nvPr/>
        </p:nvSpPr>
        <p:spPr>
          <a:xfrm>
            <a:off x="12208647" y="15974239"/>
            <a:ext cx="108000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CÚ PHÁP CREATE</a:t>
            </a: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9" name="Picture 148">
            <a:extLst>
              <a:ext uri="{FF2B5EF4-FFF2-40B4-BE49-F238E27FC236}">
                <a16:creationId xmlns:a16="http://schemas.microsoft.com/office/drawing/2014/main" id="{99758C80-4A12-466C-8B57-2C6BE1F86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360601" y="15923682"/>
            <a:ext cx="641113" cy="641113"/>
          </a:xfrm>
          <a:prstGeom prst="ellipse">
            <a:avLst/>
          </a:prstGeom>
        </p:spPr>
      </p:pic>
      <p:sp>
        <p:nvSpPr>
          <p:cNvPr id="150" name="Oval 149" descr="Second Tier Hierarchy Color Small Circle">
            <a:extLst>
              <a:ext uri="{FF2B5EF4-FFF2-40B4-BE49-F238E27FC236}">
                <a16:creationId xmlns:a16="http://schemas.microsoft.com/office/drawing/2014/main" id="{E2A5A8A9-EC67-4843-955E-91908DF0A98E}"/>
              </a:ext>
            </a:extLst>
          </p:cNvPr>
          <p:cNvSpPr/>
          <p:nvPr/>
        </p:nvSpPr>
        <p:spPr>
          <a:xfrm>
            <a:off x="11391393" y="15653585"/>
            <a:ext cx="213490" cy="2133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151" name="Oval 150" descr="Third Tier Hierarchy Color Connectors">
            <a:extLst>
              <a:ext uri="{FF2B5EF4-FFF2-40B4-BE49-F238E27FC236}">
                <a16:creationId xmlns:a16="http://schemas.microsoft.com/office/drawing/2014/main" id="{DD53FC6E-66DB-404B-9D60-670DB693EE19}"/>
              </a:ext>
            </a:extLst>
          </p:cNvPr>
          <p:cNvSpPr/>
          <p:nvPr/>
        </p:nvSpPr>
        <p:spPr>
          <a:xfrm>
            <a:off x="13772413" y="16412699"/>
            <a:ext cx="82310" cy="823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152" name="Connector: Elbow 151" descr="Connector Lines">
            <a:extLst>
              <a:ext uri="{FF2B5EF4-FFF2-40B4-BE49-F238E27FC236}">
                <a16:creationId xmlns:a16="http://schemas.microsoft.com/office/drawing/2014/main" id="{77216C92-E2C3-499B-A51B-1FE4A9B5E5AC}"/>
              </a:ext>
            </a:extLst>
          </p:cNvPr>
          <p:cNvCxnSpPr>
            <a:cxnSpLocks/>
            <a:stCxn id="149" idx="0"/>
            <a:endCxn id="151" idx="0"/>
          </p:cNvCxnSpPr>
          <p:nvPr/>
        </p:nvCxnSpPr>
        <p:spPr>
          <a:xfrm rot="16200000" flipH="1">
            <a:off x="12483133" y="15082264"/>
            <a:ext cx="528460" cy="2132410"/>
          </a:xfrm>
          <a:prstGeom prst="bentConnector3">
            <a:avLst>
              <a:gd name="adj1" fmla="val -43258"/>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3" name="Rectangle: Rounded Corners 152">
            <a:extLst>
              <a:ext uri="{FF2B5EF4-FFF2-40B4-BE49-F238E27FC236}">
                <a16:creationId xmlns:a16="http://schemas.microsoft.com/office/drawing/2014/main" id="{7E9CF3E5-4995-46C7-9DC7-FBD63350CCFB}"/>
              </a:ext>
            </a:extLst>
          </p:cNvPr>
          <p:cNvSpPr/>
          <p:nvPr/>
        </p:nvSpPr>
        <p:spPr>
          <a:xfrm>
            <a:off x="16989804" y="16627652"/>
            <a:ext cx="2094502" cy="2202837"/>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Tìm kiếm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đã đăng ký</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của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Dữ liệu người dùng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Nếu thẻ hợp lệ, gỡ bỏ thẻ đó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đã đăng ký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Dữ liệu người dùng.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Gỡ người dùng đó ở tên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chưa nhóm người dùng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4" name="Rectangle 153">
            <a:extLst>
              <a:ext uri="{FF2B5EF4-FFF2-40B4-BE49-F238E27FC236}">
                <a16:creationId xmlns:a16="http://schemas.microsoft.com/office/drawing/2014/main" id="{1FA13A9F-FA52-48A9-BF33-2AA103D9A6D5}"/>
              </a:ext>
            </a:extLst>
          </p:cNvPr>
          <p:cNvSpPr/>
          <p:nvPr/>
        </p:nvSpPr>
        <p:spPr>
          <a:xfrm>
            <a:off x="17467726" y="15974239"/>
            <a:ext cx="1209934"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CÚ PHÁP</a:t>
            </a:r>
          </a:p>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UNFOLLOW</a:t>
            </a: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5" name="Picture 154">
            <a:extLst>
              <a:ext uri="{FF2B5EF4-FFF2-40B4-BE49-F238E27FC236}">
                <a16:creationId xmlns:a16="http://schemas.microsoft.com/office/drawing/2014/main" id="{2FCC0AD5-84BD-45CC-BF18-656FD949C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619680" y="15923682"/>
            <a:ext cx="641113" cy="641113"/>
          </a:xfrm>
          <a:prstGeom prst="ellipse">
            <a:avLst/>
          </a:prstGeom>
        </p:spPr>
      </p:pic>
      <p:sp>
        <p:nvSpPr>
          <p:cNvPr id="156" name="Oval 155" descr="Second Tier Hierarchy Color Small Circle">
            <a:extLst>
              <a:ext uri="{FF2B5EF4-FFF2-40B4-BE49-F238E27FC236}">
                <a16:creationId xmlns:a16="http://schemas.microsoft.com/office/drawing/2014/main" id="{473D6E27-0AA3-4EBA-938B-C46184D0E4D6}"/>
              </a:ext>
            </a:extLst>
          </p:cNvPr>
          <p:cNvSpPr/>
          <p:nvPr/>
        </p:nvSpPr>
        <p:spPr>
          <a:xfrm>
            <a:off x="16650472" y="15653585"/>
            <a:ext cx="213490" cy="2133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157" name="Oval 156" descr="Third Tier Hierarchy Color Connectors">
            <a:extLst>
              <a:ext uri="{FF2B5EF4-FFF2-40B4-BE49-F238E27FC236}">
                <a16:creationId xmlns:a16="http://schemas.microsoft.com/office/drawing/2014/main" id="{FA96A491-BC89-4359-A7F6-F1E7784D2E49}"/>
              </a:ext>
            </a:extLst>
          </p:cNvPr>
          <p:cNvSpPr/>
          <p:nvPr/>
        </p:nvSpPr>
        <p:spPr>
          <a:xfrm>
            <a:off x="19031492" y="16412699"/>
            <a:ext cx="82310" cy="8231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158" name="Connector: Elbow 157" descr="Connector Lines">
            <a:extLst>
              <a:ext uri="{FF2B5EF4-FFF2-40B4-BE49-F238E27FC236}">
                <a16:creationId xmlns:a16="http://schemas.microsoft.com/office/drawing/2014/main" id="{CE6A1DCB-69AC-4BB3-BEBD-6CC326A12C7C}"/>
              </a:ext>
            </a:extLst>
          </p:cNvPr>
          <p:cNvCxnSpPr>
            <a:cxnSpLocks/>
          </p:cNvCxnSpPr>
          <p:nvPr/>
        </p:nvCxnSpPr>
        <p:spPr>
          <a:xfrm rot="16200000" flipH="1">
            <a:off x="15100151" y="10772447"/>
            <a:ext cx="528460" cy="2132410"/>
          </a:xfrm>
          <a:prstGeom prst="bentConnector3">
            <a:avLst>
              <a:gd name="adj1" fmla="val -43258"/>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9" name="Rectangle: Rounded Corners 158">
            <a:extLst>
              <a:ext uri="{FF2B5EF4-FFF2-40B4-BE49-F238E27FC236}">
                <a16:creationId xmlns:a16="http://schemas.microsoft.com/office/drawing/2014/main" id="{BDEF58BC-C7F5-4D14-97E0-E5E2CA4A19C0}"/>
              </a:ext>
            </a:extLst>
          </p:cNvPr>
          <p:cNvSpPr/>
          <p:nvPr/>
        </p:nvSpPr>
        <p:spPr>
          <a:xfrm>
            <a:off x="14414934" y="16639278"/>
            <a:ext cx="2094502" cy="2202837"/>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Tìm kiếm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mà người dùng đã tạo</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Nếu thẻ tạo hợp lệ, ghi thêm thẻ đó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đã đăng ký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của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Dữ liệu người dùng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Ghi người dùng đó vào tên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chứa nhóm người dùng. </a:t>
            </a:r>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0" name="Rectangle 159">
            <a:extLst>
              <a:ext uri="{FF2B5EF4-FFF2-40B4-BE49-F238E27FC236}">
                <a16:creationId xmlns:a16="http://schemas.microsoft.com/office/drawing/2014/main" id="{870BF4A6-348D-4B2B-95BC-974C77F341F7}"/>
              </a:ext>
            </a:extLst>
          </p:cNvPr>
          <p:cNvSpPr/>
          <p:nvPr/>
        </p:nvSpPr>
        <p:spPr>
          <a:xfrm>
            <a:off x="14892856" y="15985865"/>
            <a:ext cx="108000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CÚ PHÁP FOLLOW  </a:t>
            </a: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1" name="Picture 160">
            <a:extLst>
              <a:ext uri="{FF2B5EF4-FFF2-40B4-BE49-F238E27FC236}">
                <a16:creationId xmlns:a16="http://schemas.microsoft.com/office/drawing/2014/main" id="{C8EB53AC-0061-469E-A02C-8A083211B9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4044810" y="15935308"/>
            <a:ext cx="641113" cy="641113"/>
          </a:xfrm>
          <a:prstGeom prst="ellipse">
            <a:avLst/>
          </a:prstGeom>
        </p:spPr>
      </p:pic>
      <p:sp>
        <p:nvSpPr>
          <p:cNvPr id="162" name="Oval 161" descr="Second Tier Hierarchy Color Small Circle">
            <a:extLst>
              <a:ext uri="{FF2B5EF4-FFF2-40B4-BE49-F238E27FC236}">
                <a16:creationId xmlns:a16="http://schemas.microsoft.com/office/drawing/2014/main" id="{BF30168E-8F56-4278-958D-F1D5C3877C1B}"/>
              </a:ext>
            </a:extLst>
          </p:cNvPr>
          <p:cNvSpPr/>
          <p:nvPr/>
        </p:nvSpPr>
        <p:spPr>
          <a:xfrm>
            <a:off x="14075602" y="15665211"/>
            <a:ext cx="213490" cy="2133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163" name="Oval 162" descr="Third Tier Hierarchy Color Connectors">
            <a:extLst>
              <a:ext uri="{FF2B5EF4-FFF2-40B4-BE49-F238E27FC236}">
                <a16:creationId xmlns:a16="http://schemas.microsoft.com/office/drawing/2014/main" id="{6EAE759A-D182-4D5C-AB6E-62C9267C4EAA}"/>
              </a:ext>
            </a:extLst>
          </p:cNvPr>
          <p:cNvSpPr/>
          <p:nvPr/>
        </p:nvSpPr>
        <p:spPr>
          <a:xfrm>
            <a:off x="16456622" y="16424325"/>
            <a:ext cx="82310" cy="823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164" name="Connector: Elbow 163" descr="Connector Lines">
            <a:extLst>
              <a:ext uri="{FF2B5EF4-FFF2-40B4-BE49-F238E27FC236}">
                <a16:creationId xmlns:a16="http://schemas.microsoft.com/office/drawing/2014/main" id="{ED80E1E3-5037-4BDA-A1CD-AB663FB7F231}"/>
              </a:ext>
            </a:extLst>
          </p:cNvPr>
          <p:cNvCxnSpPr>
            <a:cxnSpLocks/>
            <a:stCxn id="161" idx="0"/>
            <a:endCxn id="163" idx="0"/>
          </p:cNvCxnSpPr>
          <p:nvPr/>
        </p:nvCxnSpPr>
        <p:spPr>
          <a:xfrm rot="16200000" flipH="1">
            <a:off x="15167342" y="15093890"/>
            <a:ext cx="528460" cy="2132410"/>
          </a:xfrm>
          <a:prstGeom prst="bentConnector3">
            <a:avLst>
              <a:gd name="adj1" fmla="val -43258"/>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65" name="Rectangle: Rounded Corners 164">
            <a:extLst>
              <a:ext uri="{FF2B5EF4-FFF2-40B4-BE49-F238E27FC236}">
                <a16:creationId xmlns:a16="http://schemas.microsoft.com/office/drawing/2014/main" id="{A8B359F2-C23F-4B31-9678-8AB46414115A}"/>
              </a:ext>
            </a:extLst>
          </p:cNvPr>
          <p:cNvSpPr/>
          <p:nvPr/>
        </p:nvSpPr>
        <p:spPr>
          <a:xfrm>
            <a:off x="11773270" y="21495144"/>
            <a:ext cx="2094502" cy="1609404"/>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Tìm kiếm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mà người dùng đã tạo.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Nếu thẻ hợp lệ trả về lệnh Gửi tin nhắn hàng loạt cho webhook bao gồm tên thẻ, nội dung</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66" name="Rectangle 165">
            <a:extLst>
              <a:ext uri="{FF2B5EF4-FFF2-40B4-BE49-F238E27FC236}">
                <a16:creationId xmlns:a16="http://schemas.microsoft.com/office/drawing/2014/main" id="{5182057D-560F-4646-B1ED-EF730CDB873C}"/>
              </a:ext>
            </a:extLst>
          </p:cNvPr>
          <p:cNvSpPr/>
          <p:nvPr/>
        </p:nvSpPr>
        <p:spPr>
          <a:xfrm>
            <a:off x="12251192" y="20841730"/>
            <a:ext cx="108000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CÚ PHÁP</a:t>
            </a:r>
          </a:p>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SEND</a:t>
            </a: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7" name="Picture 166">
            <a:extLst>
              <a:ext uri="{FF2B5EF4-FFF2-40B4-BE49-F238E27FC236}">
                <a16:creationId xmlns:a16="http://schemas.microsoft.com/office/drawing/2014/main" id="{20819002-AA13-4B82-BE69-2106E5B11A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1403146" y="20838853"/>
            <a:ext cx="641113" cy="545753"/>
          </a:xfrm>
          <a:prstGeom prst="ellipse">
            <a:avLst/>
          </a:prstGeom>
        </p:spPr>
      </p:pic>
      <p:sp>
        <p:nvSpPr>
          <p:cNvPr id="168" name="Oval 167" descr="Second Tier Hierarchy Color Small Circle">
            <a:extLst>
              <a:ext uri="{FF2B5EF4-FFF2-40B4-BE49-F238E27FC236}">
                <a16:creationId xmlns:a16="http://schemas.microsoft.com/office/drawing/2014/main" id="{8BBB9521-AE7B-4608-BA9E-6B05664548C4}"/>
              </a:ext>
            </a:extLst>
          </p:cNvPr>
          <p:cNvSpPr/>
          <p:nvPr/>
        </p:nvSpPr>
        <p:spPr>
          <a:xfrm>
            <a:off x="11433938" y="20521076"/>
            <a:ext cx="213490" cy="213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169" name="Oval 168" descr="Third Tier Hierarchy Color Connectors">
            <a:extLst>
              <a:ext uri="{FF2B5EF4-FFF2-40B4-BE49-F238E27FC236}">
                <a16:creationId xmlns:a16="http://schemas.microsoft.com/office/drawing/2014/main" id="{BC081529-9661-43C9-B6CD-2D445CE7A2A8}"/>
              </a:ext>
            </a:extLst>
          </p:cNvPr>
          <p:cNvSpPr/>
          <p:nvPr/>
        </p:nvSpPr>
        <p:spPr>
          <a:xfrm>
            <a:off x="13814958" y="21280190"/>
            <a:ext cx="82310" cy="823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170" name="Connector: Elbow 169" descr="Connector Lines">
            <a:extLst>
              <a:ext uri="{FF2B5EF4-FFF2-40B4-BE49-F238E27FC236}">
                <a16:creationId xmlns:a16="http://schemas.microsoft.com/office/drawing/2014/main" id="{BF40E860-DE96-49F0-8AFD-29D29041E6E4}"/>
              </a:ext>
            </a:extLst>
          </p:cNvPr>
          <p:cNvCxnSpPr>
            <a:cxnSpLocks/>
            <a:stCxn id="167" idx="0"/>
            <a:endCxn id="169" idx="0"/>
          </p:cNvCxnSpPr>
          <p:nvPr/>
        </p:nvCxnSpPr>
        <p:spPr>
          <a:xfrm rot="16200000" flipH="1">
            <a:off x="12525678" y="19949755"/>
            <a:ext cx="528460" cy="2132410"/>
          </a:xfrm>
          <a:prstGeom prst="bentConnector3">
            <a:avLst>
              <a:gd name="adj1" fmla="val -43258"/>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9CB92377-4120-48D7-821F-2E04F1D47BDE}"/>
              </a:ext>
            </a:extLst>
          </p:cNvPr>
          <p:cNvSpPr/>
          <p:nvPr/>
        </p:nvSpPr>
        <p:spPr>
          <a:xfrm>
            <a:off x="17032349" y="21495143"/>
            <a:ext cx="2094502" cy="865307"/>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Truy xuất danh sách thẻ đã tạo trong </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Dữ</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 liệu người dùng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và trả lại kết quả</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72" name="Rectangle 171">
            <a:extLst>
              <a:ext uri="{FF2B5EF4-FFF2-40B4-BE49-F238E27FC236}">
                <a16:creationId xmlns:a16="http://schemas.microsoft.com/office/drawing/2014/main" id="{26F20057-486A-461C-899C-CB2EF2DD4F30}"/>
              </a:ext>
            </a:extLst>
          </p:cNvPr>
          <p:cNvSpPr/>
          <p:nvPr/>
        </p:nvSpPr>
        <p:spPr>
          <a:xfrm>
            <a:off x="17510271" y="20841730"/>
            <a:ext cx="108000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CÚ PHÁP</a:t>
            </a:r>
          </a:p>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MYCREATE</a:t>
            </a: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3" name="Picture 172">
            <a:extLst>
              <a:ext uri="{FF2B5EF4-FFF2-40B4-BE49-F238E27FC236}">
                <a16:creationId xmlns:a16="http://schemas.microsoft.com/office/drawing/2014/main" id="{2EE767F5-84A0-437D-8A93-F56645352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6662225" y="20791173"/>
            <a:ext cx="641113" cy="641113"/>
          </a:xfrm>
          <a:prstGeom prst="ellipse">
            <a:avLst/>
          </a:prstGeom>
        </p:spPr>
      </p:pic>
      <p:sp>
        <p:nvSpPr>
          <p:cNvPr id="174" name="Oval 173" descr="Second Tier Hierarchy Color Small Circle">
            <a:extLst>
              <a:ext uri="{FF2B5EF4-FFF2-40B4-BE49-F238E27FC236}">
                <a16:creationId xmlns:a16="http://schemas.microsoft.com/office/drawing/2014/main" id="{17293F38-43CA-4302-840A-5B5ED97095B2}"/>
              </a:ext>
            </a:extLst>
          </p:cNvPr>
          <p:cNvSpPr/>
          <p:nvPr/>
        </p:nvSpPr>
        <p:spPr>
          <a:xfrm>
            <a:off x="16693017" y="20521076"/>
            <a:ext cx="213490" cy="2133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175" name="Oval 174" descr="Third Tier Hierarchy Color Connectors">
            <a:extLst>
              <a:ext uri="{FF2B5EF4-FFF2-40B4-BE49-F238E27FC236}">
                <a16:creationId xmlns:a16="http://schemas.microsoft.com/office/drawing/2014/main" id="{34CE470A-DE56-49A2-9339-F2E7D4984B9D}"/>
              </a:ext>
            </a:extLst>
          </p:cNvPr>
          <p:cNvSpPr/>
          <p:nvPr/>
        </p:nvSpPr>
        <p:spPr>
          <a:xfrm>
            <a:off x="19074037" y="21280190"/>
            <a:ext cx="82310" cy="823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176" name="Connector: Elbow 175" descr="Connector Lines">
            <a:extLst>
              <a:ext uri="{FF2B5EF4-FFF2-40B4-BE49-F238E27FC236}">
                <a16:creationId xmlns:a16="http://schemas.microsoft.com/office/drawing/2014/main" id="{2C3A3227-1CB4-47D2-B7E1-6F95B49B950C}"/>
              </a:ext>
            </a:extLst>
          </p:cNvPr>
          <p:cNvCxnSpPr>
            <a:cxnSpLocks/>
            <a:stCxn id="173" idx="0"/>
            <a:endCxn id="175" idx="0"/>
          </p:cNvCxnSpPr>
          <p:nvPr/>
        </p:nvCxnSpPr>
        <p:spPr>
          <a:xfrm rot="16200000" flipH="1">
            <a:off x="17784757" y="19949755"/>
            <a:ext cx="528460" cy="2132410"/>
          </a:xfrm>
          <a:prstGeom prst="bentConnector3">
            <a:avLst>
              <a:gd name="adj1" fmla="val -43258"/>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7" name="Rectangle: Rounded Corners 176">
            <a:extLst>
              <a:ext uri="{FF2B5EF4-FFF2-40B4-BE49-F238E27FC236}">
                <a16:creationId xmlns:a16="http://schemas.microsoft.com/office/drawing/2014/main" id="{39072FBC-6A64-4426-AB4B-5D8776E80DE0}"/>
              </a:ext>
            </a:extLst>
          </p:cNvPr>
          <p:cNvSpPr/>
          <p:nvPr/>
        </p:nvSpPr>
        <p:spPr>
          <a:xfrm>
            <a:off x="14457479" y="21506769"/>
            <a:ext cx="2094502" cy="4542344"/>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Tìm kiếm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mà người dùng đã tạo.</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Nếu thẻ hợp lệ</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gỡ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mà người dùng đã tạo, Danh sách thẻ chứa nhóm người dùng,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và cũng truy xuất những người dùng có đăng ký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ch</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ứ</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a nhóm người dùng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để gỡ thẻ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Dữ liệu người dùng.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Sau đó trả về kết quả.</a:t>
            </a:r>
          </a:p>
        </p:txBody>
      </p:sp>
      <p:sp>
        <p:nvSpPr>
          <p:cNvPr id="178" name="Rectangle 177">
            <a:extLst>
              <a:ext uri="{FF2B5EF4-FFF2-40B4-BE49-F238E27FC236}">
                <a16:creationId xmlns:a16="http://schemas.microsoft.com/office/drawing/2014/main" id="{308E5B83-9E74-4924-B00A-D8BE935859AB}"/>
              </a:ext>
            </a:extLst>
          </p:cNvPr>
          <p:cNvSpPr/>
          <p:nvPr/>
        </p:nvSpPr>
        <p:spPr>
          <a:xfrm>
            <a:off x="14935401" y="20853356"/>
            <a:ext cx="108000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CÚ PHÁP</a:t>
            </a:r>
          </a:p>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DELETE</a:t>
            </a: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9" name="Picture 178">
            <a:extLst>
              <a:ext uri="{FF2B5EF4-FFF2-40B4-BE49-F238E27FC236}">
                <a16:creationId xmlns:a16="http://schemas.microsoft.com/office/drawing/2014/main" id="{2445C55E-1B84-4122-A2D8-78A0C099E7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4087355" y="20802799"/>
            <a:ext cx="641113" cy="641113"/>
          </a:xfrm>
          <a:prstGeom prst="ellipse">
            <a:avLst/>
          </a:prstGeom>
        </p:spPr>
      </p:pic>
      <p:sp>
        <p:nvSpPr>
          <p:cNvPr id="180" name="Oval 179" descr="Second Tier Hierarchy Color Small Circle">
            <a:extLst>
              <a:ext uri="{FF2B5EF4-FFF2-40B4-BE49-F238E27FC236}">
                <a16:creationId xmlns:a16="http://schemas.microsoft.com/office/drawing/2014/main" id="{81D17745-0BF5-42E5-9481-E847AF87E1E2}"/>
              </a:ext>
            </a:extLst>
          </p:cNvPr>
          <p:cNvSpPr/>
          <p:nvPr/>
        </p:nvSpPr>
        <p:spPr>
          <a:xfrm>
            <a:off x="14118147" y="20532702"/>
            <a:ext cx="213490" cy="2133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181" name="Oval 180" descr="Third Tier Hierarchy Color Connectors">
            <a:extLst>
              <a:ext uri="{FF2B5EF4-FFF2-40B4-BE49-F238E27FC236}">
                <a16:creationId xmlns:a16="http://schemas.microsoft.com/office/drawing/2014/main" id="{A6141744-99CB-4292-A199-956CBF55D375}"/>
              </a:ext>
            </a:extLst>
          </p:cNvPr>
          <p:cNvSpPr/>
          <p:nvPr/>
        </p:nvSpPr>
        <p:spPr>
          <a:xfrm>
            <a:off x="16499167" y="21291816"/>
            <a:ext cx="82310" cy="823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182" name="Connector: Elbow 181" descr="Connector Lines">
            <a:extLst>
              <a:ext uri="{FF2B5EF4-FFF2-40B4-BE49-F238E27FC236}">
                <a16:creationId xmlns:a16="http://schemas.microsoft.com/office/drawing/2014/main" id="{9DC69879-D509-48E9-AF7A-10197344EE6B}"/>
              </a:ext>
            </a:extLst>
          </p:cNvPr>
          <p:cNvCxnSpPr>
            <a:cxnSpLocks/>
            <a:stCxn id="179" idx="0"/>
            <a:endCxn id="181" idx="0"/>
          </p:cNvCxnSpPr>
          <p:nvPr/>
        </p:nvCxnSpPr>
        <p:spPr>
          <a:xfrm rot="16200000" flipH="1">
            <a:off x="15209887" y="19961381"/>
            <a:ext cx="528460" cy="2132410"/>
          </a:xfrm>
          <a:prstGeom prst="bentConnector3">
            <a:avLst>
              <a:gd name="adj1" fmla="val -43258"/>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83" name="Rectangle: Rounded Corners 182">
            <a:extLst>
              <a:ext uri="{FF2B5EF4-FFF2-40B4-BE49-F238E27FC236}">
                <a16:creationId xmlns:a16="http://schemas.microsoft.com/office/drawing/2014/main" id="{6BFCC877-AC66-4964-88C4-99356D297D31}"/>
              </a:ext>
            </a:extLst>
          </p:cNvPr>
          <p:cNvSpPr/>
          <p:nvPr/>
        </p:nvSpPr>
        <p:spPr>
          <a:xfrm>
            <a:off x="11767727" y="24558875"/>
            <a:ext cx="2094502" cy="1310042"/>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Truy xuất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đã đăng ký</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dữ liệu người dùng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và trả lại kết quả</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4" name="Rectangle 183">
            <a:extLst>
              <a:ext uri="{FF2B5EF4-FFF2-40B4-BE49-F238E27FC236}">
                <a16:creationId xmlns:a16="http://schemas.microsoft.com/office/drawing/2014/main" id="{0D315739-4758-452D-B6FC-793DA7E83B3F}"/>
              </a:ext>
            </a:extLst>
          </p:cNvPr>
          <p:cNvSpPr/>
          <p:nvPr/>
        </p:nvSpPr>
        <p:spPr>
          <a:xfrm>
            <a:off x="12245648" y="23905461"/>
            <a:ext cx="1253233"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CÚ PHÁP</a:t>
            </a:r>
          </a:p>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MYFOLLOW</a:t>
            </a: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5" name="Picture 184">
            <a:extLst>
              <a:ext uri="{FF2B5EF4-FFF2-40B4-BE49-F238E27FC236}">
                <a16:creationId xmlns:a16="http://schemas.microsoft.com/office/drawing/2014/main" id="{4B9C41F7-CB81-4A59-B196-CCC97F89A3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1445283" y="23902584"/>
            <a:ext cx="545753" cy="545753"/>
          </a:xfrm>
          <a:prstGeom prst="ellipse">
            <a:avLst/>
          </a:prstGeom>
        </p:spPr>
      </p:pic>
      <p:sp>
        <p:nvSpPr>
          <p:cNvPr id="186" name="Oval 185" descr="Second Tier Hierarchy Color Small Circle">
            <a:extLst>
              <a:ext uri="{FF2B5EF4-FFF2-40B4-BE49-F238E27FC236}">
                <a16:creationId xmlns:a16="http://schemas.microsoft.com/office/drawing/2014/main" id="{542CD4FA-7317-43D3-9368-5AF30AF6B782}"/>
              </a:ext>
            </a:extLst>
          </p:cNvPr>
          <p:cNvSpPr/>
          <p:nvPr/>
        </p:nvSpPr>
        <p:spPr>
          <a:xfrm>
            <a:off x="11428395" y="23584807"/>
            <a:ext cx="213490" cy="2133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187" name="Oval 186" descr="Third Tier Hierarchy Color Connectors">
            <a:extLst>
              <a:ext uri="{FF2B5EF4-FFF2-40B4-BE49-F238E27FC236}">
                <a16:creationId xmlns:a16="http://schemas.microsoft.com/office/drawing/2014/main" id="{38CD1FA7-19FD-4ECF-8C24-CF90217486D5}"/>
              </a:ext>
            </a:extLst>
          </p:cNvPr>
          <p:cNvSpPr/>
          <p:nvPr/>
        </p:nvSpPr>
        <p:spPr>
          <a:xfrm>
            <a:off x="13809415" y="24343921"/>
            <a:ext cx="82310" cy="823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188" name="Connector: Elbow 187" descr="Connector Lines">
            <a:extLst>
              <a:ext uri="{FF2B5EF4-FFF2-40B4-BE49-F238E27FC236}">
                <a16:creationId xmlns:a16="http://schemas.microsoft.com/office/drawing/2014/main" id="{6A9CF6E0-E98D-4AE4-A094-AE93740C6521}"/>
              </a:ext>
            </a:extLst>
          </p:cNvPr>
          <p:cNvCxnSpPr>
            <a:cxnSpLocks/>
            <a:stCxn id="185" idx="0"/>
            <a:endCxn id="187" idx="0"/>
          </p:cNvCxnSpPr>
          <p:nvPr/>
        </p:nvCxnSpPr>
        <p:spPr>
          <a:xfrm rot="16200000" flipH="1">
            <a:off x="12520135" y="23013486"/>
            <a:ext cx="528460" cy="2132410"/>
          </a:xfrm>
          <a:prstGeom prst="bentConnector3">
            <a:avLst>
              <a:gd name="adj1" fmla="val -43258"/>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95" name="Rectangle: Rounded Corners 194">
            <a:extLst>
              <a:ext uri="{FF2B5EF4-FFF2-40B4-BE49-F238E27FC236}">
                <a16:creationId xmlns:a16="http://schemas.microsoft.com/office/drawing/2014/main" id="{F9AFF3EA-4590-4EF9-A826-B4F538219E67}"/>
              </a:ext>
            </a:extLst>
          </p:cNvPr>
          <p:cNvSpPr/>
          <p:nvPr/>
        </p:nvSpPr>
        <p:spPr>
          <a:xfrm>
            <a:off x="17032350" y="24947696"/>
            <a:ext cx="2094502" cy="1098164"/>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Truy cập hướng dẫn trong </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hướng dẫn</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và trả kết quả về.</a:t>
            </a:r>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6" name="Rectangle 195">
            <a:extLst>
              <a:ext uri="{FF2B5EF4-FFF2-40B4-BE49-F238E27FC236}">
                <a16:creationId xmlns:a16="http://schemas.microsoft.com/office/drawing/2014/main" id="{35F825BD-0C59-4440-BF24-DCE2604073D8}"/>
              </a:ext>
            </a:extLst>
          </p:cNvPr>
          <p:cNvSpPr/>
          <p:nvPr/>
        </p:nvSpPr>
        <p:spPr>
          <a:xfrm>
            <a:off x="17510272" y="24294283"/>
            <a:ext cx="108000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CÚ PHÁP</a:t>
            </a:r>
          </a:p>
          <a:p>
            <a:pPr lvl="0" defTabSz="622300">
              <a:lnSpc>
                <a:spcPct val="90000"/>
              </a:lnSpc>
              <a:spcBef>
                <a:spcPct val="0"/>
              </a:spcBef>
              <a:spcAft>
                <a:spcPct val="35000"/>
              </a:spcAft>
            </a:pPr>
            <a:r>
              <a:rPr lang="en-ZA" sz="16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HELP</a:t>
            </a: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7" name="Picture 196">
            <a:extLst>
              <a:ext uri="{FF2B5EF4-FFF2-40B4-BE49-F238E27FC236}">
                <a16:creationId xmlns:a16="http://schemas.microsoft.com/office/drawing/2014/main" id="{A6EC4B61-E4BD-4309-A9E5-D0B88B7A0D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662226" y="24243726"/>
            <a:ext cx="641113" cy="641113"/>
          </a:xfrm>
          <a:prstGeom prst="ellipse">
            <a:avLst/>
          </a:prstGeom>
        </p:spPr>
      </p:pic>
      <p:sp>
        <p:nvSpPr>
          <p:cNvPr id="198" name="Oval 197" descr="Second Tier Hierarchy Color Small Circle">
            <a:extLst>
              <a:ext uri="{FF2B5EF4-FFF2-40B4-BE49-F238E27FC236}">
                <a16:creationId xmlns:a16="http://schemas.microsoft.com/office/drawing/2014/main" id="{4B60104A-AA6D-4F02-8245-C0E6EF094DDB}"/>
              </a:ext>
            </a:extLst>
          </p:cNvPr>
          <p:cNvSpPr/>
          <p:nvPr/>
        </p:nvSpPr>
        <p:spPr>
          <a:xfrm>
            <a:off x="16693018" y="23973629"/>
            <a:ext cx="213490" cy="2133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199" name="Oval 198" descr="Third Tier Hierarchy Color Connectors">
            <a:extLst>
              <a:ext uri="{FF2B5EF4-FFF2-40B4-BE49-F238E27FC236}">
                <a16:creationId xmlns:a16="http://schemas.microsoft.com/office/drawing/2014/main" id="{69C92538-E3D9-4FF0-8F6E-EB5D249E206F}"/>
              </a:ext>
            </a:extLst>
          </p:cNvPr>
          <p:cNvSpPr/>
          <p:nvPr/>
        </p:nvSpPr>
        <p:spPr>
          <a:xfrm>
            <a:off x="19074038" y="24732743"/>
            <a:ext cx="82310" cy="823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200" name="Connector: Elbow 199" descr="Connector Lines">
            <a:extLst>
              <a:ext uri="{FF2B5EF4-FFF2-40B4-BE49-F238E27FC236}">
                <a16:creationId xmlns:a16="http://schemas.microsoft.com/office/drawing/2014/main" id="{581A663E-454B-411B-A4E1-26CB26913113}"/>
              </a:ext>
            </a:extLst>
          </p:cNvPr>
          <p:cNvCxnSpPr>
            <a:cxnSpLocks/>
            <a:stCxn id="197" idx="0"/>
            <a:endCxn id="199" idx="0"/>
          </p:cNvCxnSpPr>
          <p:nvPr/>
        </p:nvCxnSpPr>
        <p:spPr>
          <a:xfrm rot="16200000" flipH="1">
            <a:off x="17804479" y="23422029"/>
            <a:ext cx="489017" cy="2132410"/>
          </a:xfrm>
          <a:prstGeom prst="bentConnector3">
            <a:avLst>
              <a:gd name="adj1" fmla="val -46747"/>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DD525042-679B-4330-819D-EDB76CBF549E}"/>
              </a:ext>
            </a:extLst>
          </p:cNvPr>
          <p:cNvCxnSpPr>
            <a:cxnSpLocks/>
          </p:cNvCxnSpPr>
          <p:nvPr/>
        </p:nvCxnSpPr>
        <p:spPr>
          <a:xfrm>
            <a:off x="11566333" y="5370205"/>
            <a:ext cx="7337185" cy="0"/>
          </a:xfrm>
          <a:prstGeom prst="line">
            <a:avLst/>
          </a:prstGeom>
        </p:spPr>
        <p:style>
          <a:lnRef idx="1">
            <a:schemeClr val="accent1"/>
          </a:lnRef>
          <a:fillRef idx="0">
            <a:schemeClr val="accent1"/>
          </a:fillRef>
          <a:effectRef idx="0">
            <a:schemeClr val="accent1"/>
          </a:effectRef>
          <a:fontRef idx="minor">
            <a:schemeClr val="tx1"/>
          </a:fontRef>
        </p:style>
      </p:cxnSp>
      <p:sp>
        <p:nvSpPr>
          <p:cNvPr id="202" name="Rectangle: Rounded Corners 201">
            <a:extLst>
              <a:ext uri="{FF2B5EF4-FFF2-40B4-BE49-F238E27FC236}">
                <a16:creationId xmlns:a16="http://schemas.microsoft.com/office/drawing/2014/main" id="{4DA713ED-735D-4B1E-93DA-741221622A26}"/>
              </a:ext>
            </a:extLst>
          </p:cNvPr>
          <p:cNvSpPr/>
          <p:nvPr/>
        </p:nvSpPr>
        <p:spPr>
          <a:xfrm>
            <a:off x="11269436" y="6222718"/>
            <a:ext cx="2533565" cy="3386089"/>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Dữ liệu người dùng</a:t>
            </a:r>
            <a:endPar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endParaRP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Tên</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Ả</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nh đại diện</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iới tính</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ID người dùng</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Danh sách thẻ đã tạo</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Thẻ thứ 1</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Thẻ thứ 2</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Thẻ thứ 3</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Danh sách thẻ đã đăng ký</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Thẻ thứ 1</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Thẻ thứ 2</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Thẻ thứ 3</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03" name="Rectangle: Rounded Corners 202">
            <a:extLst>
              <a:ext uri="{FF2B5EF4-FFF2-40B4-BE49-F238E27FC236}">
                <a16:creationId xmlns:a16="http://schemas.microsoft.com/office/drawing/2014/main" id="{A54F7992-5693-4E13-B3B2-C9360AD3B38F}"/>
              </a:ext>
            </a:extLst>
          </p:cNvPr>
          <p:cNvSpPr/>
          <p:nvPr/>
        </p:nvSpPr>
        <p:spPr>
          <a:xfrm>
            <a:off x="13960201" y="7718017"/>
            <a:ext cx="2495658" cy="2317655"/>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chứa nhóm người dùng</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Thẻ thứ 1</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ID Người dùng 1</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ID Người dùng 2</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ID Người dùng 3</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Thẻ thứ 2</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204" name="Rectangle: Rounded Corners 203">
            <a:extLst>
              <a:ext uri="{FF2B5EF4-FFF2-40B4-BE49-F238E27FC236}">
                <a16:creationId xmlns:a16="http://schemas.microsoft.com/office/drawing/2014/main" id="{ED5FB5B9-B317-4CF0-8059-4BCA4C1EDD0B}"/>
              </a:ext>
            </a:extLst>
          </p:cNvPr>
          <p:cNvSpPr/>
          <p:nvPr/>
        </p:nvSpPr>
        <p:spPr>
          <a:xfrm>
            <a:off x="13949665" y="6217067"/>
            <a:ext cx="2467651" cy="1208036"/>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thẻ mà người dùng đã tạo</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Thẻ thứ 1</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Thẻ thứ 2</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Thẻ thứ 3</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06" name="Rectangle: Rounded Corners 205">
            <a:extLst>
              <a:ext uri="{FF2B5EF4-FFF2-40B4-BE49-F238E27FC236}">
                <a16:creationId xmlns:a16="http://schemas.microsoft.com/office/drawing/2014/main" id="{B434D133-AD19-4C14-8CE9-5AE99F325F16}"/>
              </a:ext>
            </a:extLst>
          </p:cNvPr>
          <p:cNvSpPr/>
          <p:nvPr/>
        </p:nvSpPr>
        <p:spPr>
          <a:xfrm>
            <a:off x="16598048" y="6164776"/>
            <a:ext cx="2561555" cy="678129"/>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Danh sách hướng dẫn</a:t>
            </a:r>
          </a:p>
          <a:p>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Hướng dẫn sử dụng</a:t>
            </a:r>
          </a:p>
        </p:txBody>
      </p:sp>
      <p:sp>
        <p:nvSpPr>
          <p:cNvPr id="207" name="Rectangle: Rounded Corners 206">
            <a:extLst>
              <a:ext uri="{FF2B5EF4-FFF2-40B4-BE49-F238E27FC236}">
                <a16:creationId xmlns:a16="http://schemas.microsoft.com/office/drawing/2014/main" id="{2C612E5E-F368-4503-8EA3-BB5D014103E6}"/>
              </a:ext>
            </a:extLst>
          </p:cNvPr>
          <p:cNvSpPr/>
          <p:nvPr/>
        </p:nvSpPr>
        <p:spPr>
          <a:xfrm>
            <a:off x="16689722" y="6936675"/>
            <a:ext cx="2790810" cy="2925996"/>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Thông báo sv.dut.udn.vn</a:t>
            </a:r>
            <a:endPar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endParaRP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Thông báo 1</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Ngày</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Tiêu đề</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Nội dung</a:t>
            </a:r>
          </a:p>
          <a:p>
            <a:pPr marL="0" lvl="1"/>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Danh sách</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đường dẫn</a:t>
            </a:r>
            <a:endPar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Thông báo 2</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Thông báo 3</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marL="0" lvl="1"/>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vi-VN" sz="14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9" name="Rectangle: Rounded Corners 208">
            <a:extLst>
              <a:ext uri="{FF2B5EF4-FFF2-40B4-BE49-F238E27FC236}">
                <a16:creationId xmlns:a16="http://schemas.microsoft.com/office/drawing/2014/main" id="{C0949EE0-840A-441A-B8C5-F4BF77004085}"/>
              </a:ext>
            </a:extLst>
          </p:cNvPr>
          <p:cNvSpPr/>
          <p:nvPr/>
        </p:nvSpPr>
        <p:spPr>
          <a:xfrm>
            <a:off x="13891966" y="5558658"/>
            <a:ext cx="2850219" cy="517668"/>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a:ln w="0"/>
                <a:solidFill>
                  <a:schemeClr val="accent1"/>
                </a:solidFill>
                <a:effectLst>
                  <a:outerShdw blurRad="38100" dist="25400" dir="5400000" algn="ctr" rotWithShape="0">
                    <a:srgbClr val="6E747A">
                      <a:alpha val="43000"/>
                    </a:srgbClr>
                  </a:outerShdw>
                </a:effectLst>
              </a:rPr>
              <a:t>CẤU TRÚC DỮ LIỆU</a:t>
            </a:r>
          </a:p>
        </p:txBody>
      </p:sp>
      <p:cxnSp>
        <p:nvCxnSpPr>
          <p:cNvPr id="210" name="Straight Connector 209">
            <a:extLst>
              <a:ext uri="{FF2B5EF4-FFF2-40B4-BE49-F238E27FC236}">
                <a16:creationId xmlns:a16="http://schemas.microsoft.com/office/drawing/2014/main" id="{E092369A-A208-487D-8EC2-AD73B70AE48E}"/>
              </a:ext>
            </a:extLst>
          </p:cNvPr>
          <p:cNvCxnSpPr>
            <a:cxnSpLocks/>
          </p:cNvCxnSpPr>
          <p:nvPr/>
        </p:nvCxnSpPr>
        <p:spPr>
          <a:xfrm>
            <a:off x="11563724" y="10546676"/>
            <a:ext cx="7337185" cy="0"/>
          </a:xfrm>
          <a:prstGeom prst="line">
            <a:avLst/>
          </a:prstGeom>
        </p:spPr>
        <p:style>
          <a:lnRef idx="1">
            <a:schemeClr val="accent1"/>
          </a:lnRef>
          <a:fillRef idx="0">
            <a:schemeClr val="accent1"/>
          </a:fillRef>
          <a:effectRef idx="0">
            <a:schemeClr val="accent1"/>
          </a:effectRef>
          <a:fontRef idx="minor">
            <a:schemeClr val="tx1"/>
          </a:fontRef>
        </p:style>
      </p:cxnSp>
      <p:sp>
        <p:nvSpPr>
          <p:cNvPr id="211" name="Rectangle: Rounded Corners 210">
            <a:extLst>
              <a:ext uri="{FF2B5EF4-FFF2-40B4-BE49-F238E27FC236}">
                <a16:creationId xmlns:a16="http://schemas.microsoft.com/office/drawing/2014/main" id="{E8D2189B-ECAA-4421-804A-53120566B3B5}"/>
              </a:ext>
            </a:extLst>
          </p:cNvPr>
          <p:cNvSpPr/>
          <p:nvPr/>
        </p:nvSpPr>
        <p:spPr>
          <a:xfrm>
            <a:off x="13743858" y="10620900"/>
            <a:ext cx="2850219" cy="517668"/>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a:ln w="0"/>
                <a:solidFill>
                  <a:schemeClr val="accent1"/>
                </a:solidFill>
                <a:effectLst>
                  <a:outerShdw blurRad="38100" dist="25400" dir="5400000" algn="ctr" rotWithShape="0">
                    <a:srgbClr val="6E747A">
                      <a:alpha val="43000"/>
                    </a:srgbClr>
                  </a:outerShdw>
                </a:effectLst>
              </a:rPr>
              <a:t>CÁC HÀM XỬ LÍ</a:t>
            </a:r>
          </a:p>
        </p:txBody>
      </p:sp>
      <p:sp>
        <p:nvSpPr>
          <p:cNvPr id="212" name="Rectangle 211">
            <a:extLst>
              <a:ext uri="{FF2B5EF4-FFF2-40B4-BE49-F238E27FC236}">
                <a16:creationId xmlns:a16="http://schemas.microsoft.com/office/drawing/2014/main" id="{EB5DA752-702B-48CA-B767-47268F734115}"/>
              </a:ext>
            </a:extLst>
          </p:cNvPr>
          <p:cNvSpPr/>
          <p:nvPr/>
        </p:nvSpPr>
        <p:spPr>
          <a:xfrm>
            <a:off x="14850339" y="11626561"/>
            <a:ext cx="1486898" cy="540000"/>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algn="ctr" defTabSz="622300">
              <a:lnSpc>
                <a:spcPct val="90000"/>
              </a:lnSpc>
              <a:spcBef>
                <a:spcPct val="0"/>
              </a:spcBef>
              <a:spcAft>
                <a:spcPct val="35000"/>
              </a:spcAft>
            </a:pPr>
            <a:r>
              <a:rPr lang="en-US" sz="1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KIỂM TRA THÔNG TIN NG</a:t>
            </a:r>
            <a:r>
              <a:rPr lang="vi-VN" sz="1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Ư</a:t>
            </a:r>
            <a:r>
              <a:rPr lang="en-US" sz="1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ỜI DÙNG</a:t>
            </a:r>
            <a:endPar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3" name="Picture 212">
            <a:extLst>
              <a:ext uri="{FF2B5EF4-FFF2-40B4-BE49-F238E27FC236}">
                <a16:creationId xmlns:a16="http://schemas.microsoft.com/office/drawing/2014/main" id="{A5A72671-22AC-4B40-A5A7-FF46C6E1AB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988641" y="11536561"/>
            <a:ext cx="720000" cy="720000"/>
          </a:xfrm>
          <a:prstGeom prst="ellipse">
            <a:avLst/>
          </a:prstGeom>
        </p:spPr>
      </p:pic>
      <p:sp>
        <p:nvSpPr>
          <p:cNvPr id="214" name="Oval 213" descr="Second Tier Hierarchy Color Small Circle">
            <a:extLst>
              <a:ext uri="{FF2B5EF4-FFF2-40B4-BE49-F238E27FC236}">
                <a16:creationId xmlns:a16="http://schemas.microsoft.com/office/drawing/2014/main" id="{5643CCA8-347F-4CAD-8FEB-3F1C4E03D679}"/>
              </a:ext>
            </a:extLst>
          </p:cNvPr>
          <p:cNvSpPr/>
          <p:nvPr/>
        </p:nvSpPr>
        <p:spPr>
          <a:xfrm>
            <a:off x="13934338" y="12103098"/>
            <a:ext cx="213490" cy="2134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5" name="Oval 214" descr="Third Tier Hierarchy Color Connectors">
            <a:extLst>
              <a:ext uri="{FF2B5EF4-FFF2-40B4-BE49-F238E27FC236}">
                <a16:creationId xmlns:a16="http://schemas.microsoft.com/office/drawing/2014/main" id="{E9BFF4A6-78D0-424E-9FEA-8EDF57BBC951}"/>
              </a:ext>
            </a:extLst>
          </p:cNvPr>
          <p:cNvSpPr/>
          <p:nvPr/>
        </p:nvSpPr>
        <p:spPr>
          <a:xfrm>
            <a:off x="16389289" y="12107008"/>
            <a:ext cx="82310" cy="823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7" name="Rectangle: Rounded Corners 216">
            <a:extLst>
              <a:ext uri="{FF2B5EF4-FFF2-40B4-BE49-F238E27FC236}">
                <a16:creationId xmlns:a16="http://schemas.microsoft.com/office/drawing/2014/main" id="{96145887-304F-40A4-B784-F8F08E5BB38E}"/>
              </a:ext>
            </a:extLst>
          </p:cNvPr>
          <p:cNvSpPr/>
          <p:nvPr/>
        </p:nvSpPr>
        <p:spPr>
          <a:xfrm>
            <a:off x="14343382" y="12635641"/>
            <a:ext cx="2094502" cy="2102247"/>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Đầu tiên, khi nhận được sự kiện một người nào đó nhắn tin đến hệ thống, gọi hàm Kiểm tra người dùng sự tồn tại của người dùng để thêm vào hệ thống nếu là người dùng mới.</a:t>
            </a:r>
            <a:endParaRPr lang="en-US" sz="1600"/>
          </a:p>
        </p:txBody>
      </p:sp>
      <p:sp>
        <p:nvSpPr>
          <p:cNvPr id="218" name="Rectangle: Rounded Corners 217">
            <a:extLst>
              <a:ext uri="{FF2B5EF4-FFF2-40B4-BE49-F238E27FC236}">
                <a16:creationId xmlns:a16="http://schemas.microsoft.com/office/drawing/2014/main" id="{B2C8569E-9B80-457C-A197-54779CF1B064}"/>
              </a:ext>
            </a:extLst>
          </p:cNvPr>
          <p:cNvSpPr/>
          <p:nvPr/>
        </p:nvSpPr>
        <p:spPr>
          <a:xfrm>
            <a:off x="16987950" y="12279975"/>
            <a:ext cx="2094502" cy="1856480"/>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Sau đó gọi hàm phân tích cú pháp và trỏ đến các hàm d</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ới đây và nhận kết quả.</a:t>
            </a:r>
          </a:p>
          <a:p>
            <a:pPr algn="just"/>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Khi có kết quả phân tích, ta sẽ thực hiện hành động như Gửi tin nhắn hàng loạt, Gửi tin nhắn cho người dùng nào đó.</a:t>
            </a:r>
          </a:p>
        </p:txBody>
      </p:sp>
      <p:sp>
        <p:nvSpPr>
          <p:cNvPr id="219" name="Rectangle 218">
            <a:extLst>
              <a:ext uri="{FF2B5EF4-FFF2-40B4-BE49-F238E27FC236}">
                <a16:creationId xmlns:a16="http://schemas.microsoft.com/office/drawing/2014/main" id="{3A8CA002-D29C-427E-B61D-0133676BA126}"/>
              </a:ext>
            </a:extLst>
          </p:cNvPr>
          <p:cNvSpPr/>
          <p:nvPr/>
        </p:nvSpPr>
        <p:spPr>
          <a:xfrm>
            <a:off x="17465872" y="11626561"/>
            <a:ext cx="108000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PHÂN TÍCH CÚ PHÁP</a:t>
            </a:r>
            <a:endPar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0" name="Picture 219">
            <a:extLst>
              <a:ext uri="{FF2B5EF4-FFF2-40B4-BE49-F238E27FC236}">
                <a16:creationId xmlns:a16="http://schemas.microsoft.com/office/drawing/2014/main" id="{A1A0B5E0-1691-4913-BF94-49687CB189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6578383" y="11576004"/>
            <a:ext cx="720000" cy="641113"/>
          </a:xfrm>
          <a:prstGeom prst="ellipse">
            <a:avLst/>
          </a:prstGeom>
        </p:spPr>
      </p:pic>
      <p:sp>
        <p:nvSpPr>
          <p:cNvPr id="221" name="Oval 220" descr="Second Tier Hierarchy Color Small Circle">
            <a:extLst>
              <a:ext uri="{FF2B5EF4-FFF2-40B4-BE49-F238E27FC236}">
                <a16:creationId xmlns:a16="http://schemas.microsoft.com/office/drawing/2014/main" id="{CD79AC52-C231-4A49-A292-4E01814933FB}"/>
              </a:ext>
            </a:extLst>
          </p:cNvPr>
          <p:cNvSpPr/>
          <p:nvPr/>
        </p:nvSpPr>
        <p:spPr>
          <a:xfrm>
            <a:off x="16648618" y="11305907"/>
            <a:ext cx="213490" cy="2133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2" name="Oval 221" descr="Third Tier Hierarchy Color Connectors">
            <a:extLst>
              <a:ext uri="{FF2B5EF4-FFF2-40B4-BE49-F238E27FC236}">
                <a16:creationId xmlns:a16="http://schemas.microsoft.com/office/drawing/2014/main" id="{3CBAC126-BBAA-4522-9112-399114878698}"/>
              </a:ext>
            </a:extLst>
          </p:cNvPr>
          <p:cNvSpPr/>
          <p:nvPr/>
        </p:nvSpPr>
        <p:spPr>
          <a:xfrm>
            <a:off x="19029638" y="12065021"/>
            <a:ext cx="82310" cy="823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223" name="Connector: Elbow 222" descr="Connector Lines">
            <a:extLst>
              <a:ext uri="{FF2B5EF4-FFF2-40B4-BE49-F238E27FC236}">
                <a16:creationId xmlns:a16="http://schemas.microsoft.com/office/drawing/2014/main" id="{4FEA08ED-0FC0-4701-B495-DA727AB85D8C}"/>
              </a:ext>
            </a:extLst>
          </p:cNvPr>
          <p:cNvCxnSpPr>
            <a:cxnSpLocks/>
            <a:stCxn id="220" idx="0"/>
            <a:endCxn id="222" idx="0"/>
          </p:cNvCxnSpPr>
          <p:nvPr/>
        </p:nvCxnSpPr>
        <p:spPr>
          <a:xfrm rot="16200000" flipH="1">
            <a:off x="17740358" y="10734586"/>
            <a:ext cx="528460" cy="2132410"/>
          </a:xfrm>
          <a:prstGeom prst="bentConnector3">
            <a:avLst>
              <a:gd name="adj1" fmla="val -43258"/>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24" name="Rectangle: Rounded Corners 223">
            <a:extLst>
              <a:ext uri="{FF2B5EF4-FFF2-40B4-BE49-F238E27FC236}">
                <a16:creationId xmlns:a16="http://schemas.microsoft.com/office/drawing/2014/main" id="{2E9C05F0-A468-485D-92EB-B1BAE9939D5B}"/>
              </a:ext>
            </a:extLst>
          </p:cNvPr>
          <p:cNvSpPr/>
          <p:nvPr/>
        </p:nvSpPr>
        <p:spPr>
          <a:xfrm>
            <a:off x="11663676" y="12279975"/>
            <a:ext cx="2094502" cy="1310040"/>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Webhook có chức năng nhận các sự kiện từ Messenger Platform gọi các hàm khác để sử lý và trả lại kết quả cho Messenger Platform.</a:t>
            </a:r>
          </a:p>
        </p:txBody>
      </p:sp>
      <p:sp>
        <p:nvSpPr>
          <p:cNvPr id="225" name="Rectangle 224">
            <a:extLst>
              <a:ext uri="{FF2B5EF4-FFF2-40B4-BE49-F238E27FC236}">
                <a16:creationId xmlns:a16="http://schemas.microsoft.com/office/drawing/2014/main" id="{5592B27B-F504-4294-A3F1-5A98B60BDCCC}"/>
              </a:ext>
            </a:extLst>
          </p:cNvPr>
          <p:cNvSpPr/>
          <p:nvPr/>
        </p:nvSpPr>
        <p:spPr>
          <a:xfrm>
            <a:off x="12141598" y="11626561"/>
            <a:ext cx="1080000" cy="540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622300">
              <a:lnSpc>
                <a:spcPct val="90000"/>
              </a:lnSpc>
              <a:spcBef>
                <a:spcPct val="0"/>
              </a:spcBef>
              <a:spcAft>
                <a:spcPct val="35000"/>
              </a:spcAft>
            </a:pPr>
            <a:r>
              <a:rPr lang="en-ZA" sz="1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WEBHOOK</a:t>
            </a:r>
            <a:endParaRPr lang="en-US" sz="1400" dirty="0">
              <a:solidFill>
                <a:schemeClr val="tx1">
                  <a:lumMod val="75000"/>
                  <a:lumOff val="25000"/>
                </a:schemeClr>
              </a:solidFill>
            </a:endParaRPr>
          </a:p>
        </p:txBody>
      </p:sp>
      <p:pic>
        <p:nvPicPr>
          <p:cNvPr id="226" name="Picture 225">
            <a:extLst>
              <a:ext uri="{FF2B5EF4-FFF2-40B4-BE49-F238E27FC236}">
                <a16:creationId xmlns:a16="http://schemas.microsoft.com/office/drawing/2014/main" id="{28038282-C92F-4038-B325-7EA0562B738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11361362" y="11469318"/>
            <a:ext cx="720000" cy="720000"/>
          </a:xfrm>
          <a:prstGeom prst="ellipse">
            <a:avLst/>
          </a:prstGeom>
        </p:spPr>
      </p:pic>
      <p:sp>
        <p:nvSpPr>
          <p:cNvPr id="227" name="Oval 226" descr="Second Tier Hierarchy Color Small Circle">
            <a:extLst>
              <a:ext uri="{FF2B5EF4-FFF2-40B4-BE49-F238E27FC236}">
                <a16:creationId xmlns:a16="http://schemas.microsoft.com/office/drawing/2014/main" id="{23A50877-52A6-4AD1-81AD-11E7D5D71383}"/>
              </a:ext>
            </a:extLst>
          </p:cNvPr>
          <p:cNvSpPr/>
          <p:nvPr/>
        </p:nvSpPr>
        <p:spPr>
          <a:xfrm>
            <a:off x="11324344" y="11305907"/>
            <a:ext cx="213490" cy="213331"/>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28" name="Oval 227" descr="Third Tier Hierarchy Color Connectors">
            <a:extLst>
              <a:ext uri="{FF2B5EF4-FFF2-40B4-BE49-F238E27FC236}">
                <a16:creationId xmlns:a16="http://schemas.microsoft.com/office/drawing/2014/main" id="{488BCCAF-8731-4449-B7AB-0EFF6328F0C0}"/>
              </a:ext>
            </a:extLst>
          </p:cNvPr>
          <p:cNvSpPr/>
          <p:nvPr/>
        </p:nvSpPr>
        <p:spPr>
          <a:xfrm>
            <a:off x="13705364" y="12065021"/>
            <a:ext cx="82310" cy="8231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cxnSp>
        <p:nvCxnSpPr>
          <p:cNvPr id="229" name="Connector: Elbow 228" descr="Connector Lines">
            <a:extLst>
              <a:ext uri="{FF2B5EF4-FFF2-40B4-BE49-F238E27FC236}">
                <a16:creationId xmlns:a16="http://schemas.microsoft.com/office/drawing/2014/main" id="{38BDEC94-AD2E-4EED-B108-9FE15F2DDA50}"/>
              </a:ext>
            </a:extLst>
          </p:cNvPr>
          <p:cNvCxnSpPr>
            <a:cxnSpLocks/>
            <a:endCxn id="228" idx="0"/>
          </p:cNvCxnSpPr>
          <p:nvPr/>
        </p:nvCxnSpPr>
        <p:spPr>
          <a:xfrm rot="16200000" flipH="1">
            <a:off x="12416084" y="10734586"/>
            <a:ext cx="528460" cy="2132410"/>
          </a:xfrm>
          <a:prstGeom prst="bentConnector3">
            <a:avLst>
              <a:gd name="adj1" fmla="val -43258"/>
            </a:avLst>
          </a:prstGeom>
          <a:ln w="28575"/>
        </p:spPr>
        <p:style>
          <a:lnRef idx="1">
            <a:schemeClr val="accent2"/>
          </a:lnRef>
          <a:fillRef idx="0">
            <a:schemeClr val="accent2"/>
          </a:fillRef>
          <a:effectRef idx="0">
            <a:schemeClr val="accent2"/>
          </a:effectRef>
          <a:fontRef idx="minor">
            <a:schemeClr val="tx1"/>
          </a:fontRef>
        </p:style>
      </p:cxnSp>
      <p:cxnSp>
        <p:nvCxnSpPr>
          <p:cNvPr id="231" name="Connector: Elbow 230" descr="Connector Lines">
            <a:extLst>
              <a:ext uri="{FF2B5EF4-FFF2-40B4-BE49-F238E27FC236}">
                <a16:creationId xmlns:a16="http://schemas.microsoft.com/office/drawing/2014/main" id="{65B2F4B2-684B-470C-8CFC-9C2BA4539485}"/>
              </a:ext>
            </a:extLst>
          </p:cNvPr>
          <p:cNvCxnSpPr>
            <a:cxnSpLocks/>
          </p:cNvCxnSpPr>
          <p:nvPr/>
        </p:nvCxnSpPr>
        <p:spPr>
          <a:xfrm rot="16200000" flipH="1">
            <a:off x="17742212" y="15104489"/>
            <a:ext cx="528460" cy="2132410"/>
          </a:xfrm>
          <a:prstGeom prst="bentConnector3">
            <a:avLst>
              <a:gd name="adj1" fmla="val -43258"/>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32" name="Subtitle 83">
            <a:extLst>
              <a:ext uri="{FF2B5EF4-FFF2-40B4-BE49-F238E27FC236}">
                <a16:creationId xmlns:a16="http://schemas.microsoft.com/office/drawing/2014/main" id="{5323333B-6114-4F9F-AC3E-601F4B0A4112}"/>
              </a:ext>
            </a:extLst>
          </p:cNvPr>
          <p:cNvSpPr txBox="1">
            <a:spLocks/>
          </p:cNvSpPr>
          <p:nvPr/>
        </p:nvSpPr>
        <p:spPr>
          <a:xfrm>
            <a:off x="14365366" y="27803475"/>
            <a:ext cx="5115165" cy="444146"/>
          </a:xfrm>
          <a:prstGeom prst="rect">
            <a:avLst/>
          </a:prstGeom>
        </p:spPr>
        <p:txBody>
          <a:bodyPr vert="horz" lIns="91440" tIns="45720" rIns="91440" bIns="45720" rtlCol="0" anchor="t">
            <a:noAutofit/>
          </a:bodyPr>
          <a:lstStyle>
            <a:lvl1pPr marL="0" indent="0" algn="r" defTabSz="1069162" rtl="0" eaLnBrk="1" latinLnBrk="0" hangingPunct="1">
              <a:spcBef>
                <a:spcPct val="20000"/>
              </a:spcBef>
              <a:spcAft>
                <a:spcPts val="1403"/>
              </a:spcAft>
              <a:buClr>
                <a:schemeClr val="accent1">
                  <a:lumMod val="75000"/>
                </a:schemeClr>
              </a:buClr>
              <a:buSzPct val="145000"/>
              <a:buFont typeface="Arial"/>
              <a:buNone/>
              <a:defRPr sz="4209" kern="1200" cap="none">
                <a:solidFill>
                  <a:schemeClr val="tx1"/>
                </a:solidFill>
                <a:effectLst/>
                <a:latin typeface="+mn-lt"/>
                <a:ea typeface="+mn-ea"/>
                <a:cs typeface="+mn-cs"/>
              </a:defRPr>
            </a:lvl1pPr>
            <a:lvl2pPr marL="1069162" indent="0" algn="ctr" defTabSz="1069162" rtl="0" eaLnBrk="1" latinLnBrk="0" hangingPunct="1">
              <a:spcBef>
                <a:spcPct val="20000"/>
              </a:spcBef>
              <a:spcAft>
                <a:spcPts val="1403"/>
              </a:spcAft>
              <a:buClr>
                <a:schemeClr val="accent1">
                  <a:lumMod val="75000"/>
                </a:schemeClr>
              </a:buClr>
              <a:buSzPct val="145000"/>
              <a:buFont typeface="Arial"/>
              <a:buNone/>
              <a:defRPr sz="4677" kern="1200" cap="none">
                <a:solidFill>
                  <a:schemeClr val="tx1">
                    <a:tint val="75000"/>
                  </a:schemeClr>
                </a:solidFill>
                <a:effectLst/>
                <a:latin typeface="+mn-lt"/>
                <a:ea typeface="+mn-ea"/>
                <a:cs typeface="+mn-cs"/>
              </a:defRPr>
            </a:lvl2pPr>
            <a:lvl3pPr marL="2138324" indent="0" algn="ctr" defTabSz="1069162" rtl="0" eaLnBrk="1" latinLnBrk="0" hangingPunct="1">
              <a:spcBef>
                <a:spcPct val="20000"/>
              </a:spcBef>
              <a:spcAft>
                <a:spcPts val="1403"/>
              </a:spcAft>
              <a:buClr>
                <a:schemeClr val="accent1">
                  <a:lumMod val="75000"/>
                </a:schemeClr>
              </a:buClr>
              <a:buSzPct val="145000"/>
              <a:buFont typeface="Arial"/>
              <a:buNone/>
              <a:defRPr sz="4209" kern="1200" cap="none">
                <a:solidFill>
                  <a:schemeClr val="tx1">
                    <a:tint val="75000"/>
                  </a:schemeClr>
                </a:solidFill>
                <a:effectLst/>
                <a:latin typeface="+mn-lt"/>
                <a:ea typeface="+mn-ea"/>
                <a:cs typeface="+mn-cs"/>
              </a:defRPr>
            </a:lvl3pPr>
            <a:lvl4pPr marL="3207487" indent="0" algn="ctr" defTabSz="1069162" rtl="0" eaLnBrk="1" latinLnBrk="0" hangingPunct="1">
              <a:spcBef>
                <a:spcPct val="20000"/>
              </a:spcBef>
              <a:spcAft>
                <a:spcPts val="1403"/>
              </a:spcAft>
              <a:buClr>
                <a:schemeClr val="accent1">
                  <a:lumMod val="75000"/>
                </a:schemeClr>
              </a:buClr>
              <a:buSzPct val="145000"/>
              <a:buFont typeface="Arial"/>
              <a:buNone/>
              <a:defRPr sz="3742" kern="1200" cap="none">
                <a:solidFill>
                  <a:schemeClr val="tx1">
                    <a:tint val="75000"/>
                  </a:schemeClr>
                </a:solidFill>
                <a:effectLst/>
                <a:latin typeface="+mn-lt"/>
                <a:ea typeface="+mn-ea"/>
                <a:cs typeface="+mn-cs"/>
              </a:defRPr>
            </a:lvl4pPr>
            <a:lvl5pPr marL="4276649" indent="0" algn="ctr" defTabSz="1069162" rtl="0" eaLnBrk="1" latinLnBrk="0" hangingPunct="1">
              <a:spcBef>
                <a:spcPct val="20000"/>
              </a:spcBef>
              <a:spcAft>
                <a:spcPts val="1403"/>
              </a:spcAft>
              <a:buClr>
                <a:schemeClr val="accent1">
                  <a:lumMod val="75000"/>
                </a:schemeClr>
              </a:buClr>
              <a:buSzPct val="145000"/>
              <a:buFont typeface="Arial"/>
              <a:buNone/>
              <a:defRPr sz="3274" kern="1200" cap="none">
                <a:solidFill>
                  <a:schemeClr val="tx1">
                    <a:tint val="75000"/>
                  </a:schemeClr>
                </a:solidFill>
                <a:effectLst/>
                <a:latin typeface="+mn-lt"/>
                <a:ea typeface="+mn-ea"/>
                <a:cs typeface="+mn-cs"/>
              </a:defRPr>
            </a:lvl5pPr>
            <a:lvl6pPr marL="5345811" indent="0" algn="ctr" defTabSz="1069162" rtl="0" eaLnBrk="1" latinLnBrk="0" hangingPunct="1">
              <a:spcBef>
                <a:spcPct val="20000"/>
              </a:spcBef>
              <a:spcAft>
                <a:spcPts val="1403"/>
              </a:spcAft>
              <a:buClr>
                <a:schemeClr val="accent1">
                  <a:lumMod val="75000"/>
                </a:schemeClr>
              </a:buClr>
              <a:buSzPct val="145000"/>
              <a:buFont typeface="Arial"/>
              <a:buNone/>
              <a:defRPr sz="3274" kern="1200" cap="none">
                <a:solidFill>
                  <a:schemeClr val="tx1">
                    <a:tint val="75000"/>
                  </a:schemeClr>
                </a:solidFill>
                <a:effectLst/>
                <a:latin typeface="+mn-lt"/>
                <a:ea typeface="+mn-ea"/>
                <a:cs typeface="+mn-cs"/>
              </a:defRPr>
            </a:lvl6pPr>
            <a:lvl7pPr marL="6414973" indent="0" algn="ctr" defTabSz="1069162" rtl="0" eaLnBrk="1" latinLnBrk="0" hangingPunct="1">
              <a:spcBef>
                <a:spcPct val="20000"/>
              </a:spcBef>
              <a:spcAft>
                <a:spcPts val="1403"/>
              </a:spcAft>
              <a:buClr>
                <a:schemeClr val="accent1">
                  <a:lumMod val="75000"/>
                </a:schemeClr>
              </a:buClr>
              <a:buSzPct val="145000"/>
              <a:buFont typeface="Arial"/>
              <a:buNone/>
              <a:defRPr sz="3274" kern="1200" cap="none">
                <a:solidFill>
                  <a:schemeClr val="tx1">
                    <a:tint val="75000"/>
                  </a:schemeClr>
                </a:solidFill>
                <a:effectLst/>
                <a:latin typeface="+mn-lt"/>
                <a:ea typeface="+mn-ea"/>
                <a:cs typeface="+mn-cs"/>
              </a:defRPr>
            </a:lvl7pPr>
            <a:lvl8pPr marL="7484135" indent="0" algn="ctr" defTabSz="1069162" rtl="0" eaLnBrk="1" latinLnBrk="0" hangingPunct="1">
              <a:spcBef>
                <a:spcPct val="20000"/>
              </a:spcBef>
              <a:spcAft>
                <a:spcPts val="1403"/>
              </a:spcAft>
              <a:buClr>
                <a:schemeClr val="accent1">
                  <a:lumMod val="75000"/>
                </a:schemeClr>
              </a:buClr>
              <a:buSzPct val="145000"/>
              <a:buFont typeface="Arial"/>
              <a:buNone/>
              <a:defRPr sz="3274" kern="1200" cap="none">
                <a:solidFill>
                  <a:schemeClr val="tx1">
                    <a:tint val="75000"/>
                  </a:schemeClr>
                </a:solidFill>
                <a:effectLst/>
                <a:latin typeface="+mn-lt"/>
                <a:ea typeface="+mn-ea"/>
                <a:cs typeface="+mn-cs"/>
              </a:defRPr>
            </a:lvl8pPr>
            <a:lvl9pPr marL="8553298" indent="0" algn="ctr" defTabSz="1069162" rtl="0" eaLnBrk="1" latinLnBrk="0" hangingPunct="1">
              <a:spcBef>
                <a:spcPct val="20000"/>
              </a:spcBef>
              <a:spcAft>
                <a:spcPts val="1403"/>
              </a:spcAft>
              <a:buClr>
                <a:schemeClr val="accent1">
                  <a:lumMod val="75000"/>
                </a:schemeClr>
              </a:buClr>
              <a:buSzPct val="145000"/>
              <a:buFont typeface="Arial"/>
              <a:buNone/>
              <a:defRPr sz="3274" kern="1200" cap="none">
                <a:solidFill>
                  <a:schemeClr val="tx1">
                    <a:tint val="75000"/>
                  </a:schemeClr>
                </a:solidFill>
                <a:effectLst/>
                <a:latin typeface="+mn-lt"/>
                <a:ea typeface="+mn-ea"/>
                <a:cs typeface="+mn-cs"/>
              </a:defRPr>
            </a:lvl9pPr>
          </a:lstStyle>
          <a:p>
            <a:pPr>
              <a:lnSpc>
                <a:spcPct val="120000"/>
              </a:lnSpc>
            </a:pP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NG</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Ư</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ỜI H</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Ư</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ỚNG DẪN: </a:t>
            </a:r>
            <a:r>
              <a:rPr lang="en-US" sz="1600">
                <a:latin typeface="Open Sans" panose="020B0606030504020204" pitchFamily="34" charset="0"/>
                <a:ea typeface="Open Sans" panose="020B0606030504020204" pitchFamily="34" charset="0"/>
                <a:cs typeface="Open Sans" panose="020B0606030504020204" pitchFamily="34" charset="0"/>
              </a:rPr>
              <a:t>Cô Lê Thị Mỹ Hạnh</a:t>
            </a:r>
          </a:p>
        </p:txBody>
      </p:sp>
      <p:graphicFrame>
        <p:nvGraphicFramePr>
          <p:cNvPr id="234" name="Diagram 233">
            <a:extLst>
              <a:ext uri="{FF2B5EF4-FFF2-40B4-BE49-F238E27FC236}">
                <a16:creationId xmlns:a16="http://schemas.microsoft.com/office/drawing/2014/main" id="{E1253BA6-1C8F-4C29-ADB4-525F15236897}"/>
              </a:ext>
            </a:extLst>
          </p:cNvPr>
          <p:cNvGraphicFramePr/>
          <p:nvPr>
            <p:extLst>
              <p:ext uri="{D42A27DB-BD31-4B8C-83A1-F6EECF244321}">
                <p14:modId xmlns:p14="http://schemas.microsoft.com/office/powerpoint/2010/main" val="3250487878"/>
              </p:ext>
            </p:extLst>
          </p:nvPr>
        </p:nvGraphicFramePr>
        <p:xfrm>
          <a:off x="3553003" y="24258356"/>
          <a:ext cx="5014800" cy="324165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35" name="Rectangle: Rounded Corners 234">
            <a:extLst>
              <a:ext uri="{FF2B5EF4-FFF2-40B4-BE49-F238E27FC236}">
                <a16:creationId xmlns:a16="http://schemas.microsoft.com/office/drawing/2014/main" id="{8A818721-A6E0-4974-A051-95A60D4205AA}"/>
              </a:ext>
            </a:extLst>
          </p:cNvPr>
          <p:cNvSpPr/>
          <p:nvPr/>
        </p:nvSpPr>
        <p:spPr>
          <a:xfrm>
            <a:off x="2852278" y="7895100"/>
            <a:ext cx="6690643" cy="1165235"/>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4. MÔ HÌNH THỬ NGHIỆM</a:t>
            </a:r>
          </a:p>
        </p:txBody>
      </p:sp>
      <p:pic>
        <p:nvPicPr>
          <p:cNvPr id="237" name="Picture 236" descr="A screenshot of a cell phone&#10;&#10;Description automatically generated">
            <a:extLst>
              <a:ext uri="{FF2B5EF4-FFF2-40B4-BE49-F238E27FC236}">
                <a16:creationId xmlns:a16="http://schemas.microsoft.com/office/drawing/2014/main" id="{583B8532-2550-457A-9B33-5E3D270C979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12302" y="10553275"/>
            <a:ext cx="2274651" cy="4055693"/>
          </a:xfrm>
          <a:prstGeom prst="rect">
            <a:avLst/>
          </a:prstGeom>
        </p:spPr>
      </p:pic>
      <p:sp>
        <p:nvSpPr>
          <p:cNvPr id="251" name="Rectangle: Rounded Corners 250">
            <a:extLst>
              <a:ext uri="{FF2B5EF4-FFF2-40B4-BE49-F238E27FC236}">
                <a16:creationId xmlns:a16="http://schemas.microsoft.com/office/drawing/2014/main" id="{DEBEC7F8-D4A5-4205-B6B8-7AFF9BEF07FC}"/>
              </a:ext>
            </a:extLst>
          </p:cNvPr>
          <p:cNvSpPr/>
          <p:nvPr/>
        </p:nvSpPr>
        <p:spPr>
          <a:xfrm>
            <a:off x="2600928" y="8687697"/>
            <a:ext cx="7522729" cy="1007449"/>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Trong trang Facebook BroadcastNow, thầy Thắng muốn gửi thông báo gặp mặt các sinh viên để sinh hoạt lớp. Thầy nhắn </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create #18N15</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Các bạn đăng ký nhận bằng cách nhắn </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follow #18N15</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Sau đó, thầy thông báo và hệ thống sẽ hoạt động nh</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hình d</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ới đây:</a:t>
            </a:r>
          </a:p>
        </p:txBody>
      </p:sp>
      <p:pic>
        <p:nvPicPr>
          <p:cNvPr id="250" name="Picture 249" descr="A picture containing electronics, monitor, display, screenshot&#10;&#10;Description automatically generated">
            <a:extLst>
              <a:ext uri="{FF2B5EF4-FFF2-40B4-BE49-F238E27FC236}">
                <a16:creationId xmlns:a16="http://schemas.microsoft.com/office/drawing/2014/main" id="{7391A1CD-6178-4B87-B88A-378B9CD0E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192" y="9859524"/>
            <a:ext cx="2687324" cy="5374647"/>
          </a:xfrm>
          <a:prstGeom prst="rect">
            <a:avLst/>
          </a:prstGeom>
        </p:spPr>
      </p:pic>
      <p:pic>
        <p:nvPicPr>
          <p:cNvPr id="239" name="Picture 238" descr="A screenshot of a cell phone&#10;&#10;Description automatically generated">
            <a:extLst>
              <a:ext uri="{FF2B5EF4-FFF2-40B4-BE49-F238E27FC236}">
                <a16:creationId xmlns:a16="http://schemas.microsoft.com/office/drawing/2014/main" id="{3253E05D-5000-41D0-9039-FA99A3E0C78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73032" y="10515600"/>
            <a:ext cx="2267742" cy="4043868"/>
          </a:xfrm>
          <a:prstGeom prst="rect">
            <a:avLst/>
          </a:prstGeom>
        </p:spPr>
      </p:pic>
      <p:pic>
        <p:nvPicPr>
          <p:cNvPr id="245" name="Picture 244" descr="A screenshot of text&#10;&#10;Description automatically generated">
            <a:extLst>
              <a:ext uri="{FF2B5EF4-FFF2-40B4-BE49-F238E27FC236}">
                <a16:creationId xmlns:a16="http://schemas.microsoft.com/office/drawing/2014/main" id="{71C8445E-62B9-4CB8-8F4F-C9B82B562C3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90648" y="16996809"/>
            <a:ext cx="2248413" cy="4038600"/>
          </a:xfrm>
          <a:prstGeom prst="rect">
            <a:avLst/>
          </a:prstGeom>
        </p:spPr>
      </p:pic>
      <p:sp>
        <p:nvSpPr>
          <p:cNvPr id="253" name="Arrow: Right 252">
            <a:extLst>
              <a:ext uri="{FF2B5EF4-FFF2-40B4-BE49-F238E27FC236}">
                <a16:creationId xmlns:a16="http://schemas.microsoft.com/office/drawing/2014/main" id="{FC76043A-A662-490E-AED3-B645A9ACEE5C}"/>
              </a:ext>
            </a:extLst>
          </p:cNvPr>
          <p:cNvSpPr/>
          <p:nvPr/>
        </p:nvSpPr>
        <p:spPr>
          <a:xfrm>
            <a:off x="6060403" y="12312307"/>
            <a:ext cx="724142" cy="4690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extBox 253">
            <a:extLst>
              <a:ext uri="{FF2B5EF4-FFF2-40B4-BE49-F238E27FC236}">
                <a16:creationId xmlns:a16="http://schemas.microsoft.com/office/drawing/2014/main" id="{3733F8F3-0E6B-415F-8A72-7C287B1B6F2C}"/>
              </a:ext>
            </a:extLst>
          </p:cNvPr>
          <p:cNvSpPr txBox="1"/>
          <p:nvPr/>
        </p:nvSpPr>
        <p:spPr>
          <a:xfrm>
            <a:off x="2959401" y="15315031"/>
            <a:ext cx="2180452" cy="338554"/>
          </a:xfrm>
          <a:prstGeom prst="rect">
            <a:avLst/>
          </a:prstGeom>
          <a:noFill/>
        </p:spPr>
        <p:txBody>
          <a:bodyPr wrap="square" rtlCol="0">
            <a:spAutoFit/>
          </a:bodyPr>
          <a:lstStyle/>
          <a:p>
            <a:pPr algn="ct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Thầy Thắng thao tác</a:t>
            </a:r>
          </a:p>
        </p:txBody>
      </p:sp>
      <p:sp>
        <p:nvSpPr>
          <p:cNvPr id="255" name="TextBox 254">
            <a:extLst>
              <a:ext uri="{FF2B5EF4-FFF2-40B4-BE49-F238E27FC236}">
                <a16:creationId xmlns:a16="http://schemas.microsoft.com/office/drawing/2014/main" id="{64BA566D-9906-4674-AFC4-67E42AED8FB9}"/>
              </a:ext>
            </a:extLst>
          </p:cNvPr>
          <p:cNvSpPr txBox="1"/>
          <p:nvPr/>
        </p:nvSpPr>
        <p:spPr>
          <a:xfrm>
            <a:off x="7610571" y="15306299"/>
            <a:ext cx="1914463" cy="584775"/>
          </a:xfrm>
          <a:prstGeom prst="rect">
            <a:avLst/>
          </a:prstGeom>
          <a:noFill/>
        </p:spPr>
        <p:txBody>
          <a:bodyPr wrap="square" rtlCol="0">
            <a:spAutoFit/>
          </a:bodyPr>
          <a:lstStyle/>
          <a:p>
            <a:pPr algn="ct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Thông báo mà các bạn nhận đ</a:t>
            </a:r>
            <a:r>
              <a:rPr lang="vi-VN"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ư</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ợc</a:t>
            </a:r>
          </a:p>
        </p:txBody>
      </p:sp>
      <p:cxnSp>
        <p:nvCxnSpPr>
          <p:cNvPr id="257" name="Straight Connector 256">
            <a:extLst>
              <a:ext uri="{FF2B5EF4-FFF2-40B4-BE49-F238E27FC236}">
                <a16:creationId xmlns:a16="http://schemas.microsoft.com/office/drawing/2014/main" id="{20D37B2E-2D2B-4C35-A6AA-11B457675692}"/>
              </a:ext>
            </a:extLst>
          </p:cNvPr>
          <p:cNvCxnSpPr>
            <a:cxnSpLocks/>
          </p:cNvCxnSpPr>
          <p:nvPr/>
        </p:nvCxnSpPr>
        <p:spPr>
          <a:xfrm>
            <a:off x="2705965" y="15985865"/>
            <a:ext cx="7337185" cy="0"/>
          </a:xfrm>
          <a:prstGeom prst="line">
            <a:avLst/>
          </a:prstGeom>
        </p:spPr>
        <p:style>
          <a:lnRef idx="1">
            <a:schemeClr val="accent1"/>
          </a:lnRef>
          <a:fillRef idx="0">
            <a:schemeClr val="accent1"/>
          </a:fillRef>
          <a:effectRef idx="0">
            <a:schemeClr val="accent1"/>
          </a:effectRef>
          <a:fontRef idx="minor">
            <a:schemeClr val="tx1"/>
          </a:fontRef>
        </p:style>
      </p:cxnSp>
      <p:sp>
        <p:nvSpPr>
          <p:cNvPr id="258" name="Rectangle: Rounded Corners 257">
            <a:extLst>
              <a:ext uri="{FF2B5EF4-FFF2-40B4-BE49-F238E27FC236}">
                <a16:creationId xmlns:a16="http://schemas.microsoft.com/office/drawing/2014/main" id="{BAE336D5-28D3-4B59-80D1-ABFC29D31220}"/>
              </a:ext>
            </a:extLst>
          </p:cNvPr>
          <p:cNvSpPr/>
          <p:nvPr/>
        </p:nvSpPr>
        <p:spPr>
          <a:xfrm>
            <a:off x="2941223" y="17908357"/>
            <a:ext cx="3596672" cy="2159869"/>
          </a:xfrm>
          <a:prstGeom prst="roundRect">
            <a:avLst>
              <a:gd name="adj" fmla="val 184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Các bạn đăng ký nhận thông báo từ trang sv.dut.udn.vn bằng cách nhắn </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follow</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#public.dut</a:t>
            </a:r>
          </a:p>
          <a:p>
            <a:pPr algn="just"/>
            <a:endParaRPr lang="en-US" sz="1600">
              <a:ln w="0"/>
              <a:solidFill>
                <a:schemeClr val="accent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Khi có thông báo mới từ trang sv.dut.udn.vn thì hệ thống sẽ tự động gửi tin nhắn về Messenger của ng</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ời đã đăng ký cú pháp trên</a:t>
            </a:r>
          </a:p>
        </p:txBody>
      </p:sp>
      <p:pic>
        <p:nvPicPr>
          <p:cNvPr id="247" name="Picture 246" descr="A picture containing electronics, monitor, display, screenshot&#10;&#10;Description automatically generated">
            <a:extLst>
              <a:ext uri="{FF2B5EF4-FFF2-40B4-BE49-F238E27FC236}">
                <a16:creationId xmlns:a16="http://schemas.microsoft.com/office/drawing/2014/main" id="{8E686789-EF45-44C0-BC13-99721226F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965" y="9886996"/>
            <a:ext cx="2687324" cy="5374647"/>
          </a:xfrm>
          <a:prstGeom prst="rect">
            <a:avLst/>
          </a:prstGeom>
        </p:spPr>
      </p:pic>
    </p:spTree>
    <p:extLst>
      <p:ext uri="{BB962C8B-B14F-4D97-AF65-F5344CB8AC3E}">
        <p14:creationId xmlns:p14="http://schemas.microsoft.com/office/powerpoint/2010/main" val="246670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346</TotalTime>
  <Words>962</Words>
  <Application>Microsoft Office PowerPoint</Application>
  <PresentationFormat>Custom</PresentationFormat>
  <Paragraphs>108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Corbel</vt:lpstr>
      <vt:lpstr>Open Sans</vt:lpstr>
      <vt:lpstr>Parallax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Ngọc Huy Trần</dc:creator>
  <cp:lastModifiedBy>Ngọc Huy Trần</cp:lastModifiedBy>
  <cp:revision>117</cp:revision>
  <dcterms:created xsi:type="dcterms:W3CDTF">2019-01-11T05:07:07Z</dcterms:created>
  <dcterms:modified xsi:type="dcterms:W3CDTF">2019-01-11T12:09:45Z</dcterms:modified>
</cp:coreProperties>
</file>