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5" r:id="rId3"/>
    <p:sldId id="296" r:id="rId4"/>
    <p:sldId id="298" r:id="rId5"/>
    <p:sldId id="297" r:id="rId6"/>
    <p:sldId id="299" r:id="rId7"/>
    <p:sldId id="300" r:id="rId8"/>
    <p:sldId id="301" r:id="rId9"/>
    <p:sldId id="302" r:id="rId10"/>
  </p:sldIdLst>
  <p:sldSz cx="9144000" cy="5143500" type="screen16x9"/>
  <p:notesSz cx="6858000" cy="9144000"/>
  <p:embeddedFontLst>
    <p:embeddedFont>
      <p:font typeface="Franklin Gothic Book" panose="020B060402020202020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730BF-486E-471B-82D6-E3A71571A7B1}">
  <a:tblStyle styleId="{BEC730BF-486E-471B-82D6-E3A71571A7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9810F2-5BF4-422F-B701-3A74A3920B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33564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60766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03886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994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85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37007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1242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5296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0609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66723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31041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086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4097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408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290712" y="1219765"/>
            <a:ext cx="856257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BÀI BÁO CÁO LUẬN VĂN TỐT NGHIỆP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60843-6141-468F-9DC3-1DC35990D217}"/>
              </a:ext>
            </a:extLst>
          </p:cNvPr>
          <p:cNvSpPr txBox="1"/>
          <p:nvPr/>
        </p:nvSpPr>
        <p:spPr>
          <a:xfrm>
            <a:off x="936652" y="1863864"/>
            <a:ext cx="727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ĐỀ TÀI: XÂY DỰNG WEBSITE</a:t>
            </a:r>
          </a:p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BÁN LINH KIỆN MÁY TÍNH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5B0BA-F93D-4E5B-BF0C-B13E33738A90}"/>
              </a:ext>
            </a:extLst>
          </p:cNvPr>
          <p:cNvSpPr txBox="1"/>
          <p:nvPr/>
        </p:nvSpPr>
        <p:spPr>
          <a:xfrm>
            <a:off x="3397945" y="3401501"/>
            <a:ext cx="4376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: 	Thầy Bùi Nhật Bằng</a:t>
            </a:r>
          </a:p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: 	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Bách</a:t>
            </a:r>
          </a:p>
          <a:p>
            <a:r>
              <a:rPr lang="vi-V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SV thực hiện :	 Trần Chí Hữu</a:t>
            </a:r>
          </a:p>
          <a:p>
            <a:r>
              <a:rPr lang="vi-V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Trương Tấn Duy</a:t>
            </a:r>
          </a:p>
          <a:p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D77826-7901-473D-83C1-F4CE9334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39893"/>
              </p:ext>
            </p:extLst>
          </p:nvPr>
        </p:nvGraphicFramePr>
        <p:xfrm>
          <a:off x="389339" y="1231819"/>
          <a:ext cx="8380070" cy="317392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74157">
                  <a:extLst>
                    <a:ext uri="{9D8B030D-6E8A-4147-A177-3AD203B41FA5}">
                      <a16:colId xmlns:a16="http://schemas.microsoft.com/office/drawing/2014/main" val="1050705749"/>
                    </a:ext>
                  </a:extLst>
                </a:gridCol>
                <a:gridCol w="3006171">
                  <a:extLst>
                    <a:ext uri="{9D8B030D-6E8A-4147-A177-3AD203B41FA5}">
                      <a16:colId xmlns:a16="http://schemas.microsoft.com/office/drawing/2014/main" val="2291858542"/>
                    </a:ext>
                  </a:extLst>
                </a:gridCol>
                <a:gridCol w="2007219">
                  <a:extLst>
                    <a:ext uri="{9D8B030D-6E8A-4147-A177-3AD203B41FA5}">
                      <a16:colId xmlns:a16="http://schemas.microsoft.com/office/drawing/2014/main" val="886868984"/>
                    </a:ext>
                  </a:extLst>
                </a:gridCol>
                <a:gridCol w="1792523">
                  <a:extLst>
                    <a:ext uri="{9D8B030D-6E8A-4147-A177-3AD203B41FA5}">
                      <a16:colId xmlns:a16="http://schemas.microsoft.com/office/drawing/2014/main" val="2142926670"/>
                    </a:ext>
                  </a:extLst>
                </a:gridCol>
              </a:tblGrid>
              <a:tr h="37384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 công việc của </a:t>
                      </a:r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b="1" baseline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hàng</a:t>
                      </a:r>
                      <a:endParaRPr lang="en-US" sz="1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72957"/>
                  </a:ext>
                </a:extLst>
              </a:tr>
              <a:tr h="6355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 công việc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công việc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thực hiện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của giáo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60596"/>
                  </a:ext>
                </a:extLst>
              </a:tr>
              <a:tr h="455356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xử lý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nhập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hoàn thành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24136"/>
                  </a:ext>
                </a:extLst>
              </a:tr>
              <a:tr h="455356">
                <a:tc v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hoàn thành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55613"/>
                  </a:ext>
                </a:extLst>
              </a:tr>
              <a:tr h="506133">
                <a:tc v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lí thông tin cá nhân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xử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lí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4623"/>
                  </a:ext>
                </a:extLst>
              </a:tr>
              <a:tr h="373847">
                <a:tc v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lí giỏ hàng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76424"/>
                  </a:ext>
                </a:extLst>
              </a:tr>
              <a:tr h="373847">
                <a:tc v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kiếm</a:t>
                      </a:r>
                      <a:endParaRPr lang="en-US" sz="14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hoàn thành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59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50FD3C-F00D-4E98-B071-21A61FFDF169}"/>
              </a:ext>
            </a:extLst>
          </p:cNvPr>
          <p:cNvSpPr txBox="1"/>
          <p:nvPr/>
        </p:nvSpPr>
        <p:spPr>
          <a:xfrm>
            <a:off x="2789300" y="298607"/>
            <a:ext cx="4126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Bảng báo cáo công việc của cá nhân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5947D-EF4F-4B03-853E-C11F403C702F}"/>
              </a:ext>
            </a:extLst>
          </p:cNvPr>
          <p:cNvSpPr txBox="1"/>
          <p:nvPr/>
        </p:nvSpPr>
        <p:spPr>
          <a:xfrm>
            <a:off x="381964" y="623619"/>
            <a:ext cx="838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Họ tên: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Tấn Duy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Lớp: D17_TH03 	MSSV: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DH51700287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C20474-893D-43B3-8A27-BB34C7DE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016"/>
              </p:ext>
            </p:extLst>
          </p:nvPr>
        </p:nvGraphicFramePr>
        <p:xfrm>
          <a:off x="375004" y="410045"/>
          <a:ext cx="8497230" cy="390766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96165">
                  <a:extLst>
                    <a:ext uri="{9D8B030D-6E8A-4147-A177-3AD203B41FA5}">
                      <a16:colId xmlns:a16="http://schemas.microsoft.com/office/drawing/2014/main" val="2061736347"/>
                    </a:ext>
                  </a:extLst>
                </a:gridCol>
                <a:gridCol w="3335122">
                  <a:extLst>
                    <a:ext uri="{9D8B030D-6E8A-4147-A177-3AD203B41FA5}">
                      <a16:colId xmlns:a16="http://schemas.microsoft.com/office/drawing/2014/main" val="2570467648"/>
                    </a:ext>
                  </a:extLst>
                </a:gridCol>
                <a:gridCol w="1748359">
                  <a:extLst>
                    <a:ext uri="{9D8B030D-6E8A-4147-A177-3AD203B41FA5}">
                      <a16:colId xmlns:a16="http://schemas.microsoft.com/office/drawing/2014/main" val="438095043"/>
                    </a:ext>
                  </a:extLst>
                </a:gridCol>
                <a:gridCol w="1817584">
                  <a:extLst>
                    <a:ext uri="{9D8B030D-6E8A-4147-A177-3AD203B41FA5}">
                      <a16:colId xmlns:a16="http://schemas.microsoft.com/office/drawing/2014/main" val="74568988"/>
                    </a:ext>
                  </a:extLst>
                </a:gridCol>
              </a:tblGrid>
              <a:tr h="4737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 công việc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581546"/>
                  </a:ext>
                </a:extLst>
              </a:tr>
              <a:tr h="62721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 công việc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công việc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thực hiện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của giáo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1282"/>
                  </a:ext>
                </a:extLst>
              </a:tr>
              <a:tr h="350423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 trang 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phẩm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hoàn thành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87377"/>
                  </a:ext>
                </a:extLst>
              </a:tr>
              <a:tr h="350423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Thêm,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xoá, sửa sản phẩm trong giỏ hàng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hoàn thành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5177"/>
                  </a:ext>
                </a:extLst>
              </a:tr>
              <a:tr h="391918">
                <a:tc v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Xem, sửa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thông tin khách hàng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hoàn thành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77309"/>
                  </a:ext>
                </a:extLst>
              </a:tr>
              <a:tr h="441588">
                <a:tc v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mật khẩu, quên mật khẩu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hoàn thành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849677"/>
                  </a:ext>
                </a:extLst>
              </a:tr>
              <a:tr h="398687">
                <a:tc v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lịch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sử mua hàng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xử lý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01831"/>
                  </a:ext>
                </a:extLst>
              </a:tr>
              <a:tr h="355502">
                <a:tc vMerge="1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hàng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 thành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27881"/>
                  </a:ext>
                </a:extLst>
              </a:tr>
              <a:tr h="355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thông tin người nhận hàng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3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6F78D-0C18-4916-BD57-26D67C598D40}"/>
              </a:ext>
            </a:extLst>
          </p:cNvPr>
          <p:cNvSpPr txBox="1"/>
          <p:nvPr/>
        </p:nvSpPr>
        <p:spPr>
          <a:xfrm>
            <a:off x="1692045" y="261038"/>
            <a:ext cx="575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GIAO DIỆN CÁC CHỨC NĂNG ĐÃ THỰC HIỆN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274AB-44EF-487F-B91D-94D7A3724C81}"/>
              </a:ext>
            </a:extLst>
          </p:cNvPr>
          <p:cNvSpPr txBox="1"/>
          <p:nvPr/>
        </p:nvSpPr>
        <p:spPr>
          <a:xfrm>
            <a:off x="2286000" y="443564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1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Giao diện trang chủ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" y="698018"/>
            <a:ext cx="8264236" cy="365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2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8466E4-E2AB-49D6-8C96-B064814A7DC5}"/>
              </a:ext>
            </a:extLst>
          </p:cNvPr>
          <p:cNvSpPr txBox="1"/>
          <p:nvPr/>
        </p:nvSpPr>
        <p:spPr>
          <a:xfrm>
            <a:off x="2628201" y="4171460"/>
            <a:ext cx="35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Hình 2. Giao diện trang </a:t>
            </a:r>
            <a:r>
              <a:rPr lang="en-US" sz="1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nhập, đăng ký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284019"/>
            <a:ext cx="7910946" cy="37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927889-0CC3-4B45-8349-E975833F0EC9}"/>
              </a:ext>
            </a:extLst>
          </p:cNvPr>
          <p:cNvSpPr txBox="1"/>
          <p:nvPr/>
        </p:nvSpPr>
        <p:spPr>
          <a:xfrm>
            <a:off x="1821872" y="4356778"/>
            <a:ext cx="5500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Hình 3: Giao diện trang </a:t>
            </a:r>
            <a:r>
              <a:rPr lang="en-US" sz="1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</a:t>
            </a:r>
            <a:endParaRPr lang="en-US" sz="1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363978"/>
            <a:ext cx="8181111" cy="39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1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2869B6-8F6A-407F-906D-1C480F95CE38}"/>
              </a:ext>
            </a:extLst>
          </p:cNvPr>
          <p:cNvSpPr txBox="1"/>
          <p:nvPr/>
        </p:nvSpPr>
        <p:spPr>
          <a:xfrm>
            <a:off x="2286000" y="44547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Hình 4:Giao diện trang </a:t>
            </a:r>
            <a:r>
              <a:rPr lang="en-US" sz="1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  <a:endParaRPr lang="en-US" sz="1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8" y="236671"/>
            <a:ext cx="8139545" cy="41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8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80A53E-FB67-4FFD-8479-7ADFB28CE269}"/>
              </a:ext>
            </a:extLst>
          </p:cNvPr>
          <p:cNvSpPr txBox="1"/>
          <p:nvPr/>
        </p:nvSpPr>
        <p:spPr>
          <a:xfrm>
            <a:off x="2362200" y="4492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Hình 5. Giao diện trang </a:t>
            </a:r>
            <a:r>
              <a:rPr lang="en-US" sz="1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 hàng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9612"/>
            <a:ext cx="8146473" cy="415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7109" y="4301705"/>
            <a:ext cx="4988400" cy="784800"/>
          </a:xfrm>
        </p:spPr>
        <p:txBody>
          <a:bodyPr/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0"/>
            <a:ext cx="8291944" cy="42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33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177</TotalTime>
  <Words>235</Words>
  <Application>Microsoft Office PowerPoint</Application>
  <PresentationFormat>On-screen Show (16:9)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Franklin Gothic Book</vt:lpstr>
      <vt:lpstr>Montserrat</vt:lpstr>
      <vt:lpstr>Arial</vt:lpstr>
      <vt:lpstr>Crop</vt:lpstr>
      <vt:lpstr>BÀI BÁO CÁO LUẬN VĂN TỐT NGHIỆP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 TỐT NGHIỆP</dc:title>
  <cp:lastModifiedBy>DELL</cp:lastModifiedBy>
  <cp:revision>35</cp:revision>
  <dcterms:modified xsi:type="dcterms:W3CDTF">2021-07-23T14:35:25Z</dcterms:modified>
</cp:coreProperties>
</file>