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A8285A-BF35-4018-B1C3-12D5E4930374}">
          <p14:sldIdLst>
            <p14:sldId id="256"/>
            <p14:sldId id="257"/>
            <p14:sldId id="258"/>
          </p14:sldIdLst>
        </p14:section>
        <p14:section name="Untitled Section" id="{6044F900-34B7-4E26-A3BE-C263C4E37A62}">
          <p14:sldIdLst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49D7-674A-D377-0FB9-B72CB05EB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Rockwell automation</a:t>
            </a:r>
            <a:br>
              <a:rPr lang="en-US" dirty="0"/>
            </a:br>
            <a:r>
              <a:rPr lang="en-US" dirty="0"/>
              <a:t>presentation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2FFB7-20DC-DE60-848E-8A5BAB5DA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Role: Senior engineer, embedded software</a:t>
            </a:r>
          </a:p>
          <a:p>
            <a:r>
              <a:rPr lang="en-US" dirty="0"/>
              <a:t>Tran </a:t>
            </a:r>
            <a:r>
              <a:rPr lang="en-US" dirty="0" err="1"/>
              <a:t>truong</a:t>
            </a:r>
            <a:r>
              <a:rPr lang="en-US" dirty="0"/>
              <a:t> </a:t>
            </a:r>
            <a:r>
              <a:rPr lang="en-US" b="1" u="sng" dirty="0" err="1"/>
              <a:t>giang</a:t>
            </a:r>
            <a:endParaRPr lang="en-SG" b="1" u="sng" dirty="0"/>
          </a:p>
        </p:txBody>
      </p:sp>
    </p:spTree>
    <p:extLst>
      <p:ext uri="{BB962C8B-B14F-4D97-AF65-F5344CB8AC3E}">
        <p14:creationId xmlns:p14="http://schemas.microsoft.com/office/powerpoint/2010/main" val="202185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6416-124D-78A4-28FA-4DFC95F5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21D6-C669-D4AB-0F3A-25DE38CC7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4872889" cy="472440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Education</a:t>
            </a:r>
            <a:endParaRPr lang="en-SG" sz="1800" dirty="0"/>
          </a:p>
          <a:p>
            <a:pPr marL="0" indent="0">
              <a:buNone/>
            </a:pPr>
            <a:r>
              <a:rPr lang="en-SG" sz="1800" dirty="0"/>
              <a:t>Mechanical Engineering – Mechatronics stream (NTU, 2017)</a:t>
            </a:r>
          </a:p>
          <a:p>
            <a:r>
              <a:rPr lang="en-SG" sz="1800" dirty="0"/>
              <a:t>Certificate taken:</a:t>
            </a:r>
          </a:p>
          <a:p>
            <a:pPr marL="0" indent="0">
              <a:buNone/>
            </a:pPr>
            <a:r>
              <a:rPr lang="en-SG" sz="1800" dirty="0"/>
              <a:t>Linux device drivers for embedded system (NTU)</a:t>
            </a:r>
          </a:p>
          <a:p>
            <a:pPr marL="0" indent="0">
              <a:buNone/>
            </a:pPr>
            <a:r>
              <a:rPr lang="en-US" sz="1800" dirty="0"/>
              <a:t>Professional Scrum Master 1 (Scrum.org)</a:t>
            </a:r>
          </a:p>
          <a:p>
            <a:pPr marL="0" indent="0">
              <a:buNone/>
            </a:pPr>
            <a:r>
              <a:rPr lang="en-US" sz="1800" dirty="0"/>
              <a:t>Object-Oriented Design (Coursera)</a:t>
            </a:r>
          </a:p>
          <a:p>
            <a:pPr marL="0" indent="0">
              <a:buNone/>
            </a:pPr>
            <a:r>
              <a:rPr lang="en-US" sz="1800" dirty="0"/>
              <a:t>Object-Oriented Data Structures in C++ (Coursera)</a:t>
            </a:r>
          </a:p>
          <a:p>
            <a:pPr marL="0" indent="0">
              <a:buNone/>
            </a:pPr>
            <a:r>
              <a:rPr lang="en-US" sz="1800" dirty="0"/>
              <a:t>Python Mega course (Udemy, taking)</a:t>
            </a:r>
          </a:p>
          <a:p>
            <a:r>
              <a:rPr lang="en-US" sz="1800" dirty="0"/>
              <a:t>Leadership role:</a:t>
            </a:r>
          </a:p>
          <a:p>
            <a:pPr marL="0" indent="0">
              <a:buNone/>
            </a:pPr>
            <a:r>
              <a:rPr lang="en-US" sz="1800" dirty="0"/>
              <a:t>Scrum master – ICP21 Project (Continental)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80445-FEBF-802C-E749-5C59041C20C7}"/>
              </a:ext>
            </a:extLst>
          </p:cNvPr>
          <p:cNvSpPr txBox="1"/>
          <p:nvPr/>
        </p:nvSpPr>
        <p:spPr>
          <a:xfrm>
            <a:off x="6177702" y="1107612"/>
            <a:ext cx="5323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Experiences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Continental Automotive (2018 – Now)</a:t>
            </a:r>
          </a:p>
          <a:p>
            <a:pPr lvl="1"/>
            <a:r>
              <a:rPr lang="en-US" dirty="0"/>
              <a:t>Interior Camera Platform: Bring up software/drivers for hardware, develop base software for project teams (3 successful demos presented, 1 is about to be presented)</a:t>
            </a:r>
          </a:p>
          <a:p>
            <a:pPr lvl="1"/>
            <a:r>
              <a:rPr lang="en-US" dirty="0"/>
              <a:t>BMW Driver Camera System: Analyzed Customer requirement for Diagnostics module, fixed bug, aligned with customers and other stakeholders to get the agreement on the requirement.</a:t>
            </a:r>
          </a:p>
        </p:txBody>
      </p:sp>
    </p:spTree>
    <p:extLst>
      <p:ext uri="{BB962C8B-B14F-4D97-AF65-F5344CB8AC3E}">
        <p14:creationId xmlns:p14="http://schemas.microsoft.com/office/powerpoint/2010/main" val="28658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C8E4-57A8-EC60-DE96-A1912870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Project: ICP21 – Interior camera platform </a:t>
            </a:r>
            <a:endParaRPr lang="en-S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806160-214E-4901-EA87-5D379F420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110" y="1066799"/>
            <a:ext cx="8104878" cy="32517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B761B-B439-3D57-7656-C6FF2880F6CF}"/>
              </a:ext>
            </a:extLst>
          </p:cNvPr>
          <p:cNvSpPr txBox="1"/>
          <p:nvPr/>
        </p:nvSpPr>
        <p:spPr>
          <a:xfrm>
            <a:off x="1550109" y="4482351"/>
            <a:ext cx="8104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Role: Scrum master, developer, Inventory Responsible, Jenkins maintainer</a:t>
            </a:r>
          </a:p>
          <a:p>
            <a:r>
              <a:rPr lang="en-US" dirty="0"/>
              <a:t>Programing Language: C (for bootloader booting time analysis, booting configuration and </a:t>
            </a:r>
            <a:r>
              <a:rPr lang="en-US" dirty="0" err="1"/>
              <a:t>linux</a:t>
            </a:r>
            <a:r>
              <a:rPr lang="en-US" dirty="0"/>
              <a:t> driver development, AUTOSAR), C++ (for application development), Python and Bash (for software build, Jenkins, </a:t>
            </a:r>
            <a:r>
              <a:rPr lang="en-US" dirty="0" err="1"/>
              <a:t>Klocwork</a:t>
            </a:r>
            <a:r>
              <a:rPr lang="en-US" dirty="0"/>
              <a:t> build process and maintaining)</a:t>
            </a:r>
          </a:p>
          <a:p>
            <a:r>
              <a:rPr lang="en-US" dirty="0"/>
              <a:t>Modules: Camera driver, ICCOM, Driver Monitoring, Image Fault Detection.</a:t>
            </a:r>
          </a:p>
          <a:p>
            <a:r>
              <a:rPr lang="en-US" dirty="0"/>
              <a:t>IDE: VS Code</a:t>
            </a:r>
          </a:p>
          <a:p>
            <a:r>
              <a:rPr lang="en-US" dirty="0"/>
              <a:t>Microcontroller: Renesas V3M (dual core Arm v7 and Arm v8)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276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BF79-8DCC-4D27-E251-99947A5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Innovation project – Interior camera platform</a:t>
            </a:r>
            <a:endParaRPr lang="en-S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D0AA53-91B9-B1A0-19F8-AD2523947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383" y="1066799"/>
            <a:ext cx="6966057" cy="354171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408B02-8258-66C6-A827-DE90B59FC2E0}"/>
              </a:ext>
            </a:extLst>
          </p:cNvPr>
          <p:cNvSpPr txBox="1"/>
          <p:nvPr/>
        </p:nvSpPr>
        <p:spPr>
          <a:xfrm>
            <a:off x="1362634" y="4849906"/>
            <a:ext cx="9905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Role: Developer, Inventory Responsible</a:t>
            </a:r>
          </a:p>
          <a:p>
            <a:r>
              <a:rPr lang="en-US" dirty="0"/>
              <a:t>Programming Language: C (for QNX driver development), C++ (for application integration with new camera driver), Bash (to automate build process for personal usage), Python (to automate power source of the HW for remote access)</a:t>
            </a:r>
          </a:p>
          <a:p>
            <a:r>
              <a:rPr lang="en-US" dirty="0"/>
              <a:t>Modules: Camera driver, Camera integration</a:t>
            </a:r>
          </a:p>
          <a:p>
            <a:r>
              <a:rPr lang="en-SG" dirty="0"/>
              <a:t>IDE: </a:t>
            </a:r>
            <a:r>
              <a:rPr lang="en-SG" dirty="0" err="1"/>
              <a:t>VSCode</a:t>
            </a:r>
            <a:endParaRPr lang="en-SG" dirty="0"/>
          </a:p>
          <a:p>
            <a:r>
              <a:rPr lang="en-SG" dirty="0"/>
              <a:t>Microcontroller: Qualcomm SA8155 (Arm v8)</a:t>
            </a:r>
          </a:p>
        </p:txBody>
      </p:sp>
    </p:spTree>
    <p:extLst>
      <p:ext uri="{BB962C8B-B14F-4D97-AF65-F5344CB8AC3E}">
        <p14:creationId xmlns:p14="http://schemas.microsoft.com/office/powerpoint/2010/main" val="44860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E398-7F59-8F56-7BF5-C4CADB94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skills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135A-7411-B876-985E-5562C358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724402"/>
          </a:xfrm>
        </p:spPr>
        <p:txBody>
          <a:bodyPr/>
          <a:lstStyle/>
          <a:p>
            <a:r>
              <a:rPr lang="en-US" dirty="0"/>
              <a:t>Communication: Be able to work independently and handle the communication with other stakeholders (scrum masters, integrators, HW engineers, HW FAE, POs, customers, etc.)</a:t>
            </a:r>
          </a:p>
          <a:p>
            <a:r>
              <a:rPr lang="en-US" dirty="0"/>
              <a:t>Team player: actively support teammates and give them guidance within my capability. Write documentations, provide ideas and automated scripts to help boost the team productivity.</a:t>
            </a:r>
          </a:p>
        </p:txBody>
      </p:sp>
    </p:spTree>
    <p:extLst>
      <p:ext uri="{BB962C8B-B14F-4D97-AF65-F5344CB8AC3E}">
        <p14:creationId xmlns:p14="http://schemas.microsoft.com/office/powerpoint/2010/main" val="18976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of a computer key with a job interview thank you note email">
            <a:extLst>
              <a:ext uri="{FF2B5EF4-FFF2-40B4-BE49-F238E27FC236}">
                <a16:creationId xmlns:a16="http://schemas.microsoft.com/office/drawing/2014/main" id="{DD6C696A-09A1-6005-CB9F-C88F1B7EF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0"/>
            <a:ext cx="8778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23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5699</TotalTime>
  <Words>380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Tw Cen MT</vt:lpstr>
      <vt:lpstr>Wingdings</vt:lpstr>
      <vt:lpstr>Circuit</vt:lpstr>
      <vt:lpstr>Rockwell automation presentation</vt:lpstr>
      <vt:lpstr>About me</vt:lpstr>
      <vt:lpstr>Project: ICP21 – Interior camera platform </vt:lpstr>
      <vt:lpstr>Innovation project – Interior camera platform</vt:lpstr>
      <vt:lpstr>Other skills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Rockwell automation presentation</dc:title>
  <dc:creator>Tran Truong Giang</dc:creator>
  <cp:lastModifiedBy>Tran Truong Giang</cp:lastModifiedBy>
  <cp:revision>2</cp:revision>
  <dcterms:created xsi:type="dcterms:W3CDTF">2023-01-26T17:18:35Z</dcterms:created>
  <dcterms:modified xsi:type="dcterms:W3CDTF">2023-01-30T16:42:39Z</dcterms:modified>
</cp:coreProperties>
</file>