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8285A-BF35-4018-B1C3-12D5E4930374}">
          <p14:sldIdLst>
            <p14:sldId id="256"/>
            <p14:sldId id="257"/>
            <p14:sldId id="258"/>
            <p14:sldId id="262"/>
            <p14:sldId id="259"/>
            <p14:sldId id="264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Htruonggiangtran%2FJobSearch%2Fmaster%2FPresentation%2Ficcom.draw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Htruonggiangtran%2FJobSearch%2Fmaster%2FPresentation%2FIntegrate_5MP_RGBIr_CHPC.drawi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#Htruonggiangtran%2FJobSearch%2Fmaster%2FPresentation%2FTobiiDemo.draw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49D7-674A-D377-0FB9-B72CB05EB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21305"/>
            <a:ext cx="8791575" cy="756820"/>
          </a:xfrm>
        </p:spPr>
        <p:txBody>
          <a:bodyPr/>
          <a:lstStyle/>
          <a:p>
            <a:pPr algn="ctr"/>
            <a:r>
              <a:rPr lang="en-US" dirty="0"/>
              <a:t>Interview presentation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2FFB7-20DC-DE60-848E-8A5BAB5DA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373104"/>
            <a:ext cx="8791575" cy="10627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Tran </a:t>
            </a:r>
            <a:r>
              <a:rPr lang="en-US" sz="3200" dirty="0" err="1"/>
              <a:t>truong</a:t>
            </a:r>
            <a:r>
              <a:rPr lang="en-US" sz="3200" dirty="0"/>
              <a:t> </a:t>
            </a:r>
            <a:r>
              <a:rPr lang="en-US" sz="3200" b="1" u="sng" dirty="0" err="1"/>
              <a:t>giang</a:t>
            </a:r>
            <a:endParaRPr lang="en-SG" sz="3200" b="1" u="sng" dirty="0"/>
          </a:p>
        </p:txBody>
      </p:sp>
    </p:spTree>
    <p:extLst>
      <p:ext uri="{BB962C8B-B14F-4D97-AF65-F5344CB8AC3E}">
        <p14:creationId xmlns:p14="http://schemas.microsoft.com/office/powerpoint/2010/main" val="202185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6416-124D-78A4-28FA-4DFC95F5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1D6-C669-D4AB-0F3A-25DE38CC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4872889" cy="4724402"/>
          </a:xfrm>
        </p:spPr>
        <p:txBody>
          <a:bodyPr>
            <a:normAutofit/>
          </a:bodyPr>
          <a:lstStyle/>
          <a:p>
            <a:r>
              <a:rPr lang="en-US" sz="1800" dirty="0"/>
              <a:t>Education</a:t>
            </a:r>
            <a:endParaRPr lang="en-SG" sz="1800" dirty="0"/>
          </a:p>
          <a:p>
            <a:pPr marL="0" indent="0">
              <a:buNone/>
            </a:pPr>
            <a:r>
              <a:rPr lang="en-SG" sz="1800" dirty="0"/>
              <a:t>Mechanical Engineering – Mechatronics stream (Nanyang Technological University, 2017)</a:t>
            </a:r>
          </a:p>
          <a:p>
            <a:r>
              <a:rPr lang="en-SG" sz="1800" dirty="0"/>
              <a:t>Certificate taken:</a:t>
            </a:r>
          </a:p>
          <a:p>
            <a:pPr marL="0" indent="0">
              <a:buNone/>
            </a:pPr>
            <a:r>
              <a:rPr lang="en-SG" sz="1800" dirty="0"/>
              <a:t>Linux device drivers for embedded system (NTU)</a:t>
            </a:r>
          </a:p>
          <a:p>
            <a:pPr marL="0" indent="0">
              <a:buNone/>
            </a:pPr>
            <a:r>
              <a:rPr lang="en-US" sz="1800" dirty="0"/>
              <a:t>Professional Scrum Master 1 (Scrum.org)</a:t>
            </a:r>
          </a:p>
          <a:p>
            <a:pPr marL="0" indent="0">
              <a:buNone/>
            </a:pPr>
            <a:r>
              <a:rPr lang="en-US" sz="1800" dirty="0"/>
              <a:t>Object-Oriented Design (Coursera)</a:t>
            </a:r>
          </a:p>
          <a:p>
            <a:pPr marL="0" indent="0">
              <a:buNone/>
            </a:pPr>
            <a:r>
              <a:rPr lang="en-US" sz="1800" dirty="0"/>
              <a:t>Object-Oriented Data Structures in C++ (Coursera) Leadership role:</a:t>
            </a:r>
          </a:p>
          <a:p>
            <a:pPr marL="0" indent="0">
              <a:buNone/>
            </a:pPr>
            <a:r>
              <a:rPr lang="en-US" sz="1800" dirty="0"/>
              <a:t>Scrum master – ICP21 Project (Continental)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80445-FEBF-802C-E749-5C59041C20C7}"/>
              </a:ext>
            </a:extLst>
          </p:cNvPr>
          <p:cNvSpPr txBox="1"/>
          <p:nvPr/>
        </p:nvSpPr>
        <p:spPr>
          <a:xfrm>
            <a:off x="6177702" y="1107612"/>
            <a:ext cx="5323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Experiences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Continental Automotive (2018 – Now)</a:t>
            </a:r>
          </a:p>
          <a:p>
            <a:r>
              <a:rPr lang="en-US" i="1" dirty="0"/>
              <a:t>	Interior Camera Platform</a:t>
            </a:r>
            <a:r>
              <a:rPr lang="en-US" dirty="0"/>
              <a:t>: Bring up software/drivers for hardware, develop base software for project teams (project demo was successfully delivered on time)</a:t>
            </a:r>
          </a:p>
          <a:p>
            <a:r>
              <a:rPr lang="en-US" i="1" dirty="0"/>
              <a:t>	BMW Driver Camera System</a:t>
            </a:r>
            <a:r>
              <a:rPr lang="en-US" dirty="0"/>
              <a:t>: Analyzed Customer requirement for Diagnostics module, fixed bug, aligned with customers and other stakeholders to get the agreement on the requirement (product is released on market)</a:t>
            </a:r>
          </a:p>
          <a:p>
            <a:r>
              <a:rPr lang="en-US" i="1" dirty="0"/>
              <a:t>	Innovation project, 5MP RGB-</a:t>
            </a:r>
            <a:r>
              <a:rPr lang="en-US" i="1" dirty="0" err="1"/>
              <a:t>Ir</a:t>
            </a:r>
            <a:r>
              <a:rPr lang="en-US" i="1" dirty="0"/>
              <a:t> integration to HPC system</a:t>
            </a:r>
            <a:r>
              <a:rPr lang="en-US" dirty="0"/>
              <a:t>: Bring up driver for camera hardware, integrate the new camera driver to driver monitoring system (project demo was successfully delivered)</a:t>
            </a:r>
          </a:p>
          <a:p>
            <a:r>
              <a:rPr lang="en-US" i="1" dirty="0"/>
              <a:t>	Generic software working with USB camera and Raspberry Pi for internal demo</a:t>
            </a:r>
            <a:r>
              <a:rPr lang="en-US" dirty="0"/>
              <a:t>: Integrate USB Camera with Driver monitoring system software Algo team to demo a new algo library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5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C8E4-57A8-EC60-DE96-A191287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 ICP21 – Interior camera platform 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06160-214E-4901-EA87-5D379F42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10" y="1066799"/>
            <a:ext cx="8104878" cy="3251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B761B-B439-3D57-7656-C6FF2880F6CF}"/>
              </a:ext>
            </a:extLst>
          </p:cNvPr>
          <p:cNvSpPr txBox="1"/>
          <p:nvPr/>
        </p:nvSpPr>
        <p:spPr>
          <a:xfrm>
            <a:off x="1550109" y="4482351"/>
            <a:ext cx="810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Scrum master, developer, Inventory Responsible, Jenkins maintainer</a:t>
            </a:r>
          </a:p>
          <a:p>
            <a:r>
              <a:rPr lang="en-US" dirty="0"/>
              <a:t>Programing Language: C (for bootloader booting time analysis, booting configuration and </a:t>
            </a:r>
            <a:r>
              <a:rPr lang="en-US" dirty="0" err="1"/>
              <a:t>linux</a:t>
            </a:r>
            <a:r>
              <a:rPr lang="en-US" dirty="0"/>
              <a:t> driver development, AUTOSAR), C++ (for application development), Python and Bash (for software build, Jenkins, </a:t>
            </a:r>
            <a:r>
              <a:rPr lang="en-US" dirty="0" err="1"/>
              <a:t>Klocwork</a:t>
            </a:r>
            <a:r>
              <a:rPr lang="en-US" dirty="0"/>
              <a:t> build process and maintaining)</a:t>
            </a:r>
          </a:p>
          <a:p>
            <a:r>
              <a:rPr lang="en-US" dirty="0"/>
              <a:t>Modules: Camera driver, ICCOM, Driver Monitoring, Image Fault Detection.</a:t>
            </a:r>
          </a:p>
          <a:p>
            <a:r>
              <a:rPr lang="en-US" dirty="0"/>
              <a:t>This is a small diagram to roughly describe my implementation for the ICCOM module base on what I remember: </a:t>
            </a:r>
            <a:r>
              <a:rPr lang="en-SG" dirty="0" err="1">
                <a:hlinkClick r:id="rId3"/>
              </a:rPr>
              <a:t>iccom.drawio</a:t>
            </a:r>
            <a:r>
              <a:rPr lang="en-SG" dirty="0">
                <a:hlinkClick r:id="rId3"/>
              </a:rPr>
              <a:t> - diagrams.net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276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C7FF-DC81-B1BB-11B3-87F5BD77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BMW Driver camera system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F686-DD32-E483-CDEE-CF77DF8C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 wish that I can put something here, but it was long time ago and I couldn’t access to the project document anymore, so I cannot recall to roughly describe some significant implementations that I made for this project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SG" sz="1800" dirty="0"/>
              <a:t>All I can tell is I worked on Diagnostics module and fixed bugs for this module. I contributed greatly on analysing, discussing, implementing and testing on NO_I2C_COMM Diagnostic trouble code.</a:t>
            </a:r>
          </a:p>
          <a:p>
            <a:pPr marL="0" indent="0">
              <a:buNone/>
            </a:pPr>
            <a:r>
              <a:rPr lang="en-SG" sz="1800" dirty="0"/>
              <a:t>Role: Developer</a:t>
            </a:r>
          </a:p>
          <a:p>
            <a:pPr marL="0" indent="0">
              <a:buNone/>
            </a:pPr>
            <a:r>
              <a:rPr lang="en-SG" sz="1800" dirty="0"/>
              <a:t>Programming language: C++ (For application development)</a:t>
            </a:r>
          </a:p>
          <a:p>
            <a:pPr marL="0" indent="0">
              <a:buNone/>
            </a:pPr>
            <a:r>
              <a:rPr lang="en-SG" sz="1800" dirty="0"/>
              <a:t>Module: Diagnostics</a:t>
            </a:r>
          </a:p>
        </p:txBody>
      </p:sp>
    </p:spTree>
    <p:extLst>
      <p:ext uri="{BB962C8B-B14F-4D97-AF65-F5344CB8AC3E}">
        <p14:creationId xmlns:p14="http://schemas.microsoft.com/office/powerpoint/2010/main" val="15276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BF79-8DCC-4D27-E251-99947A5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Innovation project – Interior camera platform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D0AA53-91B9-B1A0-19F8-AD2523947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383" y="1066799"/>
            <a:ext cx="6966057" cy="354171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408B02-8258-66C6-A827-DE90B59FC2E0}"/>
              </a:ext>
            </a:extLst>
          </p:cNvPr>
          <p:cNvSpPr txBox="1"/>
          <p:nvPr/>
        </p:nvSpPr>
        <p:spPr>
          <a:xfrm>
            <a:off x="1362634" y="4849906"/>
            <a:ext cx="990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Developer, Inventory Responsible</a:t>
            </a:r>
          </a:p>
          <a:p>
            <a:r>
              <a:rPr lang="en-US" dirty="0"/>
              <a:t>Programming Language: C (for QNX driver development), C++ (for application integration with new camera driver), Bash (to automate build process for personal usage), Python (to automate power source of the HW for remote access)</a:t>
            </a:r>
          </a:p>
          <a:p>
            <a:r>
              <a:rPr lang="en-US" dirty="0"/>
              <a:t>Modules: Camera driver, Camera integration</a:t>
            </a:r>
          </a:p>
          <a:p>
            <a:r>
              <a:rPr lang="en-US" dirty="0"/>
              <a:t>This diagram will describe better my implementation: </a:t>
            </a:r>
            <a:r>
              <a:rPr lang="en-SG" dirty="0">
                <a:hlinkClick r:id="rId3"/>
              </a:rPr>
              <a:t>Integrate_5MP_RGBIr_CHPC.drawio - diagrams.net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860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79CC-E2C2-0828-906F-DEEE5F34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project: integrate </a:t>
            </a:r>
            <a:r>
              <a:rPr lang="en-US" dirty="0" err="1"/>
              <a:t>Usb</a:t>
            </a:r>
            <a:r>
              <a:rPr lang="en-US" dirty="0"/>
              <a:t> cam with </a:t>
            </a:r>
            <a:r>
              <a:rPr lang="en-US" dirty="0" err="1"/>
              <a:t>dms</a:t>
            </a:r>
            <a:r>
              <a:rPr lang="en-US" dirty="0"/>
              <a:t> on raspberry pi 4 board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E910-280C-1D71-8EA8-2299AF4A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implementation that I made will be provided in this diagram: </a:t>
            </a:r>
            <a:r>
              <a:rPr lang="en-SG" dirty="0" err="1">
                <a:hlinkClick r:id="rId2"/>
              </a:rPr>
              <a:t>TobiiDemo.drawio</a:t>
            </a:r>
            <a:r>
              <a:rPr lang="en-SG" dirty="0">
                <a:hlinkClick r:id="rId2"/>
              </a:rPr>
              <a:t> - diagrams.net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Role: Developer</a:t>
            </a:r>
          </a:p>
          <a:p>
            <a:pPr marL="0" indent="0">
              <a:buNone/>
            </a:pPr>
            <a:r>
              <a:rPr lang="en-SG" dirty="0"/>
              <a:t>Programming language: C++ (application development), </a:t>
            </a:r>
            <a:r>
              <a:rPr lang="en-SG" dirty="0" err="1"/>
              <a:t>bitbake</a:t>
            </a:r>
            <a:r>
              <a:rPr lang="en-SG" dirty="0"/>
              <a:t> script and </a:t>
            </a:r>
            <a:r>
              <a:rPr lang="en-SG" dirty="0" err="1"/>
              <a:t>Cmake</a:t>
            </a:r>
            <a:r>
              <a:rPr lang="en-SG" dirty="0"/>
              <a:t> (software compilation)</a:t>
            </a:r>
          </a:p>
          <a:p>
            <a:pPr marL="0" indent="0">
              <a:buNone/>
            </a:pPr>
            <a:r>
              <a:rPr lang="en-SG" dirty="0"/>
              <a:t>Module: Camera Control.</a:t>
            </a:r>
          </a:p>
        </p:txBody>
      </p:sp>
    </p:spTree>
    <p:extLst>
      <p:ext uri="{BB962C8B-B14F-4D97-AF65-F5344CB8AC3E}">
        <p14:creationId xmlns:p14="http://schemas.microsoft.com/office/powerpoint/2010/main" val="32357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E398-7F59-8F56-7BF5-C4CADB94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skills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135A-7411-B876-985E-5562C358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Communication: Be able to work independently and handle the communication with other stakeholders (scrum masters, integrators, HW engineers, HW FAE, POs, customers, etc.)</a:t>
            </a:r>
          </a:p>
          <a:p>
            <a:r>
              <a:rPr lang="en-US" dirty="0"/>
              <a:t>Team player: actively support teammates and give them guidance within my capability. Write documentations, provide ideas and automated scripts to help boost the team productivity.</a:t>
            </a:r>
          </a:p>
          <a:p>
            <a:r>
              <a:rPr lang="en-US" dirty="0"/>
              <a:t>Besides, I have experience in reading manuals, schematics, using oscilloscope to measure and test HW working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89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4CB-1490-766F-800B-7500C16B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565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you/</a:t>
            </a:r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090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7107</TotalTime>
  <Words>638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Interview presentation</vt:lpstr>
      <vt:lpstr>About me</vt:lpstr>
      <vt:lpstr>Project: ICP21 – Interior camera platform </vt:lpstr>
      <vt:lpstr>Project: BMW Driver camera system</vt:lpstr>
      <vt:lpstr>Innovation project – Interior camera platform</vt:lpstr>
      <vt:lpstr>Small project: integrate Usb cam with dms on raspberry pi 4 board</vt:lpstr>
      <vt:lpstr>Other skills</vt:lpstr>
      <vt:lpstr>Thank you/Danke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 automation presentation</dc:title>
  <dc:creator>Tran Truong Giang</dc:creator>
  <cp:lastModifiedBy>#TRAN TRUONG GIANG#</cp:lastModifiedBy>
  <cp:revision>5</cp:revision>
  <dcterms:created xsi:type="dcterms:W3CDTF">2023-01-26T17:18:35Z</dcterms:created>
  <dcterms:modified xsi:type="dcterms:W3CDTF">2023-04-13T17:20:41Z</dcterms:modified>
</cp:coreProperties>
</file>