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61" r:id="rId6"/>
    <p:sldId id="262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81" r:id="rId20"/>
    <p:sldId id="280" r:id="rId21"/>
    <p:sldId id="282" r:id="rId22"/>
    <p:sldId id="283" r:id="rId23"/>
    <p:sldId id="277" r:id="rId24"/>
    <p:sldId id="278" r:id="rId25"/>
    <p:sldId id="284" r:id="rId26"/>
    <p:sldId id="286" r:id="rId27"/>
    <p:sldId id="285" r:id="rId28"/>
    <p:sldId id="287" r:id="rId29"/>
    <p:sldId id="259" r:id="rId30"/>
    <p:sldId id="260" r:id="rId31"/>
    <p:sldId id="288" r:id="rId32"/>
    <p:sldId id="289" r:id="rId33"/>
    <p:sldId id="290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64" autoAdjust="0"/>
  </p:normalViewPr>
  <p:slideViewPr>
    <p:cSldViewPr snapToGrid="0">
      <p:cViewPr varScale="1">
        <p:scale>
          <a:sx n="66" d="100"/>
          <a:sy n="66" d="100"/>
        </p:scale>
        <p:origin x="13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7200"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876602" y="1694705"/>
            <a:ext cx="11020602" cy="4929120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239728"/>
            <a:ext cx="82296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675064" y="-430330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03073" y="4200698"/>
            <a:ext cx="4707082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03073" y="5077691"/>
            <a:ext cx="475600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4393" y="1193663"/>
            <a:ext cx="3465286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368711" y="943707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55" y="4114800"/>
            <a:ext cx="2231811" cy="26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7149" y="2"/>
            <a:ext cx="10976464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87" y="1554978"/>
            <a:ext cx="4169664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" y="1547452"/>
            <a:ext cx="4270248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975861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779" y="1546224"/>
            <a:ext cx="4268788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8212" y="1563233"/>
            <a:ext cx="4167188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13779" y="2193469"/>
            <a:ext cx="4268788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7737" y="2207211"/>
            <a:ext cx="4167187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782762"/>
            <a:ext cx="5105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sdn.microsoft.com/en-us/data/ef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/>
              <a:t>Entity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6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Chọn bảng muốn lấy thông tin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5382882"/>
            <a:ext cx="8610600" cy="941717"/>
          </a:xfrm>
        </p:spPr>
        <p:txBody>
          <a:bodyPr/>
          <a:lstStyle/>
          <a:p>
            <a:r>
              <a:rPr lang="en-US"/>
              <a:t>Chọn Finish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1324"/>
            <a:ext cx="8175861" cy="3199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47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Bạn sẽ có file Model1.edmx như sau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275343"/>
            <a:ext cx="5942010" cy="3801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76500" y="6325373"/>
            <a:ext cx="2286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Chú ý hai thuộc tính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17420" y="5509260"/>
            <a:ext cx="0" cy="997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177790" y="5806440"/>
            <a:ext cx="3810" cy="769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5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Khảo sát nội dung file edmx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503" y="3959543"/>
            <a:ext cx="5189220" cy="1520190"/>
          </a:xfrm>
        </p:spPr>
        <p:txBody>
          <a:bodyPr/>
          <a:lstStyle/>
          <a:p>
            <a:r>
              <a:rPr lang="en-US"/>
              <a:t>Model1.context.cs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65639"/>
            <a:ext cx="3348480" cy="2798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62" y="4634865"/>
            <a:ext cx="7021007" cy="2009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81000" y="6057900"/>
            <a:ext cx="1024890" cy="1600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704590" y="3547110"/>
            <a:ext cx="1295910" cy="14219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7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"/>
            <a:ext cx="8763000" cy="1143000"/>
          </a:xfrm>
        </p:spPr>
        <p:txBody>
          <a:bodyPr/>
          <a:lstStyle/>
          <a:p>
            <a:r>
              <a:rPr lang="en-US" sz="4800"/>
              <a:t>Nội dung lớp Class và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70" y="1643708"/>
            <a:ext cx="5136934" cy="263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46" y="4448377"/>
            <a:ext cx="4340182" cy="224134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937260" y="3760470"/>
            <a:ext cx="8001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37260" y="6181725"/>
            <a:ext cx="8001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 cơ bản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510492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2495252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10" y="2495252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895" y="2472392"/>
            <a:ext cx="952500" cy="952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215" y="3626167"/>
            <a:ext cx="1271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60535" y="3626167"/>
            <a:ext cx="9807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3832" y="3626167"/>
            <a:ext cx="13471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</a:t>
            </a:r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72275" y="3626167"/>
            <a:ext cx="12554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378068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 ví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2353003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39" y="1600199"/>
            <a:ext cx="2410161" cy="838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19" y="1600198"/>
            <a:ext cx="2353003" cy="838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29" y="4934413"/>
            <a:ext cx="4715533" cy="876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819569"/>
            <a:ext cx="3048425" cy="1914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119" y="2819569"/>
            <a:ext cx="2343477" cy="1095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439" y="3206341"/>
            <a:ext cx="216247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mới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8512"/>
            <a:ext cx="8610600" cy="4724400"/>
          </a:xfrm>
        </p:spPr>
        <p:txBody>
          <a:bodyPr/>
          <a:lstStyle/>
          <a:p>
            <a:r>
              <a:rPr lang="en-US" b="1"/>
              <a:t>Add</a:t>
            </a:r>
            <a:r>
              <a:rPr lang="en-US"/>
              <a:t> &gt; </a:t>
            </a:r>
            <a:r>
              <a:rPr lang="en-US" b="1"/>
              <a:t>New</a:t>
            </a:r>
            <a:r>
              <a:rPr lang="en-US"/>
              <a:t> </a:t>
            </a:r>
            <a:r>
              <a:rPr lang="en-US" b="1"/>
              <a:t>Item</a:t>
            </a:r>
            <a:r>
              <a:rPr lang="en-US"/>
              <a:t> &gt; </a:t>
            </a:r>
            <a:r>
              <a:rPr lang="en-US" b="1"/>
              <a:t>ADO.Net Entity Model</a:t>
            </a:r>
          </a:p>
          <a:p>
            <a:r>
              <a:rPr lang="en-US"/>
              <a:t>Đặt tên </a:t>
            </a:r>
            <a:r>
              <a:rPr lang="en-US" b="1"/>
              <a:t>Model1</a:t>
            </a:r>
          </a:p>
          <a:p>
            <a:r>
              <a:rPr lang="en-US"/>
              <a:t>Chọn </a:t>
            </a:r>
            <a:r>
              <a:rPr lang="en-US" b="1"/>
              <a:t>Empty EF Designer model </a:t>
            </a:r>
            <a:r>
              <a:rPr lang="en-US"/>
              <a:t>&gt; </a:t>
            </a:r>
            <a:r>
              <a:rPr lang="en-US" b="1"/>
              <a:t>Finish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/>
              <a:t>Vào </a:t>
            </a:r>
            <a:r>
              <a:rPr lang="en-US" b="1"/>
              <a:t>Properties </a:t>
            </a:r>
            <a:r>
              <a:rPr lang="en-US"/>
              <a:t>của Model1, sửa </a:t>
            </a:r>
            <a:r>
              <a:rPr lang="en-US" b="1"/>
              <a:t>Entity Container Name</a:t>
            </a:r>
            <a:r>
              <a:rPr lang="en-US"/>
              <a:t> thành </a:t>
            </a:r>
            <a:r>
              <a:rPr lang="en-US" b="1"/>
              <a:t>BloggingContext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84" y="3190788"/>
            <a:ext cx="3086531" cy="12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13" y="5634186"/>
            <a:ext cx="3921462" cy="872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26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New Entity &gt; 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Mặc định khi thêm một Entity ====&gt;</a:t>
            </a:r>
          </a:p>
          <a:p>
            <a:r>
              <a:rPr lang="en-US" b="1"/>
              <a:t>Add</a:t>
            </a:r>
            <a:r>
              <a:rPr lang="en-US"/>
              <a:t> &gt; </a:t>
            </a:r>
            <a:r>
              <a:rPr lang="en-US" b="1"/>
              <a:t>Scalar Property</a:t>
            </a:r>
          </a:p>
          <a:p>
            <a:pPr marL="457200" lvl="1" indent="0">
              <a:buNone/>
            </a:pPr>
            <a:r>
              <a:rPr lang="en-US"/>
              <a:t>+ Name</a:t>
            </a:r>
          </a:p>
          <a:p>
            <a:pPr marL="457200" lvl="1" indent="0">
              <a:buNone/>
            </a:pPr>
            <a:r>
              <a:rPr lang="en-US"/>
              <a:t>+ Url</a:t>
            </a:r>
          </a:p>
          <a:p>
            <a:r>
              <a:rPr lang="en-US"/>
              <a:t>Sửa tên </a:t>
            </a:r>
            <a:r>
              <a:rPr lang="en-US" b="1"/>
              <a:t>Entity</a:t>
            </a:r>
            <a:r>
              <a:rPr lang="en-US"/>
              <a:t> thành </a:t>
            </a:r>
            <a:r>
              <a:rPr lang="en-US" b="1"/>
              <a:t>Blog</a:t>
            </a:r>
          </a:p>
          <a:p>
            <a:r>
              <a:rPr lang="en-US"/>
              <a:t>Entity Set Name tự động sinh ra là Blogs!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01" y="1600200"/>
            <a:ext cx="1381318" cy="1105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2323892"/>
            <a:ext cx="1381318" cy="1486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683" y="4821524"/>
            <a:ext cx="3161448" cy="699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17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một entity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Post</a:t>
            </a:r>
            <a:r>
              <a:rPr lang="en-US"/>
              <a:t> (</a:t>
            </a:r>
            <a:r>
              <a:rPr lang="en-US" u="sng"/>
              <a:t>PostId</a:t>
            </a:r>
            <a:r>
              <a:rPr lang="en-US"/>
              <a:t>, Title, Content)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11" y="2347793"/>
            <a:ext cx="7702884" cy="3767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40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https://msdn.microsoft.com/en-us/data/ef.aspx</a:t>
            </a:r>
            <a:r>
              <a:rPr lang="en-US"/>
              <a:t> </a:t>
            </a:r>
          </a:p>
          <a:p>
            <a:r>
              <a:rPr lang="en-US"/>
              <a:t>Công cụ ORM (Object relational mapping)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291"/>
            <a:ext cx="4129709" cy="4129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8" y="3259110"/>
            <a:ext cx="1566561" cy="15665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62984" y="2805992"/>
            <a:ext cx="13647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4519" y="3867145"/>
            <a:ext cx="7773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09" y="2984046"/>
            <a:ext cx="1651907" cy="16519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929" y="4051526"/>
            <a:ext cx="952500" cy="952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0" y="5064148"/>
            <a:ext cx="13735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3903736" y="3491919"/>
            <a:ext cx="2239332" cy="67591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mapping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0433" y="5430362"/>
            <a:ext cx="6357567" cy="1212707"/>
            <a:chOff x="381000" y="5424806"/>
            <a:chExt cx="6357567" cy="1212707"/>
          </a:xfrm>
        </p:grpSpPr>
        <p:sp>
          <p:nvSpPr>
            <p:cNvPr id="14" name="Rectangle 13"/>
            <p:cNvSpPr/>
            <p:nvPr/>
          </p:nvSpPr>
          <p:spPr>
            <a:xfrm>
              <a:off x="1662984" y="5424807"/>
              <a:ext cx="5075583" cy="12127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marL="285750" indent="-285750">
                <a:buFontTx/>
                <a:buChar char="-"/>
              </a:pPr>
              <a:r>
                <a:rPr lang="en-US"/>
                <a:t>Thao tác với bảng trong CSDL quan hệ như đối tượng trong bộ nhớ</a:t>
              </a:r>
            </a:p>
            <a:p>
              <a:pPr marL="285750" indent="-285750">
                <a:buFontTx/>
                <a:buChar char="-"/>
              </a:pPr>
              <a:r>
                <a:rPr lang="en-US"/>
                <a:t>Che giấu sự phức tạp của các bảng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" y="5424806"/>
              <a:ext cx="1281984" cy="12127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ORM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112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bản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blog có nhiều post</a:t>
            </a:r>
          </a:p>
          <a:p>
            <a:r>
              <a:rPr lang="en-US"/>
              <a:t>Một post thuộc về một blog</a:t>
            </a:r>
          </a:p>
          <a:p>
            <a:endParaRPr lang="en-US"/>
          </a:p>
          <a:p>
            <a:r>
              <a:rPr lang="en-US"/>
              <a:t>Toolbox: Click chọn </a:t>
            </a:r>
            <a:r>
              <a:rPr lang="en-US" b="1"/>
              <a:t>Association</a:t>
            </a:r>
          </a:p>
          <a:p>
            <a:r>
              <a:rPr lang="en-US"/>
              <a:t>Kéo thả hướng từ </a:t>
            </a:r>
            <a:r>
              <a:rPr lang="en-US" b="1"/>
              <a:t>Blog</a:t>
            </a:r>
            <a:r>
              <a:rPr lang="en-US"/>
              <a:t> sang </a:t>
            </a:r>
            <a:r>
              <a:rPr lang="en-US" b="1"/>
              <a:t>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05" y="4236595"/>
            <a:ext cx="4594695" cy="2392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66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Sinh dữ liệu vào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Right click &gt; </a:t>
            </a:r>
            <a:r>
              <a:rPr lang="en-US" b="1"/>
              <a:t>Generate database from model…</a:t>
            </a:r>
          </a:p>
          <a:p>
            <a:r>
              <a:rPr lang="en-US" b="1"/>
              <a:t>New Connection</a:t>
            </a:r>
            <a:r>
              <a:rPr lang="en-US"/>
              <a:t>, tạo mới CSDL </a:t>
            </a:r>
            <a:r>
              <a:rPr lang="en-US" b="1"/>
              <a:t>Blogging</a:t>
            </a:r>
          </a:p>
          <a:p>
            <a:endParaRPr lang="en-US" b="1"/>
          </a:p>
          <a:p>
            <a:endParaRPr lang="en-US" b="1"/>
          </a:p>
          <a:p>
            <a:r>
              <a:rPr lang="en-US"/>
              <a:t>Thao tác CRUD như bình thường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10" y="2745064"/>
            <a:ext cx="7100088" cy="741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34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Thay đổi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Thêm một entity mới, chọn Generate database from model… để có file ánh xạ mới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1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hai class cơ bản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72" y="1805766"/>
            <a:ext cx="5656031" cy="1943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41" y="4259406"/>
            <a:ext cx="4411647" cy="2198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02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BloggingContext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14398"/>
            <a:ext cx="5597461" cy="20956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55406" y="1881485"/>
            <a:ext cx="25885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Tên database </a:t>
            </a:r>
          </a:p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sẽ được tạo ra</a:t>
            </a:r>
          </a:p>
        </p:txBody>
      </p:sp>
      <p:sp>
        <p:nvSpPr>
          <p:cNvPr id="8" name="Left Arrow 7"/>
          <p:cNvSpPr/>
          <p:nvPr/>
        </p:nvSpPr>
        <p:spPr>
          <a:xfrm>
            <a:off x="5978461" y="2148840"/>
            <a:ext cx="576945" cy="271254"/>
          </a:xfrm>
          <a:prstGeom prst="leftArrow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8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db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Server Explorer &gt; Add new Connection..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3" y="2411496"/>
            <a:ext cx="4510098" cy="3753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60" y="2406077"/>
            <a:ext cx="2959656" cy="3758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53793" y="3177540"/>
            <a:ext cx="920677" cy="3543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4131" y="5713095"/>
            <a:ext cx="1214719" cy="3543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074" y="6308593"/>
            <a:ext cx="83868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Mặc định CSDL là sql express hoặc localdb: (localdb)\mssqllocaldb</a:t>
            </a:r>
          </a:p>
        </p:txBody>
      </p:sp>
    </p:spTree>
    <p:extLst>
      <p:ext uri="{BB962C8B-B14F-4D97-AF65-F5344CB8AC3E}">
        <p14:creationId xmlns:p14="http://schemas.microsoft.com/office/powerpoint/2010/main" val="766378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26707"/>
            <a:ext cx="6317835" cy="4812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492" y="1512570"/>
            <a:ext cx="2029108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030714" y="6320393"/>
            <a:ext cx="27430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Dữ liệu sẽ được lưu ở đâu?</a:t>
            </a:r>
          </a:p>
        </p:txBody>
      </p:sp>
    </p:spTree>
    <p:extLst>
      <p:ext uri="{BB962C8B-B14F-4D97-AF65-F5344CB8AC3E}">
        <p14:creationId xmlns:p14="http://schemas.microsoft.com/office/powerpoint/2010/main" val="411824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Linh động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Lưu trong app.config hoặc web.config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Chỉ định trong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58" y="2267823"/>
            <a:ext cx="6151192" cy="1641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21" y="4866240"/>
            <a:ext cx="4600879" cy="1603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319853" y="2686050"/>
            <a:ext cx="2783767" cy="3543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48503" y="5490645"/>
            <a:ext cx="2738047" cy="3543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5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Góc suy ngẫm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 đợi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93160"/>
            <a:ext cx="8475552" cy="49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14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Entity framework vs LINQ?</a:t>
            </a:r>
          </a:p>
          <a:p>
            <a:r>
              <a:rPr lang="en-US"/>
              <a:t>Chính xác hơn</a:t>
            </a:r>
          </a:p>
          <a:p>
            <a:pPr lvl="1"/>
            <a:r>
              <a:rPr lang="en-US"/>
              <a:t>LINQ 2 Entity vs LINQ 2 SQL?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035" y="3329608"/>
            <a:ext cx="3886200" cy="2395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ENTITY FRAMEWORK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Hỗ trợ nhiều ADO.Net data provider</a:t>
            </a:r>
          </a:p>
          <a:p>
            <a:r>
              <a:rPr lang="en-US">
                <a:solidFill>
                  <a:schemeClr val="bg1"/>
                </a:solidFill>
              </a:rPr>
              <a:t>Ánh xạ một class thành nhiều table</a:t>
            </a:r>
          </a:p>
          <a:p>
            <a:r>
              <a:rPr lang="en-US">
                <a:solidFill>
                  <a:schemeClr val="bg1"/>
                </a:solidFill>
              </a:rPr>
              <a:t>Xử lí được quan hệ nhiều – nhiều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Thích hợp: n-tier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2317" y="3329608"/>
            <a:ext cx="3886200" cy="2395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LINQ 2 SQL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Chỉ làm việc với SQL</a:t>
            </a:r>
          </a:p>
          <a:p>
            <a:r>
              <a:rPr lang="en-US">
                <a:solidFill>
                  <a:schemeClr val="bg1"/>
                </a:solidFill>
              </a:rPr>
              <a:t>Chỉ ánh xạ được với một db schema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Thích hợp: Phát triển nhanh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8" y="3482010"/>
            <a:ext cx="383484" cy="383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419476"/>
            <a:ext cx="508552" cy="5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3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mdf cùng 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Trích xuất mdf ra để copy</a:t>
            </a:r>
          </a:p>
          <a:p>
            <a:pPr lvl="1"/>
            <a:r>
              <a:rPr lang="en-US"/>
              <a:t>Nhấn phải &gt; Tasks &gt; Detach…</a:t>
            </a:r>
          </a:p>
          <a:p>
            <a:pPr lvl="1"/>
            <a:r>
              <a:rPr lang="en-US"/>
              <a:t>Nhớ check Drop connections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ờng dẫn database:</a:t>
            </a:r>
          </a:p>
          <a:p>
            <a:pPr lvl="1"/>
            <a:r>
              <a:rPr lang="en-US"/>
              <a:t>C:\Program Files\Microsoft SQL Server\MSSQL13.SQLEXPRESS\MSSQL\DATA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82" y="3268980"/>
            <a:ext cx="3876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5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sửa App.config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199"/>
            <a:ext cx="8610600" cy="5089525"/>
          </a:xfrm>
        </p:spPr>
        <p:txBody>
          <a:bodyPr>
            <a:normAutofit/>
          </a:bodyPr>
          <a:lstStyle/>
          <a:p>
            <a:r>
              <a:rPr lang="en-US"/>
              <a:t>Thay đổi connectionstring</a:t>
            </a:r>
          </a:p>
          <a:p>
            <a:r>
              <a:rPr lang="en-US"/>
              <a:t>Sửa Data Source thành</a:t>
            </a:r>
          </a:p>
          <a:p>
            <a:pPr lvl="1"/>
            <a:r>
              <a:rPr lang="en-US"/>
              <a:t>Data Source= (LocalDB)\MSSQLLocalDB; AttachDbFilename=|DataDirectory|\</a:t>
            </a:r>
            <a:r>
              <a:rPr lang="en-US" b="1">
                <a:solidFill>
                  <a:srgbClr val="0070C0"/>
                </a:solidFill>
              </a:rPr>
              <a:t>DatabaseName</a:t>
            </a:r>
            <a:r>
              <a:rPr lang="en-US"/>
              <a:t>.mdf</a:t>
            </a:r>
          </a:p>
          <a:p>
            <a:pPr lvl="1"/>
            <a:endParaRPr lang="en-US"/>
          </a:p>
          <a:p>
            <a:r>
              <a:rPr lang="en-US"/>
              <a:t>Chú ý nếu không đ</a:t>
            </a:r>
            <a:r>
              <a:rPr lang="vi-VN"/>
              <a:t>ư</a:t>
            </a:r>
            <a:r>
              <a:rPr lang="en-US"/>
              <a:t>ợc thì hàm main set nh</a:t>
            </a:r>
            <a:r>
              <a:rPr lang="vi-VN"/>
              <a:t>ư</a:t>
            </a:r>
            <a:r>
              <a:rPr lang="en-US"/>
              <a:t> sau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Khi code: Để trong thư mục debug cùng file exe</a:t>
            </a:r>
          </a:p>
          <a:p>
            <a:r>
              <a:rPr lang="en-US"/>
              <a:t>Deploy: Copy kèm là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4" y="4439602"/>
            <a:ext cx="8139731" cy="841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448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thành file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Nhấn phải &gt; Task &gt; Generate scripts</a:t>
            </a:r>
          </a:p>
          <a:p>
            <a:r>
              <a:rPr lang="en-US"/>
              <a:t>Trong b</a:t>
            </a:r>
            <a:r>
              <a:rPr lang="vi-VN"/>
              <a:t>ư</a:t>
            </a:r>
            <a:r>
              <a:rPr lang="en-US"/>
              <a:t>ớc 3 – Set scripting options &gt; Advanced</a:t>
            </a:r>
          </a:p>
          <a:p>
            <a:r>
              <a:rPr lang="en-US"/>
              <a:t>Chọn export cả l</a:t>
            </a:r>
            <a:r>
              <a:rPr lang="vi-VN"/>
              <a:t>ư</a:t>
            </a:r>
            <a:r>
              <a:rPr lang="en-US"/>
              <a:t>ợc đồ và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59" y="3484244"/>
            <a:ext cx="6469679" cy="1556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30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37" y="1743870"/>
            <a:ext cx="5132763" cy="4945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 tiết kiến trúc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0616"/>
            <a:ext cx="3324836" cy="433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cách làm việc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D:\HOCTAP\NAM_4\LTW\Seminar\Image\EF-overvie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18" y="1640800"/>
            <a:ext cx="5401589" cy="486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66204" y="1868040"/>
            <a:ext cx="2539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first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777" y="3489206"/>
            <a:ext cx="1816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first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751" y="5404146"/>
            <a:ext cx="2058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first</a:t>
            </a:r>
          </a:p>
        </p:txBody>
      </p:sp>
    </p:spTree>
    <p:extLst>
      <p:ext uri="{BB962C8B-B14F-4D97-AF65-F5344CB8AC3E}">
        <p14:creationId xmlns:p14="http://schemas.microsoft.com/office/powerpoint/2010/main" val="235248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Chuột phải vào project muốn sử dụng EF, chọn </a:t>
            </a:r>
            <a:r>
              <a:rPr lang="en-US" b="1"/>
              <a:t>Manage Nuget Packages</a:t>
            </a:r>
            <a:r>
              <a:rPr lang="en-US"/>
              <a:t>....</a:t>
            </a:r>
          </a:p>
          <a:p>
            <a:r>
              <a:rPr lang="en-US"/>
              <a:t>Ở tab </a:t>
            </a:r>
            <a:r>
              <a:rPr lang="en-US" b="1"/>
              <a:t>Browse</a:t>
            </a:r>
            <a:r>
              <a:rPr lang="en-US"/>
              <a:t> gõ </a:t>
            </a:r>
            <a:r>
              <a:rPr lang="en-US" b="1"/>
              <a:t>entity</a:t>
            </a:r>
            <a:r>
              <a:rPr lang="en-US"/>
              <a:t>, bấm </a:t>
            </a:r>
            <a:r>
              <a:rPr lang="en-US" b="1"/>
              <a:t>Install</a:t>
            </a:r>
            <a:r>
              <a:rPr lang="en-US"/>
              <a:t> để cài đặt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34922"/>
            <a:ext cx="8346253" cy="22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Chuẩn bị CSDL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7" y="1526721"/>
            <a:ext cx="7203083" cy="301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45" y="4775019"/>
            <a:ext cx="1293822" cy="1238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952" y="4697219"/>
            <a:ext cx="4105848" cy="1476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774570" y="6307107"/>
            <a:ext cx="53361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Phiên bản Visual Studio: 2015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105434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806258"/>
            <a:ext cx="8564686" cy="857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Entity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Add</a:t>
            </a:r>
            <a:r>
              <a:rPr lang="en-US"/>
              <a:t> &gt; </a:t>
            </a:r>
            <a:r>
              <a:rPr lang="en-US" b="1"/>
              <a:t>New Item </a:t>
            </a:r>
            <a:r>
              <a:rPr lang="en-US"/>
              <a:t>&gt; </a:t>
            </a:r>
            <a:r>
              <a:rPr lang="en-US" b="1"/>
              <a:t>ADO.Net Entity Data Model</a:t>
            </a:r>
          </a:p>
          <a:p>
            <a:r>
              <a:rPr lang="en-US"/>
              <a:t>Chọn </a:t>
            </a:r>
            <a:r>
              <a:rPr lang="en-US" b="1"/>
              <a:t>Generate from database </a:t>
            </a:r>
            <a:r>
              <a:rPr lang="en-US"/>
              <a:t>&gt; </a:t>
            </a:r>
            <a:r>
              <a:rPr lang="en-US" b="1"/>
              <a:t>Next</a:t>
            </a:r>
          </a:p>
          <a:p>
            <a:r>
              <a:rPr lang="en-US"/>
              <a:t>Chọn kiểu model là </a:t>
            </a:r>
            <a:r>
              <a:rPr lang="en-US" b="1"/>
              <a:t>EF Designer from database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Chọn </a:t>
            </a:r>
            <a:r>
              <a:rPr lang="en-US" b="1"/>
              <a:t>New Connection </a:t>
            </a:r>
            <a:r>
              <a:rPr lang="en-US"/>
              <a:t>và chọn CSDL </a:t>
            </a:r>
            <a:r>
              <a:rPr lang="en-US" b="1"/>
              <a:t>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231" y="3337260"/>
            <a:ext cx="4175204" cy="1648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853454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1017</TotalTime>
  <Words>660</Words>
  <Application>Microsoft Office PowerPoint</Application>
  <PresentationFormat>Trình chiếu Trên màn hình (4:3)</PresentationFormat>
  <Paragraphs>169</Paragraphs>
  <Slides>33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</vt:lpstr>
      <vt:lpstr>Wingdings</vt:lpstr>
      <vt:lpstr>BlueTheme2015</vt:lpstr>
      <vt:lpstr>Entity framework</vt:lpstr>
      <vt:lpstr>Entity framework là gì?</vt:lpstr>
      <vt:lpstr>Mong đợi</vt:lpstr>
      <vt:lpstr>Chi tiết kiến trúc</vt:lpstr>
      <vt:lpstr>3 cách làm việc</vt:lpstr>
      <vt:lpstr>Cài đặt</vt:lpstr>
      <vt:lpstr>Database first</vt:lpstr>
      <vt:lpstr>Chuẩn bị CSDL</vt:lpstr>
      <vt:lpstr>Thêm Entity Data Model</vt:lpstr>
      <vt:lpstr>Chọn bảng muốn lấy thông tin</vt:lpstr>
      <vt:lpstr>Checkpoint</vt:lpstr>
      <vt:lpstr>Khảo sát nội dung file edmx</vt:lpstr>
      <vt:lpstr>Nội dung lớp Class và Student</vt:lpstr>
      <vt:lpstr>Các thao tác cơ bản</vt:lpstr>
      <vt:lpstr>Mã nguồn ví dụ</vt:lpstr>
      <vt:lpstr>Model first</vt:lpstr>
      <vt:lpstr>Thêm mới model</vt:lpstr>
      <vt:lpstr>Add New Entity &gt; Blog</vt:lpstr>
      <vt:lpstr>Thêm một entity khác</vt:lpstr>
      <vt:lpstr>Thêm bản số</vt:lpstr>
      <vt:lpstr>Sinh dữ liệu vào database</vt:lpstr>
      <vt:lpstr>Thay đổi mô hình</vt:lpstr>
      <vt:lpstr>Code first</vt:lpstr>
      <vt:lpstr>Thêm hai class cơ bản</vt:lpstr>
      <vt:lpstr>Thêm BloggingContext</vt:lpstr>
      <vt:lpstr>Thêm db connection</vt:lpstr>
      <vt:lpstr>Checkpoint</vt:lpstr>
      <vt:lpstr>Linh động Database</vt:lpstr>
      <vt:lpstr>Góc suy ngẫm</vt:lpstr>
      <vt:lpstr>Câu hỏi</vt:lpstr>
      <vt:lpstr>Sử dụng mdf cùng exe</vt:lpstr>
      <vt:lpstr>Chỉnh sửa App.config</vt:lpstr>
      <vt:lpstr>Export thành file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NGUYỄN ANH TUẤN</cp:lastModifiedBy>
  <cp:revision>156</cp:revision>
  <dcterms:created xsi:type="dcterms:W3CDTF">2016-05-17T20:13:04Z</dcterms:created>
  <dcterms:modified xsi:type="dcterms:W3CDTF">2019-12-18T16:05:34Z</dcterms:modified>
</cp:coreProperties>
</file>