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rnett  Justin" initials="BJ" lastIdx="1" clrIdx="0">
    <p:extLst>
      <p:ext uri="{19B8F6BF-5375-455C-9EA6-DF929625EA0E}">
        <p15:presenceInfo xmlns:p15="http://schemas.microsoft.com/office/powerpoint/2012/main" userId="Burnett  Just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ường IT" userId="92c683a95133cba2" providerId="LiveId" clId="{BF715FCA-4808-4F72-B42C-CE46B573B714}"/>
    <pc:docChg chg="undo custSel addSld modSld">
      <pc:chgData name="Trường IT" userId="92c683a95133cba2" providerId="LiveId" clId="{BF715FCA-4808-4F72-B42C-CE46B573B714}" dt="2019-01-05T03:24:12.441" v="134" actId="1076"/>
      <pc:docMkLst>
        <pc:docMk/>
      </pc:docMkLst>
      <pc:sldChg chg="addSp delSp modSp add mod setBg">
        <pc:chgData name="Trường IT" userId="92c683a95133cba2" providerId="LiveId" clId="{BF715FCA-4808-4F72-B42C-CE46B573B714}" dt="2019-01-05T03:22:30.064" v="92" actId="27614"/>
        <pc:sldMkLst>
          <pc:docMk/>
          <pc:sldMk cId="354245630" sldId="268"/>
        </pc:sldMkLst>
        <pc:spChg chg="mod">
          <ac:chgData name="Trường IT" userId="92c683a95133cba2" providerId="LiveId" clId="{BF715FCA-4808-4F72-B42C-CE46B573B714}" dt="2019-01-05T03:22:28.692" v="89" actId="2711"/>
          <ac:spMkLst>
            <pc:docMk/>
            <pc:sldMk cId="354245630" sldId="268"/>
            <ac:spMk id="2" creationId="{D652C036-10F8-4208-9A91-C6D5010B8F79}"/>
          </ac:spMkLst>
        </pc:spChg>
        <pc:spChg chg="del">
          <ac:chgData name="Trường IT" userId="92c683a95133cba2" providerId="LiveId" clId="{BF715FCA-4808-4F72-B42C-CE46B573B714}" dt="2019-01-05T03:22:02.836" v="69"/>
          <ac:spMkLst>
            <pc:docMk/>
            <pc:sldMk cId="354245630" sldId="268"/>
            <ac:spMk id="3" creationId="{7DC899DE-9EA6-423D-B5CB-F20C781115E2}"/>
          </ac:spMkLst>
        </pc:spChg>
        <pc:spChg chg="add del">
          <ac:chgData name="Trường IT" userId="92c683a95133cba2" providerId="LiveId" clId="{BF715FCA-4808-4F72-B42C-CE46B573B714}" dt="2019-01-05T03:22:11.249" v="71" actId="26606"/>
          <ac:spMkLst>
            <pc:docMk/>
            <pc:sldMk cId="354245630" sldId="268"/>
            <ac:spMk id="9" creationId="{84C75E2B-CACA-478C-B26B-182AF87A18E3}"/>
          </ac:spMkLst>
        </pc:spChg>
        <pc:spChg chg="add del">
          <ac:chgData name="Trường IT" userId="92c683a95133cba2" providerId="LiveId" clId="{BF715FCA-4808-4F72-B42C-CE46B573B714}" dt="2019-01-05T03:22:12.131" v="73" actId="26606"/>
          <ac:spMkLst>
            <pc:docMk/>
            <pc:sldMk cId="354245630" sldId="268"/>
            <ac:spMk id="12" creationId="{C7157C7B-5BD6-404A-9073-673C1198EFA5}"/>
          </ac:spMkLst>
        </pc:spChg>
        <pc:spChg chg="add del">
          <ac:chgData name="Trường IT" userId="92c683a95133cba2" providerId="LiveId" clId="{BF715FCA-4808-4F72-B42C-CE46B573B714}" dt="2019-01-05T03:22:12.131" v="73" actId="26606"/>
          <ac:spMkLst>
            <pc:docMk/>
            <pc:sldMk cId="354245630" sldId="268"/>
            <ac:spMk id="14" creationId="{244BC347-8964-476D-89D3-92BAE6D56FB9}"/>
          </ac:spMkLst>
        </pc:spChg>
        <pc:spChg chg="add del">
          <ac:chgData name="Trường IT" userId="92c683a95133cba2" providerId="LiveId" clId="{BF715FCA-4808-4F72-B42C-CE46B573B714}" dt="2019-01-05T03:22:12.131" v="73" actId="26606"/>
          <ac:spMkLst>
            <pc:docMk/>
            <pc:sldMk cId="354245630" sldId="268"/>
            <ac:spMk id="17" creationId="{EA2439B6-30E5-430A-83D7-A2F30F3B4D4B}"/>
          </ac:spMkLst>
        </pc:spChg>
        <pc:spChg chg="add del">
          <ac:chgData name="Trường IT" userId="92c683a95133cba2" providerId="LiveId" clId="{BF715FCA-4808-4F72-B42C-CE46B573B714}" dt="2019-01-05T03:22:15.675" v="77" actId="26606"/>
          <ac:spMkLst>
            <pc:docMk/>
            <pc:sldMk cId="354245630" sldId="268"/>
            <ac:spMk id="19" creationId="{36B04CFB-FAE5-47DD-9B3E-4E9BA7A89CC1}"/>
          </ac:spMkLst>
        </pc:spChg>
        <pc:spChg chg="add del">
          <ac:chgData name="Trường IT" userId="92c683a95133cba2" providerId="LiveId" clId="{BF715FCA-4808-4F72-B42C-CE46B573B714}" dt="2019-01-05T03:22:13.526" v="75" actId="26606"/>
          <ac:spMkLst>
            <pc:docMk/>
            <pc:sldMk cId="354245630" sldId="268"/>
            <ac:spMk id="22" creationId="{C3A44A18-DAB9-46A6-8454-3A0898CDB504}"/>
          </ac:spMkLst>
        </pc:spChg>
        <pc:spChg chg="add del">
          <ac:chgData name="Trường IT" userId="92c683a95133cba2" providerId="LiveId" clId="{BF715FCA-4808-4F72-B42C-CE46B573B714}" dt="2019-01-05T03:22:13.526" v="75" actId="26606"/>
          <ac:spMkLst>
            <pc:docMk/>
            <pc:sldMk cId="354245630" sldId="268"/>
            <ac:spMk id="23" creationId="{705841ED-BA63-4F25-B31B-A4692716FB80}"/>
          </ac:spMkLst>
        </pc:spChg>
        <pc:spChg chg="add del">
          <ac:chgData name="Trường IT" userId="92c683a95133cba2" providerId="LiveId" clId="{BF715FCA-4808-4F72-B42C-CE46B573B714}" dt="2019-01-05T03:22:13.526" v="75" actId="26606"/>
          <ac:spMkLst>
            <pc:docMk/>
            <pc:sldMk cId="354245630" sldId="268"/>
            <ac:spMk id="25" creationId="{F65D8C01-FBED-4BDC-A736-8252290F0426}"/>
          </ac:spMkLst>
        </pc:spChg>
        <pc:spChg chg="add del">
          <ac:chgData name="Trường IT" userId="92c683a95133cba2" providerId="LiveId" clId="{BF715FCA-4808-4F72-B42C-CE46B573B714}" dt="2019-01-05T03:22:15.675" v="77" actId="26606"/>
          <ac:spMkLst>
            <pc:docMk/>
            <pc:sldMk cId="354245630" sldId="268"/>
            <ac:spMk id="30" creationId="{0CABCAE3-64FC-4149-819F-2C1812824154}"/>
          </ac:spMkLst>
        </pc:spChg>
        <pc:spChg chg="add del">
          <ac:chgData name="Trường IT" userId="92c683a95133cba2" providerId="LiveId" clId="{BF715FCA-4808-4F72-B42C-CE46B573B714}" dt="2019-01-05T03:22:15.675" v="77" actId="26606"/>
          <ac:spMkLst>
            <pc:docMk/>
            <pc:sldMk cId="354245630" sldId="268"/>
            <ac:spMk id="35" creationId="{2FA7AD0A-1871-4DF8-9235-F49D0513B9C1}"/>
          </ac:spMkLst>
        </pc:spChg>
        <pc:spChg chg="add del">
          <ac:chgData name="Trường IT" userId="92c683a95133cba2" providerId="LiveId" clId="{BF715FCA-4808-4F72-B42C-CE46B573B714}" dt="2019-01-05T03:22:15.675" v="77" actId="26606"/>
          <ac:spMkLst>
            <pc:docMk/>
            <pc:sldMk cId="354245630" sldId="268"/>
            <ac:spMk id="39" creationId="{622F7FD7-8884-4FD5-95AB-0B5C6033ADF7}"/>
          </ac:spMkLst>
        </pc:spChg>
        <pc:spChg chg="add del">
          <ac:chgData name="Trường IT" userId="92c683a95133cba2" providerId="LiveId" clId="{BF715FCA-4808-4F72-B42C-CE46B573B714}" dt="2019-01-05T03:22:18.036" v="79" actId="26606"/>
          <ac:spMkLst>
            <pc:docMk/>
            <pc:sldMk cId="354245630" sldId="268"/>
            <ac:spMk id="42" creationId="{0CABCAE3-64FC-4149-819F-2C1812824154}"/>
          </ac:spMkLst>
        </pc:spChg>
        <pc:spChg chg="add del">
          <ac:chgData name="Trường IT" userId="92c683a95133cba2" providerId="LiveId" clId="{BF715FCA-4808-4F72-B42C-CE46B573B714}" dt="2019-01-05T03:22:18.036" v="79" actId="26606"/>
          <ac:spMkLst>
            <pc:docMk/>
            <pc:sldMk cId="354245630" sldId="268"/>
            <ac:spMk id="46" creationId="{11587617-1CD9-4BB4-8FDB-02547523FBEA}"/>
          </ac:spMkLst>
        </pc:spChg>
        <pc:spChg chg="add del">
          <ac:chgData name="Trường IT" userId="92c683a95133cba2" providerId="LiveId" clId="{BF715FCA-4808-4F72-B42C-CE46B573B714}" dt="2019-01-05T03:22:18.036" v="79" actId="26606"/>
          <ac:spMkLst>
            <pc:docMk/>
            <pc:sldMk cId="354245630" sldId="268"/>
            <ac:spMk id="47" creationId="{B2359BEA-F467-446B-9ED2-7DE4AE3940C4}"/>
          </ac:spMkLst>
        </pc:spChg>
        <pc:spChg chg="add del">
          <ac:chgData name="Trường IT" userId="92c683a95133cba2" providerId="LiveId" clId="{BF715FCA-4808-4F72-B42C-CE46B573B714}" dt="2019-01-05T03:22:19.467" v="81" actId="26606"/>
          <ac:spMkLst>
            <pc:docMk/>
            <pc:sldMk cId="354245630" sldId="268"/>
            <ac:spMk id="52" creationId="{84C75E2B-CACA-478C-B26B-182AF87A18E3}"/>
          </ac:spMkLst>
        </pc:spChg>
        <pc:spChg chg="add del">
          <ac:chgData name="Trường IT" userId="92c683a95133cba2" providerId="LiveId" clId="{BF715FCA-4808-4F72-B42C-CE46B573B714}" dt="2019-01-05T03:22:19.467" v="81" actId="26606"/>
          <ac:spMkLst>
            <pc:docMk/>
            <pc:sldMk cId="354245630" sldId="268"/>
            <ac:spMk id="56" creationId="{274FF48E-21C6-4ED1-8D57-5D27A7B766F0}"/>
          </ac:spMkLst>
        </pc:spChg>
        <pc:spChg chg="add del">
          <ac:chgData name="Trường IT" userId="92c683a95133cba2" providerId="LiveId" clId="{BF715FCA-4808-4F72-B42C-CE46B573B714}" dt="2019-01-05T03:22:19.467" v="81" actId="26606"/>
          <ac:spMkLst>
            <pc:docMk/>
            <pc:sldMk cId="354245630" sldId="268"/>
            <ac:spMk id="57" creationId="{EDE4EA73-B3EE-41C9-8DED-BFE8955857D6}"/>
          </ac:spMkLst>
        </pc:spChg>
        <pc:spChg chg="add del">
          <ac:chgData name="Trường IT" userId="92c683a95133cba2" providerId="LiveId" clId="{BF715FCA-4808-4F72-B42C-CE46B573B714}" dt="2019-01-05T03:22:20.173" v="83" actId="26606"/>
          <ac:spMkLst>
            <pc:docMk/>
            <pc:sldMk cId="354245630" sldId="268"/>
            <ac:spMk id="62" creationId="{0CABCAE3-64FC-4149-819F-2C1812824154}"/>
          </ac:spMkLst>
        </pc:spChg>
        <pc:spChg chg="add del">
          <ac:chgData name="Trường IT" userId="92c683a95133cba2" providerId="LiveId" clId="{BF715FCA-4808-4F72-B42C-CE46B573B714}" dt="2019-01-05T03:22:20.173" v="83" actId="26606"/>
          <ac:spMkLst>
            <pc:docMk/>
            <pc:sldMk cId="354245630" sldId="268"/>
            <ac:spMk id="66" creationId="{11587617-1CD9-4BB4-8FDB-02547523FBEA}"/>
          </ac:spMkLst>
        </pc:spChg>
        <pc:spChg chg="add del">
          <ac:chgData name="Trường IT" userId="92c683a95133cba2" providerId="LiveId" clId="{BF715FCA-4808-4F72-B42C-CE46B573B714}" dt="2019-01-05T03:22:20.173" v="83" actId="26606"/>
          <ac:spMkLst>
            <pc:docMk/>
            <pc:sldMk cId="354245630" sldId="268"/>
            <ac:spMk id="67" creationId="{B2359BEA-F467-446B-9ED2-7DE4AE3940C4}"/>
          </ac:spMkLst>
        </pc:spChg>
        <pc:spChg chg="add del">
          <ac:chgData name="Trường IT" userId="92c683a95133cba2" providerId="LiveId" clId="{BF715FCA-4808-4F72-B42C-CE46B573B714}" dt="2019-01-05T03:22:21.394" v="85" actId="26606"/>
          <ac:spMkLst>
            <pc:docMk/>
            <pc:sldMk cId="354245630" sldId="268"/>
            <ac:spMk id="72" creationId="{84C75E2B-CACA-478C-B26B-182AF87A18E3}"/>
          </ac:spMkLst>
        </pc:spChg>
        <pc:spChg chg="add del">
          <ac:chgData name="Trường IT" userId="92c683a95133cba2" providerId="LiveId" clId="{BF715FCA-4808-4F72-B42C-CE46B573B714}" dt="2019-01-05T03:22:21.394" v="85" actId="26606"/>
          <ac:spMkLst>
            <pc:docMk/>
            <pc:sldMk cId="354245630" sldId="268"/>
            <ac:spMk id="76" creationId="{274FF48E-21C6-4ED1-8D57-5D27A7B766F0}"/>
          </ac:spMkLst>
        </pc:spChg>
        <pc:spChg chg="add del">
          <ac:chgData name="Trường IT" userId="92c683a95133cba2" providerId="LiveId" clId="{BF715FCA-4808-4F72-B42C-CE46B573B714}" dt="2019-01-05T03:22:21.394" v="85" actId="26606"/>
          <ac:spMkLst>
            <pc:docMk/>
            <pc:sldMk cId="354245630" sldId="268"/>
            <ac:spMk id="77" creationId="{EDE4EA73-B3EE-41C9-8DED-BFE8955857D6}"/>
          </ac:spMkLst>
        </pc:spChg>
        <pc:spChg chg="add del">
          <ac:chgData name="Trường IT" userId="92c683a95133cba2" providerId="LiveId" clId="{BF715FCA-4808-4F72-B42C-CE46B573B714}" dt="2019-01-05T03:22:22.906" v="87" actId="26606"/>
          <ac:spMkLst>
            <pc:docMk/>
            <pc:sldMk cId="354245630" sldId="268"/>
            <ac:spMk id="82" creationId="{0CABCAE3-64FC-4149-819F-2C1812824154}"/>
          </ac:spMkLst>
        </pc:spChg>
        <pc:spChg chg="add del">
          <ac:chgData name="Trường IT" userId="92c683a95133cba2" providerId="LiveId" clId="{BF715FCA-4808-4F72-B42C-CE46B573B714}" dt="2019-01-05T03:22:22.906" v="87" actId="26606"/>
          <ac:spMkLst>
            <pc:docMk/>
            <pc:sldMk cId="354245630" sldId="268"/>
            <ac:spMk id="86" creationId="{11587617-1CD9-4BB4-8FDB-02547523FBEA}"/>
          </ac:spMkLst>
        </pc:spChg>
        <pc:spChg chg="add del">
          <ac:chgData name="Trường IT" userId="92c683a95133cba2" providerId="LiveId" clId="{BF715FCA-4808-4F72-B42C-CE46B573B714}" dt="2019-01-05T03:22:22.906" v="87" actId="26606"/>
          <ac:spMkLst>
            <pc:docMk/>
            <pc:sldMk cId="354245630" sldId="268"/>
            <ac:spMk id="87" creationId="{B2359BEA-F467-446B-9ED2-7DE4AE3940C4}"/>
          </ac:spMkLst>
        </pc:spChg>
        <pc:spChg chg="add">
          <ac:chgData name="Trường IT" userId="92c683a95133cba2" providerId="LiveId" clId="{BF715FCA-4808-4F72-B42C-CE46B573B714}" dt="2019-01-05T03:22:22.964" v="88" actId="26606"/>
          <ac:spMkLst>
            <pc:docMk/>
            <pc:sldMk cId="354245630" sldId="268"/>
            <ac:spMk id="92" creationId="{84C75E2B-CACA-478C-B26B-182AF87A18E3}"/>
          </ac:spMkLst>
        </pc:spChg>
        <pc:spChg chg="add">
          <ac:chgData name="Trường IT" userId="92c683a95133cba2" providerId="LiveId" clId="{BF715FCA-4808-4F72-B42C-CE46B573B714}" dt="2019-01-05T03:22:22.964" v="88" actId="26606"/>
          <ac:spMkLst>
            <pc:docMk/>
            <pc:sldMk cId="354245630" sldId="268"/>
            <ac:spMk id="96" creationId="{274FF48E-21C6-4ED1-8D57-5D27A7B766F0}"/>
          </ac:spMkLst>
        </pc:spChg>
        <pc:spChg chg="add">
          <ac:chgData name="Trường IT" userId="92c683a95133cba2" providerId="LiveId" clId="{BF715FCA-4808-4F72-B42C-CE46B573B714}" dt="2019-01-05T03:22:22.964" v="88" actId="26606"/>
          <ac:spMkLst>
            <pc:docMk/>
            <pc:sldMk cId="354245630" sldId="268"/>
            <ac:spMk id="97" creationId="{EDE4EA73-B3EE-41C9-8DED-BFE8955857D6}"/>
          </ac:spMkLst>
        </pc:spChg>
        <pc:grpChg chg="add del">
          <ac:chgData name="Trường IT" userId="92c683a95133cba2" providerId="LiveId" clId="{BF715FCA-4808-4F72-B42C-CE46B573B714}" dt="2019-01-05T03:22:15.675" v="77" actId="26606"/>
          <ac:grpSpMkLst>
            <pc:docMk/>
            <pc:sldMk cId="354245630" sldId="268"/>
            <ac:grpSpMk id="36" creationId="{E8ACF89C-CFC3-4D68-B3C4-2BEFB7BBE5F7}"/>
          </ac:grpSpMkLst>
        </pc:grpChg>
        <pc:picChg chg="add del mod">
          <ac:chgData name="Trường IT" userId="92c683a95133cba2" providerId="LiveId" clId="{BF715FCA-4808-4F72-B42C-CE46B573B714}" dt="2019-01-05T03:22:29.963" v="91" actId="27614"/>
          <ac:picMkLst>
            <pc:docMk/>
            <pc:sldMk cId="354245630" sldId="268"/>
            <ac:picMk id="4" creationId="{343BE9F6-7423-47A0-98D5-8CD064865739}"/>
          </ac:picMkLst>
        </pc:picChg>
        <pc:picChg chg="add del">
          <ac:chgData name="Trường IT" userId="92c683a95133cba2" providerId="LiveId" clId="{BF715FCA-4808-4F72-B42C-CE46B573B714}" dt="2019-01-05T03:22:12.131" v="73" actId="26606"/>
          <ac:picMkLst>
            <pc:docMk/>
            <pc:sldMk cId="354245630" sldId="268"/>
            <ac:picMk id="7" creationId="{343BE9F6-7423-47A0-98D5-8CD064865739}"/>
          </ac:picMkLst>
        </pc:picChg>
        <pc:picChg chg="add del">
          <ac:chgData name="Trường IT" userId="92c683a95133cba2" providerId="LiveId" clId="{BF715FCA-4808-4F72-B42C-CE46B573B714}" dt="2019-01-05T03:22:11.249" v="71" actId="26606"/>
          <ac:picMkLst>
            <pc:docMk/>
            <pc:sldMk cId="354245630" sldId="268"/>
            <ac:picMk id="11" creationId="{50FF2874-547C-4D14-9E18-28B19002FB8C}"/>
          </ac:picMkLst>
        </pc:picChg>
        <pc:picChg chg="add del">
          <ac:chgData name="Trường IT" userId="92c683a95133cba2" providerId="LiveId" clId="{BF715FCA-4808-4F72-B42C-CE46B573B714}" dt="2019-01-05T03:22:12.131" v="73" actId="26606"/>
          <ac:picMkLst>
            <pc:docMk/>
            <pc:sldMk cId="354245630" sldId="268"/>
            <ac:picMk id="18" creationId="{5970D13F-8358-42A9-9237-91B5B4DDA4B4}"/>
          </ac:picMkLst>
        </pc:picChg>
        <pc:picChg chg="add del">
          <ac:chgData name="Trường IT" userId="92c683a95133cba2" providerId="LiveId" clId="{BF715FCA-4808-4F72-B42C-CE46B573B714}" dt="2019-01-05T03:22:13.526" v="75" actId="26606"/>
          <ac:picMkLst>
            <pc:docMk/>
            <pc:sldMk cId="354245630" sldId="268"/>
            <ac:picMk id="26" creationId="{343BE9F6-7423-47A0-98D5-8CD064865739}"/>
          </ac:picMkLst>
        </pc:picChg>
        <pc:picChg chg="add del">
          <ac:chgData name="Trường IT" userId="92c683a95133cba2" providerId="LiveId" clId="{BF715FCA-4808-4F72-B42C-CE46B573B714}" dt="2019-01-05T03:22:13.526" v="75" actId="26606"/>
          <ac:picMkLst>
            <pc:docMk/>
            <pc:sldMk cId="354245630" sldId="268"/>
            <ac:picMk id="27" creationId="{2E465D32-A51E-44CE-9D04-60690BB4144F}"/>
          </ac:picMkLst>
        </pc:picChg>
        <pc:picChg chg="add del">
          <ac:chgData name="Trường IT" userId="92c683a95133cba2" providerId="LiveId" clId="{BF715FCA-4808-4F72-B42C-CE46B573B714}" dt="2019-01-05T03:22:15.675" v="77" actId="26606"/>
          <ac:picMkLst>
            <pc:docMk/>
            <pc:sldMk cId="354245630" sldId="268"/>
            <ac:picMk id="32" creationId="{012FDCFE-9AD2-4D8A-8CBF-B3AA37EBF6DD}"/>
          </ac:picMkLst>
        </pc:picChg>
        <pc:picChg chg="add del">
          <ac:chgData name="Trường IT" userId="92c683a95133cba2" providerId="LiveId" clId="{BF715FCA-4808-4F72-B42C-CE46B573B714}" dt="2019-01-05T03:22:15.675" v="77" actId="26606"/>
          <ac:picMkLst>
            <pc:docMk/>
            <pc:sldMk cId="354245630" sldId="268"/>
            <ac:picMk id="40" creationId="{16EFE474-4FE0-4E8F-8F09-5ED2C9E76A84}"/>
          </ac:picMkLst>
        </pc:picChg>
        <pc:picChg chg="add del">
          <ac:chgData name="Trường IT" userId="92c683a95133cba2" providerId="LiveId" clId="{BF715FCA-4808-4F72-B42C-CE46B573B714}" dt="2019-01-05T03:22:18.036" v="79" actId="26606"/>
          <ac:picMkLst>
            <pc:docMk/>
            <pc:sldMk cId="354245630" sldId="268"/>
            <ac:picMk id="43" creationId="{012FDCFE-9AD2-4D8A-8CBF-B3AA37EBF6DD}"/>
          </ac:picMkLst>
        </pc:picChg>
        <pc:picChg chg="add del">
          <ac:chgData name="Trường IT" userId="92c683a95133cba2" providerId="LiveId" clId="{BF715FCA-4808-4F72-B42C-CE46B573B714}" dt="2019-01-05T03:22:18.036" v="79" actId="26606"/>
          <ac:picMkLst>
            <pc:docMk/>
            <pc:sldMk cId="354245630" sldId="268"/>
            <ac:picMk id="49" creationId="{CEF18BD6-B169-4CEE-BB3D-71DFD6A8334C}"/>
          </ac:picMkLst>
        </pc:picChg>
        <pc:picChg chg="add del">
          <ac:chgData name="Trường IT" userId="92c683a95133cba2" providerId="LiveId" clId="{BF715FCA-4808-4F72-B42C-CE46B573B714}" dt="2019-01-05T03:22:19.467" v="81" actId="26606"/>
          <ac:picMkLst>
            <pc:docMk/>
            <pc:sldMk cId="354245630" sldId="268"/>
            <ac:picMk id="53" creationId="{50FF2874-547C-4D14-9E18-28B19002FB8C}"/>
          </ac:picMkLst>
        </pc:picChg>
        <pc:picChg chg="add del">
          <ac:chgData name="Trường IT" userId="92c683a95133cba2" providerId="LiveId" clId="{BF715FCA-4808-4F72-B42C-CE46B573B714}" dt="2019-01-05T03:22:19.467" v="81" actId="26606"/>
          <ac:picMkLst>
            <pc:docMk/>
            <pc:sldMk cId="354245630" sldId="268"/>
            <ac:picMk id="59" creationId="{CDD4A4E6-AE28-4022-81BD-8F9C976B2C5A}"/>
          </ac:picMkLst>
        </pc:picChg>
        <pc:picChg chg="add del">
          <ac:chgData name="Trường IT" userId="92c683a95133cba2" providerId="LiveId" clId="{BF715FCA-4808-4F72-B42C-CE46B573B714}" dt="2019-01-05T03:22:20.173" v="83" actId="26606"/>
          <ac:picMkLst>
            <pc:docMk/>
            <pc:sldMk cId="354245630" sldId="268"/>
            <ac:picMk id="63" creationId="{012FDCFE-9AD2-4D8A-8CBF-B3AA37EBF6DD}"/>
          </ac:picMkLst>
        </pc:picChg>
        <pc:picChg chg="add del">
          <ac:chgData name="Trường IT" userId="92c683a95133cba2" providerId="LiveId" clId="{BF715FCA-4808-4F72-B42C-CE46B573B714}" dt="2019-01-05T03:22:20.173" v="83" actId="26606"/>
          <ac:picMkLst>
            <pc:docMk/>
            <pc:sldMk cId="354245630" sldId="268"/>
            <ac:picMk id="69" creationId="{CEF18BD6-B169-4CEE-BB3D-71DFD6A8334C}"/>
          </ac:picMkLst>
        </pc:picChg>
        <pc:picChg chg="add del">
          <ac:chgData name="Trường IT" userId="92c683a95133cba2" providerId="LiveId" clId="{BF715FCA-4808-4F72-B42C-CE46B573B714}" dt="2019-01-05T03:22:21.394" v="85" actId="26606"/>
          <ac:picMkLst>
            <pc:docMk/>
            <pc:sldMk cId="354245630" sldId="268"/>
            <ac:picMk id="73" creationId="{50FF2874-547C-4D14-9E18-28B19002FB8C}"/>
          </ac:picMkLst>
        </pc:picChg>
        <pc:picChg chg="add del">
          <ac:chgData name="Trường IT" userId="92c683a95133cba2" providerId="LiveId" clId="{BF715FCA-4808-4F72-B42C-CE46B573B714}" dt="2019-01-05T03:22:21.394" v="85" actId="26606"/>
          <ac:picMkLst>
            <pc:docMk/>
            <pc:sldMk cId="354245630" sldId="268"/>
            <ac:picMk id="79" creationId="{CDD4A4E6-AE28-4022-81BD-8F9C976B2C5A}"/>
          </ac:picMkLst>
        </pc:picChg>
        <pc:picChg chg="add del">
          <ac:chgData name="Trường IT" userId="92c683a95133cba2" providerId="LiveId" clId="{BF715FCA-4808-4F72-B42C-CE46B573B714}" dt="2019-01-05T03:22:22.906" v="87" actId="26606"/>
          <ac:picMkLst>
            <pc:docMk/>
            <pc:sldMk cId="354245630" sldId="268"/>
            <ac:picMk id="83" creationId="{012FDCFE-9AD2-4D8A-8CBF-B3AA37EBF6DD}"/>
          </ac:picMkLst>
        </pc:picChg>
        <pc:picChg chg="add del">
          <ac:chgData name="Trường IT" userId="92c683a95133cba2" providerId="LiveId" clId="{BF715FCA-4808-4F72-B42C-CE46B573B714}" dt="2019-01-05T03:22:22.906" v="87" actId="26606"/>
          <ac:picMkLst>
            <pc:docMk/>
            <pc:sldMk cId="354245630" sldId="268"/>
            <ac:picMk id="89" creationId="{CEF18BD6-B169-4CEE-BB3D-71DFD6A8334C}"/>
          </ac:picMkLst>
        </pc:picChg>
        <pc:picChg chg="add mod">
          <ac:chgData name="Trường IT" userId="92c683a95133cba2" providerId="LiveId" clId="{BF715FCA-4808-4F72-B42C-CE46B573B714}" dt="2019-01-05T03:22:29.774" v="90" actId="27614"/>
          <ac:picMkLst>
            <pc:docMk/>
            <pc:sldMk cId="354245630" sldId="268"/>
            <ac:picMk id="93" creationId="{50FF2874-547C-4D14-9E18-28B19002FB8C}"/>
          </ac:picMkLst>
        </pc:picChg>
        <pc:picChg chg="add mod">
          <ac:chgData name="Trường IT" userId="92c683a95133cba2" providerId="LiveId" clId="{BF715FCA-4808-4F72-B42C-CE46B573B714}" dt="2019-01-05T03:22:30.064" v="92" actId="27614"/>
          <ac:picMkLst>
            <pc:docMk/>
            <pc:sldMk cId="354245630" sldId="268"/>
            <ac:picMk id="99" creationId="{CDD4A4E6-AE28-4022-81BD-8F9C976B2C5A}"/>
          </ac:picMkLst>
        </pc:picChg>
        <pc:cxnChg chg="add del">
          <ac:chgData name="Trường IT" userId="92c683a95133cba2" providerId="LiveId" clId="{BF715FCA-4808-4F72-B42C-CE46B573B714}" dt="2019-01-05T03:22:11.249" v="71" actId="26606"/>
          <ac:cxnSpMkLst>
            <pc:docMk/>
            <pc:sldMk cId="354245630" sldId="268"/>
            <ac:cxnSpMk id="13" creationId="{36CF827D-A163-47F7-BD87-34EB4FA7D696}"/>
          </ac:cxnSpMkLst>
        </pc:cxnChg>
        <pc:cxnChg chg="add del">
          <ac:chgData name="Trường IT" userId="92c683a95133cba2" providerId="LiveId" clId="{BF715FCA-4808-4F72-B42C-CE46B573B714}" dt="2019-01-05T03:22:11.249" v="71" actId="26606"/>
          <ac:cxnSpMkLst>
            <pc:docMk/>
            <pc:sldMk cId="354245630" sldId="268"/>
            <ac:cxnSpMk id="15" creationId="{D299D9A9-1DA8-433D-A9BC-FB48D93D4217}"/>
          </ac:cxnSpMkLst>
        </pc:cxnChg>
        <pc:cxnChg chg="add del">
          <ac:chgData name="Trường IT" userId="92c683a95133cba2" providerId="LiveId" clId="{BF715FCA-4808-4F72-B42C-CE46B573B714}" dt="2019-01-05T03:22:12.131" v="73" actId="26606"/>
          <ac:cxnSpMkLst>
            <pc:docMk/>
            <pc:sldMk cId="354245630" sldId="268"/>
            <ac:cxnSpMk id="16" creationId="{A528BB2E-BE2B-416D-A6B3-28D6574248CC}"/>
          </ac:cxnSpMkLst>
        </pc:cxnChg>
        <pc:cxnChg chg="add del">
          <ac:chgData name="Trường IT" userId="92c683a95133cba2" providerId="LiveId" clId="{BF715FCA-4808-4F72-B42C-CE46B573B714}" dt="2019-01-05T03:22:12.131" v="73" actId="26606"/>
          <ac:cxnSpMkLst>
            <pc:docMk/>
            <pc:sldMk cId="354245630" sldId="268"/>
            <ac:cxnSpMk id="20" creationId="{06BFB317-A03A-48CB-B03E-4504961FA02B}"/>
          </ac:cxnSpMkLst>
        </pc:cxnChg>
        <pc:cxnChg chg="add del">
          <ac:chgData name="Trường IT" userId="92c683a95133cba2" providerId="LiveId" clId="{BF715FCA-4808-4F72-B42C-CE46B573B714}" dt="2019-01-05T03:22:15.675" v="77" actId="26606"/>
          <ac:cxnSpMkLst>
            <pc:docMk/>
            <pc:sldMk cId="354245630" sldId="268"/>
            <ac:cxnSpMk id="21" creationId="{EE68D41B-9286-479F-9AB7-678C8E348D71}"/>
          </ac:cxnSpMkLst>
        </pc:cxnChg>
        <pc:cxnChg chg="add del">
          <ac:chgData name="Trường IT" userId="92c683a95133cba2" providerId="LiveId" clId="{BF715FCA-4808-4F72-B42C-CE46B573B714}" dt="2019-01-05T03:22:13.526" v="75" actId="26606"/>
          <ac:cxnSpMkLst>
            <pc:docMk/>
            <pc:sldMk cId="354245630" sldId="268"/>
            <ac:cxnSpMk id="24" creationId="{602FDDEF-350D-4767-ACB6-CCEA68DD4221}"/>
          </ac:cxnSpMkLst>
        </pc:cxnChg>
        <pc:cxnChg chg="add del">
          <ac:chgData name="Trường IT" userId="92c683a95133cba2" providerId="LiveId" clId="{BF715FCA-4808-4F72-B42C-CE46B573B714}" dt="2019-01-05T03:22:13.526" v="75" actId="26606"/>
          <ac:cxnSpMkLst>
            <pc:docMk/>
            <pc:sldMk cId="354245630" sldId="268"/>
            <ac:cxnSpMk id="28" creationId="{DAF243D8-8E9E-4B55-8369-B6A7221E55D8}"/>
          </ac:cxnSpMkLst>
        </pc:cxnChg>
        <pc:cxnChg chg="add del">
          <ac:chgData name="Trường IT" userId="92c683a95133cba2" providerId="LiveId" clId="{BF715FCA-4808-4F72-B42C-CE46B573B714}" dt="2019-01-05T03:22:15.675" v="77" actId="26606"/>
          <ac:cxnSpMkLst>
            <pc:docMk/>
            <pc:sldMk cId="354245630" sldId="268"/>
            <ac:cxnSpMk id="31" creationId="{CF8B8C81-54DC-4AF5-B682-3A2C70A6B55C}"/>
          </ac:cxnSpMkLst>
        </pc:cxnChg>
        <pc:cxnChg chg="add del">
          <ac:chgData name="Trường IT" userId="92c683a95133cba2" providerId="LiveId" clId="{BF715FCA-4808-4F72-B42C-CE46B573B714}" dt="2019-01-05T03:22:15.675" v="77" actId="26606"/>
          <ac:cxnSpMkLst>
            <pc:docMk/>
            <pc:sldMk cId="354245630" sldId="268"/>
            <ac:cxnSpMk id="33" creationId="{FBD463FC-4CA8-4FF4-85A3-AF9F4B98D210}"/>
          </ac:cxnSpMkLst>
        </pc:cxnChg>
        <pc:cxnChg chg="add del">
          <ac:chgData name="Trường IT" userId="92c683a95133cba2" providerId="LiveId" clId="{BF715FCA-4808-4F72-B42C-CE46B573B714}" dt="2019-01-05T03:22:15.675" v="77" actId="26606"/>
          <ac:cxnSpMkLst>
            <pc:docMk/>
            <pc:sldMk cId="354245630" sldId="268"/>
            <ac:cxnSpMk id="34" creationId="{BECF35C3-8B44-4F4B-BD25-4C01823DB22A}"/>
          </ac:cxnSpMkLst>
        </pc:cxnChg>
        <pc:cxnChg chg="add del">
          <ac:chgData name="Trường IT" userId="92c683a95133cba2" providerId="LiveId" clId="{BF715FCA-4808-4F72-B42C-CE46B573B714}" dt="2019-01-05T03:22:18.036" v="79" actId="26606"/>
          <ac:cxnSpMkLst>
            <pc:docMk/>
            <pc:sldMk cId="354245630" sldId="268"/>
            <ac:cxnSpMk id="44" creationId="{FBD463FC-4CA8-4FF4-85A3-AF9F4B98D210}"/>
          </ac:cxnSpMkLst>
        </pc:cxnChg>
        <pc:cxnChg chg="add del">
          <ac:chgData name="Trường IT" userId="92c683a95133cba2" providerId="LiveId" clId="{BF715FCA-4808-4F72-B42C-CE46B573B714}" dt="2019-01-05T03:22:18.036" v="79" actId="26606"/>
          <ac:cxnSpMkLst>
            <pc:docMk/>
            <pc:sldMk cId="354245630" sldId="268"/>
            <ac:cxnSpMk id="45" creationId="{BECF35C3-8B44-4F4B-BD25-4C01823DB22A}"/>
          </ac:cxnSpMkLst>
        </pc:cxnChg>
        <pc:cxnChg chg="add del">
          <ac:chgData name="Trường IT" userId="92c683a95133cba2" providerId="LiveId" clId="{BF715FCA-4808-4F72-B42C-CE46B573B714}" dt="2019-01-05T03:22:18.036" v="79" actId="26606"/>
          <ac:cxnSpMkLst>
            <pc:docMk/>
            <pc:sldMk cId="354245630" sldId="268"/>
            <ac:cxnSpMk id="48" creationId="{07C4A58F-EDCB-42E6-BB21-2D410EF078C9}"/>
          </ac:cxnSpMkLst>
        </pc:cxnChg>
        <pc:cxnChg chg="add del">
          <ac:chgData name="Trường IT" userId="92c683a95133cba2" providerId="LiveId" clId="{BF715FCA-4808-4F72-B42C-CE46B573B714}" dt="2019-01-05T03:22:18.036" v="79" actId="26606"/>
          <ac:cxnSpMkLst>
            <pc:docMk/>
            <pc:sldMk cId="354245630" sldId="268"/>
            <ac:cxnSpMk id="50" creationId="{0C253CD2-F713-407C-B979-22CDBA5319BC}"/>
          </ac:cxnSpMkLst>
        </pc:cxnChg>
        <pc:cxnChg chg="add del">
          <ac:chgData name="Trường IT" userId="92c683a95133cba2" providerId="LiveId" clId="{BF715FCA-4808-4F72-B42C-CE46B573B714}" dt="2019-01-05T03:22:19.467" v="81" actId="26606"/>
          <ac:cxnSpMkLst>
            <pc:docMk/>
            <pc:sldMk cId="354245630" sldId="268"/>
            <ac:cxnSpMk id="54" creationId="{36CF827D-A163-47F7-BD87-34EB4FA7D696}"/>
          </ac:cxnSpMkLst>
        </pc:cxnChg>
        <pc:cxnChg chg="add del">
          <ac:chgData name="Trường IT" userId="92c683a95133cba2" providerId="LiveId" clId="{BF715FCA-4808-4F72-B42C-CE46B573B714}" dt="2019-01-05T03:22:19.467" v="81" actId="26606"/>
          <ac:cxnSpMkLst>
            <pc:docMk/>
            <pc:sldMk cId="354245630" sldId="268"/>
            <ac:cxnSpMk id="55" creationId="{D299D9A9-1DA8-433D-A9BC-FB48D93D4217}"/>
          </ac:cxnSpMkLst>
        </pc:cxnChg>
        <pc:cxnChg chg="add del">
          <ac:chgData name="Trường IT" userId="92c683a95133cba2" providerId="LiveId" clId="{BF715FCA-4808-4F72-B42C-CE46B573B714}" dt="2019-01-05T03:22:19.467" v="81" actId="26606"/>
          <ac:cxnSpMkLst>
            <pc:docMk/>
            <pc:sldMk cId="354245630" sldId="268"/>
            <ac:cxnSpMk id="58" creationId="{5038F25F-EDEF-4677-BA06-9A0951D44CB3}"/>
          </ac:cxnSpMkLst>
        </pc:cxnChg>
        <pc:cxnChg chg="add del">
          <ac:chgData name="Trường IT" userId="92c683a95133cba2" providerId="LiveId" clId="{BF715FCA-4808-4F72-B42C-CE46B573B714}" dt="2019-01-05T03:22:19.467" v="81" actId="26606"/>
          <ac:cxnSpMkLst>
            <pc:docMk/>
            <pc:sldMk cId="354245630" sldId="268"/>
            <ac:cxnSpMk id="60" creationId="{41206E84-DE07-4C15-AC7E-FB739A177E67}"/>
          </ac:cxnSpMkLst>
        </pc:cxnChg>
        <pc:cxnChg chg="add del">
          <ac:chgData name="Trường IT" userId="92c683a95133cba2" providerId="LiveId" clId="{BF715FCA-4808-4F72-B42C-CE46B573B714}" dt="2019-01-05T03:22:20.173" v="83" actId="26606"/>
          <ac:cxnSpMkLst>
            <pc:docMk/>
            <pc:sldMk cId="354245630" sldId="268"/>
            <ac:cxnSpMk id="64" creationId="{FBD463FC-4CA8-4FF4-85A3-AF9F4B98D210}"/>
          </ac:cxnSpMkLst>
        </pc:cxnChg>
        <pc:cxnChg chg="add del">
          <ac:chgData name="Trường IT" userId="92c683a95133cba2" providerId="LiveId" clId="{BF715FCA-4808-4F72-B42C-CE46B573B714}" dt="2019-01-05T03:22:20.173" v="83" actId="26606"/>
          <ac:cxnSpMkLst>
            <pc:docMk/>
            <pc:sldMk cId="354245630" sldId="268"/>
            <ac:cxnSpMk id="65" creationId="{BECF35C3-8B44-4F4B-BD25-4C01823DB22A}"/>
          </ac:cxnSpMkLst>
        </pc:cxnChg>
        <pc:cxnChg chg="add del">
          <ac:chgData name="Trường IT" userId="92c683a95133cba2" providerId="LiveId" clId="{BF715FCA-4808-4F72-B42C-CE46B573B714}" dt="2019-01-05T03:22:20.173" v="83" actId="26606"/>
          <ac:cxnSpMkLst>
            <pc:docMk/>
            <pc:sldMk cId="354245630" sldId="268"/>
            <ac:cxnSpMk id="68" creationId="{07C4A58F-EDCB-42E6-BB21-2D410EF078C9}"/>
          </ac:cxnSpMkLst>
        </pc:cxnChg>
        <pc:cxnChg chg="add del">
          <ac:chgData name="Trường IT" userId="92c683a95133cba2" providerId="LiveId" clId="{BF715FCA-4808-4F72-B42C-CE46B573B714}" dt="2019-01-05T03:22:20.173" v="83" actId="26606"/>
          <ac:cxnSpMkLst>
            <pc:docMk/>
            <pc:sldMk cId="354245630" sldId="268"/>
            <ac:cxnSpMk id="70" creationId="{0C253CD2-F713-407C-B979-22CDBA5319BC}"/>
          </ac:cxnSpMkLst>
        </pc:cxnChg>
        <pc:cxnChg chg="add del">
          <ac:chgData name="Trường IT" userId="92c683a95133cba2" providerId="LiveId" clId="{BF715FCA-4808-4F72-B42C-CE46B573B714}" dt="2019-01-05T03:22:21.394" v="85" actId="26606"/>
          <ac:cxnSpMkLst>
            <pc:docMk/>
            <pc:sldMk cId="354245630" sldId="268"/>
            <ac:cxnSpMk id="74" creationId="{36CF827D-A163-47F7-BD87-34EB4FA7D696}"/>
          </ac:cxnSpMkLst>
        </pc:cxnChg>
        <pc:cxnChg chg="add del">
          <ac:chgData name="Trường IT" userId="92c683a95133cba2" providerId="LiveId" clId="{BF715FCA-4808-4F72-B42C-CE46B573B714}" dt="2019-01-05T03:22:21.394" v="85" actId="26606"/>
          <ac:cxnSpMkLst>
            <pc:docMk/>
            <pc:sldMk cId="354245630" sldId="268"/>
            <ac:cxnSpMk id="75" creationId="{D299D9A9-1DA8-433D-A9BC-FB48D93D4217}"/>
          </ac:cxnSpMkLst>
        </pc:cxnChg>
        <pc:cxnChg chg="add del">
          <ac:chgData name="Trường IT" userId="92c683a95133cba2" providerId="LiveId" clId="{BF715FCA-4808-4F72-B42C-CE46B573B714}" dt="2019-01-05T03:22:21.394" v="85" actId="26606"/>
          <ac:cxnSpMkLst>
            <pc:docMk/>
            <pc:sldMk cId="354245630" sldId="268"/>
            <ac:cxnSpMk id="78" creationId="{5038F25F-EDEF-4677-BA06-9A0951D44CB3}"/>
          </ac:cxnSpMkLst>
        </pc:cxnChg>
        <pc:cxnChg chg="add del">
          <ac:chgData name="Trường IT" userId="92c683a95133cba2" providerId="LiveId" clId="{BF715FCA-4808-4F72-B42C-CE46B573B714}" dt="2019-01-05T03:22:21.394" v="85" actId="26606"/>
          <ac:cxnSpMkLst>
            <pc:docMk/>
            <pc:sldMk cId="354245630" sldId="268"/>
            <ac:cxnSpMk id="80" creationId="{41206E84-DE07-4C15-AC7E-FB739A177E67}"/>
          </ac:cxnSpMkLst>
        </pc:cxnChg>
        <pc:cxnChg chg="add del">
          <ac:chgData name="Trường IT" userId="92c683a95133cba2" providerId="LiveId" clId="{BF715FCA-4808-4F72-B42C-CE46B573B714}" dt="2019-01-05T03:22:22.906" v="87" actId="26606"/>
          <ac:cxnSpMkLst>
            <pc:docMk/>
            <pc:sldMk cId="354245630" sldId="268"/>
            <ac:cxnSpMk id="84" creationId="{FBD463FC-4CA8-4FF4-85A3-AF9F4B98D210}"/>
          </ac:cxnSpMkLst>
        </pc:cxnChg>
        <pc:cxnChg chg="add del">
          <ac:chgData name="Trường IT" userId="92c683a95133cba2" providerId="LiveId" clId="{BF715FCA-4808-4F72-B42C-CE46B573B714}" dt="2019-01-05T03:22:22.906" v="87" actId="26606"/>
          <ac:cxnSpMkLst>
            <pc:docMk/>
            <pc:sldMk cId="354245630" sldId="268"/>
            <ac:cxnSpMk id="85" creationId="{BECF35C3-8B44-4F4B-BD25-4C01823DB22A}"/>
          </ac:cxnSpMkLst>
        </pc:cxnChg>
        <pc:cxnChg chg="add del">
          <ac:chgData name="Trường IT" userId="92c683a95133cba2" providerId="LiveId" clId="{BF715FCA-4808-4F72-B42C-CE46B573B714}" dt="2019-01-05T03:22:22.906" v="87" actId="26606"/>
          <ac:cxnSpMkLst>
            <pc:docMk/>
            <pc:sldMk cId="354245630" sldId="268"/>
            <ac:cxnSpMk id="88" creationId="{07C4A58F-EDCB-42E6-BB21-2D410EF078C9}"/>
          </ac:cxnSpMkLst>
        </pc:cxnChg>
        <pc:cxnChg chg="add del">
          <ac:chgData name="Trường IT" userId="92c683a95133cba2" providerId="LiveId" clId="{BF715FCA-4808-4F72-B42C-CE46B573B714}" dt="2019-01-05T03:22:22.906" v="87" actId="26606"/>
          <ac:cxnSpMkLst>
            <pc:docMk/>
            <pc:sldMk cId="354245630" sldId="268"/>
            <ac:cxnSpMk id="90" creationId="{0C253CD2-F713-407C-B979-22CDBA5319BC}"/>
          </ac:cxnSpMkLst>
        </pc:cxnChg>
        <pc:cxnChg chg="add">
          <ac:chgData name="Trường IT" userId="92c683a95133cba2" providerId="LiveId" clId="{BF715FCA-4808-4F72-B42C-CE46B573B714}" dt="2019-01-05T03:22:22.964" v="88" actId="26606"/>
          <ac:cxnSpMkLst>
            <pc:docMk/>
            <pc:sldMk cId="354245630" sldId="268"/>
            <ac:cxnSpMk id="94" creationId="{36CF827D-A163-47F7-BD87-34EB4FA7D696}"/>
          </ac:cxnSpMkLst>
        </pc:cxnChg>
        <pc:cxnChg chg="add">
          <ac:chgData name="Trường IT" userId="92c683a95133cba2" providerId="LiveId" clId="{BF715FCA-4808-4F72-B42C-CE46B573B714}" dt="2019-01-05T03:22:22.964" v="88" actId="26606"/>
          <ac:cxnSpMkLst>
            <pc:docMk/>
            <pc:sldMk cId="354245630" sldId="268"/>
            <ac:cxnSpMk id="95" creationId="{D299D9A9-1DA8-433D-A9BC-FB48D93D4217}"/>
          </ac:cxnSpMkLst>
        </pc:cxnChg>
        <pc:cxnChg chg="add">
          <ac:chgData name="Trường IT" userId="92c683a95133cba2" providerId="LiveId" clId="{BF715FCA-4808-4F72-B42C-CE46B573B714}" dt="2019-01-05T03:22:22.964" v="88" actId="26606"/>
          <ac:cxnSpMkLst>
            <pc:docMk/>
            <pc:sldMk cId="354245630" sldId="268"/>
            <ac:cxnSpMk id="98" creationId="{5038F25F-EDEF-4677-BA06-9A0951D44CB3}"/>
          </ac:cxnSpMkLst>
        </pc:cxnChg>
        <pc:cxnChg chg="add">
          <ac:chgData name="Trường IT" userId="92c683a95133cba2" providerId="LiveId" clId="{BF715FCA-4808-4F72-B42C-CE46B573B714}" dt="2019-01-05T03:22:22.964" v="88" actId="26606"/>
          <ac:cxnSpMkLst>
            <pc:docMk/>
            <pc:sldMk cId="354245630" sldId="268"/>
            <ac:cxnSpMk id="100" creationId="{41206E84-DE07-4C15-AC7E-FB739A177E67}"/>
          </ac:cxnSpMkLst>
        </pc:cxnChg>
      </pc:sldChg>
      <pc:sldChg chg="addSp delSp modSp add mod setBg">
        <pc:chgData name="Trường IT" userId="92c683a95133cba2" providerId="LiveId" clId="{BF715FCA-4808-4F72-B42C-CE46B573B714}" dt="2019-01-05T03:24:12.441" v="134" actId="1076"/>
        <pc:sldMkLst>
          <pc:docMk/>
          <pc:sldMk cId="2865724003" sldId="269"/>
        </pc:sldMkLst>
        <pc:spChg chg="del mod">
          <ac:chgData name="Trường IT" userId="92c683a95133cba2" providerId="LiveId" clId="{BF715FCA-4808-4F72-B42C-CE46B573B714}" dt="2019-01-05T03:23:52.186" v="131" actId="26606"/>
          <ac:spMkLst>
            <pc:docMk/>
            <pc:sldMk cId="2865724003" sldId="269"/>
            <ac:spMk id="2" creationId="{E31D1845-EC88-4213-8E15-50B25A3E5216}"/>
          </ac:spMkLst>
        </pc:spChg>
        <pc:spChg chg="del">
          <ac:chgData name="Trường IT" userId="92c683a95133cba2" providerId="LiveId" clId="{BF715FCA-4808-4F72-B42C-CE46B573B714}" dt="2019-01-05T03:23:37.698" v="125"/>
          <ac:spMkLst>
            <pc:docMk/>
            <pc:sldMk cId="2865724003" sldId="269"/>
            <ac:spMk id="3" creationId="{141EB968-9BA3-4096-9CE2-CD9250E2A383}"/>
          </ac:spMkLst>
        </pc:spChg>
        <pc:spChg chg="add del">
          <ac:chgData name="Trường IT" userId="92c683a95133cba2" providerId="LiveId" clId="{BF715FCA-4808-4F72-B42C-CE46B573B714}" dt="2019-01-05T03:23:52.186" v="131" actId="26606"/>
          <ac:spMkLst>
            <pc:docMk/>
            <pc:sldMk cId="2865724003" sldId="269"/>
            <ac:spMk id="71" creationId="{0CABCAE3-64FC-4149-819F-2C1812824154}"/>
          </ac:spMkLst>
        </pc:spChg>
        <pc:spChg chg="add del">
          <ac:chgData name="Trường IT" userId="92c683a95133cba2" providerId="LiveId" clId="{BF715FCA-4808-4F72-B42C-CE46B573B714}" dt="2019-01-05T03:23:52.186" v="131" actId="26606"/>
          <ac:spMkLst>
            <pc:docMk/>
            <pc:sldMk cId="2865724003" sldId="269"/>
            <ac:spMk id="79" creationId="{11587617-1CD9-4BB4-8FDB-02547523FBEA}"/>
          </ac:spMkLst>
        </pc:spChg>
        <pc:spChg chg="add del">
          <ac:chgData name="Trường IT" userId="92c683a95133cba2" providerId="LiveId" clId="{BF715FCA-4808-4F72-B42C-CE46B573B714}" dt="2019-01-05T03:23:52.186" v="131" actId="26606"/>
          <ac:spMkLst>
            <pc:docMk/>
            <pc:sldMk cId="2865724003" sldId="269"/>
            <ac:spMk id="81" creationId="{B2359BEA-F467-446B-9ED2-7DE4AE3940C4}"/>
          </ac:spMkLst>
        </pc:spChg>
        <pc:spChg chg="add">
          <ac:chgData name="Trường IT" userId="92c683a95133cba2" providerId="LiveId" clId="{BF715FCA-4808-4F72-B42C-CE46B573B714}" dt="2019-01-05T03:23:52.186" v="131" actId="26606"/>
          <ac:spMkLst>
            <pc:docMk/>
            <pc:sldMk cId="2865724003" sldId="269"/>
            <ac:spMk id="135" creationId="{CDDE5CDF-1512-4CDA-B956-23D223F8DE44}"/>
          </ac:spMkLst>
        </pc:spChg>
        <pc:spChg chg="add">
          <ac:chgData name="Trường IT" userId="92c683a95133cba2" providerId="LiveId" clId="{BF715FCA-4808-4F72-B42C-CE46B573B714}" dt="2019-01-05T03:23:52.186" v="131" actId="26606"/>
          <ac:spMkLst>
            <pc:docMk/>
            <pc:sldMk cId="2865724003" sldId="269"/>
            <ac:spMk id="141" creationId="{62C9703D-C8F9-44AD-A7C0-C2F3871F8C1B}"/>
          </ac:spMkLst>
        </pc:spChg>
        <pc:picChg chg="add del">
          <ac:chgData name="Trường IT" userId="92c683a95133cba2" providerId="LiveId" clId="{BF715FCA-4808-4F72-B42C-CE46B573B714}" dt="2019-01-05T03:23:52.186" v="131" actId="26606"/>
          <ac:picMkLst>
            <pc:docMk/>
            <pc:sldMk cId="2865724003" sldId="269"/>
            <ac:picMk id="73" creationId="{012FDCFE-9AD2-4D8A-8CBF-B3AA37EBF6DD}"/>
          </ac:picMkLst>
        </pc:picChg>
        <pc:picChg chg="add del">
          <ac:chgData name="Trường IT" userId="92c683a95133cba2" providerId="LiveId" clId="{BF715FCA-4808-4F72-B42C-CE46B573B714}" dt="2019-01-05T03:23:52.186" v="131" actId="26606"/>
          <ac:picMkLst>
            <pc:docMk/>
            <pc:sldMk cId="2865724003" sldId="269"/>
            <ac:picMk id="85" creationId="{CEF18BD6-B169-4CEE-BB3D-71DFD6A8334C}"/>
          </ac:picMkLst>
        </pc:picChg>
        <pc:picChg chg="add">
          <ac:chgData name="Trường IT" userId="92c683a95133cba2" providerId="LiveId" clId="{BF715FCA-4808-4F72-B42C-CE46B573B714}" dt="2019-01-05T03:23:52.186" v="131" actId="26606"/>
          <ac:picMkLst>
            <pc:docMk/>
            <pc:sldMk cId="2865724003" sldId="269"/>
            <ac:picMk id="137" creationId="{B029D7D8-5A6B-4C76-94C8-15798C6C5ADB}"/>
          </ac:picMkLst>
        </pc:picChg>
        <pc:picChg chg="add mod">
          <ac:chgData name="Trường IT" userId="92c683a95133cba2" providerId="LiveId" clId="{BF715FCA-4808-4F72-B42C-CE46B573B714}" dt="2019-01-05T03:24:12.441" v="134" actId="1076"/>
          <ac:picMkLst>
            <pc:docMk/>
            <pc:sldMk cId="2865724003" sldId="269"/>
            <ac:picMk id="5122" creationId="{0718BCB8-6844-4391-A990-A0DF7F4DFC54}"/>
          </ac:picMkLst>
        </pc:picChg>
        <pc:cxnChg chg="add del">
          <ac:chgData name="Trường IT" userId="92c683a95133cba2" providerId="LiveId" clId="{BF715FCA-4808-4F72-B42C-CE46B573B714}" dt="2019-01-05T03:23:52.186" v="131" actId="26606"/>
          <ac:cxnSpMkLst>
            <pc:docMk/>
            <pc:sldMk cId="2865724003" sldId="269"/>
            <ac:cxnSpMk id="75" creationId="{FBD463FC-4CA8-4FF4-85A3-AF9F4B98D210}"/>
          </ac:cxnSpMkLst>
        </pc:cxnChg>
        <pc:cxnChg chg="add del">
          <ac:chgData name="Trường IT" userId="92c683a95133cba2" providerId="LiveId" clId="{BF715FCA-4808-4F72-B42C-CE46B573B714}" dt="2019-01-05T03:23:52.186" v="131" actId="26606"/>
          <ac:cxnSpMkLst>
            <pc:docMk/>
            <pc:sldMk cId="2865724003" sldId="269"/>
            <ac:cxnSpMk id="77" creationId="{BECF35C3-8B44-4F4B-BD25-4C01823DB22A}"/>
          </ac:cxnSpMkLst>
        </pc:cxnChg>
        <pc:cxnChg chg="add del">
          <ac:chgData name="Trường IT" userId="92c683a95133cba2" providerId="LiveId" clId="{BF715FCA-4808-4F72-B42C-CE46B573B714}" dt="2019-01-05T03:23:52.186" v="131" actId="26606"/>
          <ac:cxnSpMkLst>
            <pc:docMk/>
            <pc:sldMk cId="2865724003" sldId="269"/>
            <ac:cxnSpMk id="83" creationId="{07C4A58F-EDCB-42E6-BB21-2D410EF078C9}"/>
          </ac:cxnSpMkLst>
        </pc:cxnChg>
        <pc:cxnChg chg="add del">
          <ac:chgData name="Trường IT" userId="92c683a95133cba2" providerId="LiveId" clId="{BF715FCA-4808-4F72-B42C-CE46B573B714}" dt="2019-01-05T03:23:52.186" v="131" actId="26606"/>
          <ac:cxnSpMkLst>
            <pc:docMk/>
            <pc:sldMk cId="2865724003" sldId="269"/>
            <ac:cxnSpMk id="87" creationId="{0C253CD2-F713-407C-B979-22CDBA5319BC}"/>
          </ac:cxnSpMkLst>
        </pc:cxnChg>
        <pc:cxnChg chg="add">
          <ac:chgData name="Trường IT" userId="92c683a95133cba2" providerId="LiveId" clId="{BF715FCA-4808-4F72-B42C-CE46B573B714}" dt="2019-01-05T03:23:52.186" v="131" actId="26606"/>
          <ac:cxnSpMkLst>
            <pc:docMk/>
            <pc:sldMk cId="2865724003" sldId="269"/>
            <ac:cxnSpMk id="139" creationId="{A5C9319C-E20D-4884-952F-60B6A58C3E34}"/>
          </ac:cxnSpMkLst>
        </pc:cxn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05T10:08:28.012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532BF-CBF8-4E88-BC51-478620325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5519" y="828675"/>
            <a:ext cx="8637073" cy="2541431"/>
          </a:xfrm>
        </p:spPr>
        <p:txBody>
          <a:bodyPr>
            <a:normAutofit/>
          </a:bodyPr>
          <a:lstStyle/>
          <a:p>
            <a:r>
              <a:rPr lang="en-US" dirty="0" err="1"/>
              <a:t>eProject</a:t>
            </a:r>
            <a:r>
              <a:rPr lang="en-US" dirty="0"/>
              <a:t> 2:</a:t>
            </a:r>
            <a:br>
              <a:rPr lang="en-US" dirty="0"/>
            </a:b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canteen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D53E9-9332-4332-ACF4-1490F6D29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0175" y="3706795"/>
            <a:ext cx="8637072" cy="977621"/>
          </a:xfrm>
        </p:spPr>
        <p:txBody>
          <a:bodyPr/>
          <a:lstStyle/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Nguyễn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Trung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Trường		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Nguyễn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Quang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Lâm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Nguyễn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Ngọc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Trung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Phạm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Văn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Trường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1026" name="Picture 2" descr="Image result for Aptech Logo">
            <a:extLst>
              <a:ext uri="{FF2B5EF4-FFF2-40B4-BE49-F238E27FC236}">
                <a16:creationId xmlns:a16="http://schemas.microsoft.com/office/drawing/2014/main" id="{BFCCA770-A4BE-445C-AEA3-CE6F0CA67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3175"/>
            <a:ext cx="39370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5505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BAB7-890C-4600-B91F-B11BEADED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61119-8DD1-46FD-9FDD-02F71A0E5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Nếu bạn muốn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và </a:t>
            </a:r>
            <a:r>
              <a:rPr lang="en-US" dirty="0" err="1"/>
              <a:t>nhấn</a:t>
            </a:r>
            <a:r>
              <a:rPr lang="en-US" dirty="0"/>
              <a:t> vào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endParaRPr lang="en-US" dirty="0"/>
          </a:p>
          <a:p>
            <a:endParaRPr lang="en-US" dirty="0"/>
          </a:p>
          <a:p>
            <a:r>
              <a:rPr lang="en-US" dirty="0"/>
              <a:t>Và bạn muốn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và </a:t>
            </a:r>
            <a:r>
              <a:rPr lang="en-US" dirty="0" err="1"/>
              <a:t>nhấn</a:t>
            </a:r>
            <a:r>
              <a:rPr lang="en-US" dirty="0"/>
              <a:t> vào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8BA9ED9-CE5F-48BB-AC38-C291962E55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062238" y="2015732"/>
            <a:ext cx="781253" cy="7016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320FFD-FD67-4698-B421-F4B59A9794B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062238" y="2889271"/>
            <a:ext cx="772680" cy="70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97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2" name="Picture 21" descr="A picture containing indoor, furniture&#10;&#10;Description generated with high confidence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BE4308E-D3C7-4FB9-928C-C0B7F62EC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7560115" cy="5149101"/>
            <a:chOff x="7463258" y="583365"/>
            <a:chExt cx="7560115" cy="518192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B033D76-5800-44B6-AFE9-EE2106935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22D6F85-FFBA-4F81-AEE5-AAA17CB7A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7C06DE3-1804-4A04-9E7E-185A562924D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/>
          <a:srcRect r="-2" b="11140"/>
          <a:stretch/>
        </p:blipFill>
        <p:spPr>
          <a:xfrm>
            <a:off x="1271222" y="1116345"/>
            <a:ext cx="6282919" cy="3866172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8155E42-34DF-487F-9EE3-78A6093B3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0960" y="3526496"/>
            <a:ext cx="284442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A picture containing indoor, furniture&#10;&#10;Description generated with high confidence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B7FAB2A-31B2-434D-8DD3-CD7582770C90}"/>
              </a:ext>
            </a:extLst>
          </p:cNvPr>
          <p:cNvSpPr txBox="1"/>
          <p:nvPr/>
        </p:nvSpPr>
        <p:spPr>
          <a:xfrm>
            <a:off x="8646581" y="2314737"/>
            <a:ext cx="2878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Menu </a:t>
            </a:r>
            <a:r>
              <a:rPr lang="en-US" sz="3600" dirty="0" err="1"/>
              <a:t>quản</a:t>
            </a:r>
            <a:r>
              <a:rPr lang="en-US" sz="3600" dirty="0"/>
              <a:t> </a:t>
            </a:r>
            <a:r>
              <a:rPr lang="en-US" sz="3600" dirty="0" err="1"/>
              <a:t>lý</a:t>
            </a:r>
            <a:r>
              <a:rPr lang="en-US" sz="3600" dirty="0"/>
              <a:t> </a:t>
            </a:r>
            <a:r>
              <a:rPr lang="en-US" sz="3600" dirty="0" err="1"/>
              <a:t>nhân</a:t>
            </a:r>
            <a:r>
              <a:rPr lang="en-US" sz="3600" dirty="0"/>
              <a:t> </a:t>
            </a:r>
            <a:r>
              <a:rPr lang="en-US" sz="3600" dirty="0" err="1"/>
              <a:t>viên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16930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2BE04-8BC6-4AD5-BAF2-157443FB2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Nếu bạn muốn thêm mới </a:t>
            </a:r>
            <a:r>
              <a:rPr lang="en-US" sz="2000" dirty="0" err="1"/>
              <a:t>hãy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phẩm</a:t>
            </a:r>
            <a:r>
              <a:rPr lang="en-US" sz="2000" dirty="0"/>
              <a:t> và </a:t>
            </a:r>
            <a:r>
              <a:rPr lang="en-US" sz="2000" dirty="0" err="1"/>
              <a:t>nhấn</a:t>
            </a:r>
            <a:r>
              <a:rPr lang="en-US" sz="2000" dirty="0"/>
              <a:t> vào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D6A96-0B0E-4F24-AD7C-996609C2B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r>
              <a:rPr lang="en-US" dirty="0"/>
              <a:t> 		</a:t>
            </a:r>
            <a:r>
              <a:rPr lang="en-US" sz="2000" dirty="0"/>
              <a:t>Hình </a:t>
            </a:r>
            <a:r>
              <a:rPr lang="en-US" sz="2000" dirty="0" err="1"/>
              <a:t>ảnh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khi bạn </a:t>
            </a:r>
            <a:r>
              <a:rPr lang="en-US" sz="2000" dirty="0" err="1"/>
              <a:t>nhấn</a:t>
            </a:r>
            <a:r>
              <a:rPr lang="en-US" sz="2000" dirty="0"/>
              <a:t> vào </a:t>
            </a:r>
            <a:r>
              <a:rPr lang="en-US" sz="2000" dirty="0" err="1"/>
              <a:t>biểu</a:t>
            </a:r>
            <a:r>
              <a:rPr lang="en-US" sz="2000" dirty="0"/>
              <a:t>		</a:t>
            </a:r>
            <a:r>
              <a:rPr lang="en-US" sz="2000" dirty="0" err="1"/>
              <a:t>tượng</a:t>
            </a:r>
            <a:r>
              <a:rPr lang="en-US" sz="2000" dirty="0"/>
              <a:t> thêm mới </a:t>
            </a:r>
            <a:br>
              <a:rPr lang="en-US" sz="2000" dirty="0"/>
            </a:br>
            <a:r>
              <a:rPr lang="en-US" sz="2000" dirty="0"/>
              <a:t>		Sau khi </a:t>
            </a:r>
            <a:r>
              <a:rPr lang="en-US" sz="2000" dirty="0" err="1"/>
              <a:t>điền</a:t>
            </a:r>
            <a:r>
              <a:rPr lang="en-US" sz="2000" dirty="0"/>
              <a:t> đủ </a:t>
            </a:r>
            <a:r>
              <a:rPr lang="en-US" sz="2000" dirty="0" err="1"/>
              <a:t>thông</a:t>
            </a:r>
            <a:r>
              <a:rPr lang="en-US" sz="2000" dirty="0"/>
              <a:t> tin bạn có thể		thêm mới ( Add)  hoặc </a:t>
            </a:r>
            <a:r>
              <a:rPr lang="en-US" sz="2000" dirty="0" err="1"/>
              <a:t>hủy</a:t>
            </a:r>
            <a:r>
              <a:rPr lang="en-US" sz="2000" dirty="0"/>
              <a:t> </a:t>
            </a:r>
            <a:r>
              <a:rPr lang="en-US" sz="2000" dirty="0" err="1"/>
              <a:t>bỏ</a:t>
            </a:r>
            <a:r>
              <a:rPr lang="en-US" sz="2000" dirty="0"/>
              <a:t> 			(Cannel ) và bạn sẽ được </a:t>
            </a:r>
            <a:r>
              <a:rPr lang="en-US" sz="2000" dirty="0" err="1"/>
              <a:t>trở</a:t>
            </a:r>
            <a:r>
              <a:rPr lang="en-US" sz="2000" dirty="0"/>
              <a:t> lại </a:t>
            </a:r>
            <a:r>
              <a:rPr lang="en-US" sz="2000" dirty="0" err="1"/>
              <a:t>cửa</a:t>
            </a:r>
            <a:r>
              <a:rPr lang="en-US" sz="2000" dirty="0"/>
              <a:t>		 </a:t>
            </a:r>
            <a:r>
              <a:rPr lang="en-US" sz="2000" dirty="0" err="1"/>
              <a:t>sổ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lí</a:t>
            </a:r>
            <a:r>
              <a:rPr lang="en-US" sz="2000" dirty="0"/>
              <a:t> nhận </a:t>
            </a:r>
            <a:r>
              <a:rPr lang="en-US" sz="2000" dirty="0" err="1"/>
              <a:t>viên</a:t>
            </a:r>
            <a:r>
              <a:rPr lang="en-US" sz="2000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691A05-6FBB-4BEE-8F0B-ED46DA1863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632507" y="642541"/>
            <a:ext cx="844694" cy="8054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F3CDC8-E31A-48A5-A98A-861E25CAF38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51579" y="1853754"/>
            <a:ext cx="4121150" cy="371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51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8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3" name="Picture 10" descr="A picture containing indoor, furniture&#10;&#10;Description generated with high confidence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4" name="Straight Connector 12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14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96" name="Rectangle 16">
            <a:extLst>
              <a:ext uri="{FF2B5EF4-FFF2-40B4-BE49-F238E27FC236}">
                <a16:creationId xmlns:a16="http://schemas.microsoft.com/office/drawing/2014/main" id="{274FF48E-21C6-4ED1-8D57-5D27A7B76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18">
            <a:extLst>
              <a:ext uri="{FF2B5EF4-FFF2-40B4-BE49-F238E27FC236}">
                <a16:creationId xmlns:a16="http://schemas.microsoft.com/office/drawing/2014/main" id="{EDE4EA73-B3EE-41C9-8DED-BFE895585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2C036-10F8-4208-9A91-C6D5010B8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8" y="4613198"/>
            <a:ext cx="8654522" cy="8446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Cơ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343BE9F6-7423-47A0-98D5-8CD06486573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1137" y="643992"/>
            <a:ext cx="7939594" cy="3652214"/>
          </a:xfrm>
          <a:prstGeom prst="rect">
            <a:avLst/>
          </a:prstGeom>
        </p:spPr>
      </p:pic>
      <p:cxnSp>
        <p:nvCxnSpPr>
          <p:cNvPr id="98" name="Straight Connector 20">
            <a:extLst>
              <a:ext uri="{FF2B5EF4-FFF2-40B4-BE49-F238E27FC236}">
                <a16:creationId xmlns:a16="http://schemas.microsoft.com/office/drawing/2014/main" id="{5038F25F-EDEF-4677-BA06-9A0951D44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46079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9" name="Picture 22" descr="A picture containing indoor, furniture&#10;&#10;Description generated with high confidence">
            <a:extLst>
              <a:ext uri="{FF2B5EF4-FFF2-40B4-BE49-F238E27FC236}">
                <a16:creationId xmlns:a16="http://schemas.microsoft.com/office/drawing/2014/main" id="{CDD4A4E6-AE28-4022-81BD-8F9C976B2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0" name="Straight Connector 24">
            <a:extLst>
              <a:ext uri="{FF2B5EF4-FFF2-40B4-BE49-F238E27FC236}">
                <a16:creationId xmlns:a16="http://schemas.microsoft.com/office/drawing/2014/main" id="{41206E84-DE07-4C15-AC7E-FB739A177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45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Káº¿t quáº£ hÃ¬nh áº£nh cho thank you">
            <a:extLst>
              <a:ext uri="{FF2B5EF4-FFF2-40B4-BE49-F238E27FC236}">
                <a16:creationId xmlns:a16="http://schemas.microsoft.com/office/drawing/2014/main" id="{0718BCB8-6844-4391-A990-A0DF7F4DFC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0" y="0"/>
            <a:ext cx="12157540" cy="683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72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C78A-221C-4BCE-8623-746575C95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 err="1"/>
              <a:t>Tóm</a:t>
            </a:r>
            <a:r>
              <a:rPr lang="en-US" b="1" cap="small" dirty="0"/>
              <a:t> </a:t>
            </a:r>
            <a:r>
              <a:rPr lang="en-US" b="1" cap="small" dirty="0" err="1"/>
              <a:t>tắt</a:t>
            </a:r>
            <a:r>
              <a:rPr lang="en-US" b="1" cap="small" dirty="0"/>
              <a:t> </a:t>
            </a:r>
            <a:r>
              <a:rPr lang="en-US" b="1" cap="small" dirty="0" err="1"/>
              <a:t>eProject</a:t>
            </a:r>
            <a:br>
              <a:rPr lang="en-US" b="1" cap="small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71DA7-CD3A-4273-AF96-88BCAE072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"Đại học Aptech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căng</a:t>
            </a:r>
            <a:r>
              <a:rPr lang="en-US" dirty="0"/>
              <a:t>-tin để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và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làm việc tại </a:t>
            </a:r>
            <a:r>
              <a:rPr lang="en-US" dirty="0" err="1"/>
              <a:t>Đội</a:t>
            </a:r>
            <a:r>
              <a:rPr lang="en-US" dirty="0"/>
              <a:t> </a:t>
            </a:r>
            <a:r>
              <a:rPr lang="en-US" dirty="0" err="1"/>
              <a:t>Cấn</a:t>
            </a:r>
            <a:r>
              <a:rPr lang="en-US" dirty="0"/>
              <a:t>. Bạn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dụng để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của </a:t>
            </a:r>
            <a:r>
              <a:rPr lang="en-US" dirty="0" err="1"/>
              <a:t>căng</a:t>
            </a:r>
            <a:r>
              <a:rPr lang="en-US" dirty="0"/>
              <a:t>-tin này. </a:t>
            </a:r>
            <a:r>
              <a:rPr lang="en-US" dirty="0" err="1"/>
              <a:t>Ứng</a:t>
            </a:r>
            <a:r>
              <a:rPr lang="en-US" dirty="0"/>
              <a:t> dụng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3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,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với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như:</a:t>
            </a:r>
          </a:p>
          <a:p>
            <a:r>
              <a:rPr lang="en-US" dirty="0"/>
              <a:t>+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các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trong </a:t>
            </a:r>
            <a:r>
              <a:rPr lang="en-US" dirty="0" err="1"/>
              <a:t>căng</a:t>
            </a:r>
            <a:r>
              <a:rPr lang="en-US" dirty="0"/>
              <a:t>-tin</a:t>
            </a:r>
          </a:p>
          <a:p>
            <a:r>
              <a:rPr lang="en-US" dirty="0"/>
              <a:t>+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và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các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(Bill)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về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và việc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" </a:t>
            </a:r>
          </a:p>
        </p:txBody>
      </p:sp>
    </p:spTree>
    <p:extLst>
      <p:ext uri="{BB962C8B-B14F-4D97-AF65-F5344CB8AC3E}">
        <p14:creationId xmlns:p14="http://schemas.microsoft.com/office/powerpoint/2010/main" val="1968012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8E33-B5A5-439A-A8BF-88F7E42CC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1ACDECE7-16FF-4F3F-BC22-756B5032C2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0578" y="2016125"/>
            <a:ext cx="6145168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82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21FB0-087C-42BE-B8C2-42DFC88B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49137"/>
            <a:ext cx="9603275" cy="587718"/>
          </a:xfrm>
        </p:spPr>
        <p:txBody>
          <a:bodyPr/>
          <a:lstStyle/>
          <a:p>
            <a:r>
              <a:rPr lang="en-US" i="1" dirty="0" err="1"/>
              <a:t>Đăng</a:t>
            </a:r>
            <a:r>
              <a:rPr lang="en-US" i="1" dirty="0"/>
              <a:t> </a:t>
            </a:r>
            <a:r>
              <a:rPr lang="en-US" i="1" dirty="0" err="1"/>
              <a:t>nhập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4EDAE2-8526-4B40-8D5B-99E069E44C5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9520" y="2016125"/>
            <a:ext cx="4587284" cy="34496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564DD9-0362-4B3B-84F8-8C8D7DD90E3B}"/>
              </a:ext>
            </a:extLst>
          </p:cNvPr>
          <p:cNvSpPr txBox="1"/>
          <p:nvPr/>
        </p:nvSpPr>
        <p:spPr>
          <a:xfrm>
            <a:off x="1736436" y="2382982"/>
            <a:ext cx="1985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sẽ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ở đây.</a:t>
            </a:r>
          </a:p>
        </p:txBody>
      </p:sp>
    </p:spTree>
    <p:extLst>
      <p:ext uri="{BB962C8B-B14F-4D97-AF65-F5344CB8AC3E}">
        <p14:creationId xmlns:p14="http://schemas.microsoft.com/office/powerpoint/2010/main" val="2023376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6D40A-23ED-440D-8322-CE0FF8C2C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28436"/>
            <a:ext cx="9603275" cy="625318"/>
          </a:xfrm>
        </p:spPr>
        <p:txBody>
          <a:bodyPr/>
          <a:lstStyle/>
          <a:p>
            <a:r>
              <a:rPr lang="en-US" i="1" dirty="0" err="1"/>
              <a:t>Đăng</a:t>
            </a:r>
            <a:r>
              <a:rPr lang="en-US" i="1" dirty="0"/>
              <a:t> </a:t>
            </a:r>
            <a:r>
              <a:rPr lang="en-US" i="1" dirty="0" err="1"/>
              <a:t>nhập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4766B7-66A8-4A8A-BC6D-89C1D65B9C1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6704" y="2016125"/>
            <a:ext cx="4492917" cy="34496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0A6225-A09E-483B-ABD0-9D5BED22D798}"/>
              </a:ext>
            </a:extLst>
          </p:cNvPr>
          <p:cNvSpPr txBox="1"/>
          <p:nvPr/>
        </p:nvSpPr>
        <p:spPr>
          <a:xfrm>
            <a:off x="1579418" y="2503055"/>
            <a:ext cx="2161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sẽ có </a:t>
            </a:r>
            <a:r>
              <a:rPr lang="en-US" dirty="0" err="1"/>
              <a:t>màn</a:t>
            </a:r>
            <a:r>
              <a:rPr lang="en-US" dirty="0"/>
              <a:t> hình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khác.</a:t>
            </a:r>
          </a:p>
        </p:txBody>
      </p:sp>
    </p:spTree>
    <p:extLst>
      <p:ext uri="{BB962C8B-B14F-4D97-AF65-F5344CB8AC3E}">
        <p14:creationId xmlns:p14="http://schemas.microsoft.com/office/powerpoint/2010/main" val="833983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055F23-A0C9-46E5-A974-35B961FB9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Menu chính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D61B5F-AAC9-412A-82BE-EDC5AF0FD9A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353043"/>
            <a:ext cx="6282919" cy="33927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824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055F23-A0C9-46E5-A974-35B961FB9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Menu chính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218F17C6-8BDB-45A5-9E88-28A71587479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353043"/>
            <a:ext cx="6282919" cy="33927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982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AB26DBC-1F7F-4AC0-A88C-69712701E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099884-7695-4976-8EBD-ECB5AF053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1FBA-C902-43C8-9FD1-22D6D667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3476" y="1468464"/>
            <a:ext cx="2858835" cy="1873219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Quản lý sản phẩm</a:t>
            </a:r>
            <a:br>
              <a:rPr lang="en-US" sz="3600"/>
            </a:br>
            <a:endParaRPr lang="en-US" sz="36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F6B6B9-C579-41A6-A7D1-A7AB4AA6D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7560115" cy="5149101"/>
            <a:chOff x="632237" y="482171"/>
            <a:chExt cx="7560115" cy="514910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C0B55B5-5A26-423B-ACDC-B151A280A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237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AD2DF8D-6B65-43EB-86A8-9DB52572A0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296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74163961-0280-48BA-BC84-97E03B00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8720" y="977099"/>
            <a:ext cx="6598806" cy="413620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F05D91-808F-43F9-9BCA-CCD4316D6EE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0658" y="1116345"/>
            <a:ext cx="5644047" cy="3866172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AC20BB-5902-4D8F-9A2A-E4B516EF3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0960" y="3526496"/>
            <a:ext cx="284442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C7852F8-6371-4D0E-ADF1-AD67B8FD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356817-A471-4572-AE96-579F6D6BF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82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6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59CE67-CC2F-4217-8B94-058F13F92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 err="1"/>
              <a:t>Màn</a:t>
            </a:r>
            <a:r>
              <a:rPr lang="en-US" sz="4800" dirty="0"/>
              <a:t> hình thêm </a:t>
            </a:r>
            <a:r>
              <a:rPr lang="en-US" sz="4800" dirty="0" err="1"/>
              <a:t>sản</a:t>
            </a:r>
            <a:r>
              <a:rPr lang="en-US" sz="4800" dirty="0"/>
              <a:t> </a:t>
            </a:r>
            <a:r>
              <a:rPr lang="en-US" sz="4800" dirty="0" err="1"/>
              <a:t>phẩm</a:t>
            </a: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FD8CCE-F1ED-445E-BC41-FBCCF976B71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14162" y="805583"/>
            <a:ext cx="4520939" cy="46607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5C9D012-262D-46A9-BC59-66086E544C3B}"/>
              </a:ext>
            </a:extLst>
          </p:cNvPr>
          <p:cNvSpPr txBox="1"/>
          <p:nvPr/>
        </p:nvSpPr>
        <p:spPr>
          <a:xfrm>
            <a:off x="1452616" y="3740727"/>
            <a:ext cx="4171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Hình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khi bạn </a:t>
            </a:r>
            <a:r>
              <a:rPr lang="en-US" dirty="0" err="1"/>
              <a:t>nhấn</a:t>
            </a:r>
            <a:r>
              <a:rPr lang="en-US" dirty="0"/>
              <a:t> vào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  <a:p>
            <a:br>
              <a:rPr lang="en-US" dirty="0"/>
            </a:br>
            <a:r>
              <a:rPr lang="en-US" dirty="0"/>
              <a:t> thêm mới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672C1E3-9F79-475E-BFAB-3EF42345AB0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574203" y="4082604"/>
            <a:ext cx="861724" cy="77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092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</TotalTime>
  <Words>217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Times New Roman</vt:lpstr>
      <vt:lpstr>Gallery</vt:lpstr>
      <vt:lpstr>eProject 2: Quản lý canteen</vt:lpstr>
      <vt:lpstr>Tóm tắt eProject </vt:lpstr>
      <vt:lpstr>Phân quyền cơ bản</vt:lpstr>
      <vt:lpstr>Đăng nhập</vt:lpstr>
      <vt:lpstr>Đăng nhập</vt:lpstr>
      <vt:lpstr>Menu chính</vt:lpstr>
      <vt:lpstr>Menu chính</vt:lpstr>
      <vt:lpstr>Quản lý sản phẩm </vt:lpstr>
      <vt:lpstr>Màn hình thêm sản phẩm</vt:lpstr>
      <vt:lpstr>Quản lý sản phẩm</vt:lpstr>
      <vt:lpstr>PowerPoint Presentation</vt:lpstr>
      <vt:lpstr>Nếu bạn muốn thêm mới hãy chọn sản phẩm và nhấn vào biểu tượng  </vt:lpstr>
      <vt:lpstr>Cơ sở dữ liệu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eProject 2: Quản lý canteen</dc:title>
  <dc:creator>Burnett  Justin</dc:creator>
  <cp:lastModifiedBy>Burnett  Justin</cp:lastModifiedBy>
  <cp:revision>3</cp:revision>
  <dcterms:created xsi:type="dcterms:W3CDTF">2019-01-05T02:58:24Z</dcterms:created>
  <dcterms:modified xsi:type="dcterms:W3CDTF">2019-01-05T03:24:32Z</dcterms:modified>
</cp:coreProperties>
</file>