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Oi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N2X17/IPbfSKPJ4YIIby7mkG4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447800" y="1750048"/>
            <a:ext cx="7162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 ĐỀ TÀI</a:t>
            </a:r>
            <a:r>
              <a:rPr lang="en-US" sz="1800" b="0" i="0" u="none" strike="noStrike" cap="none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QUẢN LÝ WEB THƯƠNG MẠI ĐIỆN TỬ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13164" y="3290500"/>
            <a:ext cx="2895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800" b="1" i="0" u="none" strike="noStrike" cap="none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b="0" i="0" u="none" strike="noStrike" cap="none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TRƯƠNG MINH CHUNG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4953000" y="5864795"/>
            <a:ext cx="2133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800" b="0" i="0" u="none" strike="noStrike" cap="none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 Nội, 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1447800" y="4601518"/>
            <a:ext cx="51399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1800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PYTHON2204E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800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800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800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 err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Thầy</a:t>
            </a:r>
            <a:r>
              <a:rPr lang="en-US" sz="1800" b="1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LÊ HÙNG VĨ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219200" y="1752600"/>
            <a:ext cx="60960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ĐỀ TÀI &amp; LÝ DO CHỌN ĐỀ TÀI</a:t>
            </a:r>
            <a:endParaRPr sz="1800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8F33A-8522-4EE2-BD8F-58EE2A4B33B3}"/>
              </a:ext>
            </a:extLst>
          </p:cNvPr>
          <p:cNvSpPr txBox="1"/>
          <p:nvPr/>
        </p:nvSpPr>
        <p:spPr>
          <a:xfrm>
            <a:off x="982495" y="2860596"/>
            <a:ext cx="9649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457200" y="1524000"/>
            <a:ext cx="6172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 VỤ HỆ THỐNG KÈM SƠ ĐỒ USECASE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FFA81-B2D5-44F6-B14A-528D07C72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987" y="1857984"/>
            <a:ext cx="7540838" cy="4339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1219200" y="1752600"/>
            <a:ext cx="28956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SỬ DỤNG</a:t>
            </a: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15318-74EA-412D-B215-4ED2603B5DBB}"/>
              </a:ext>
            </a:extLst>
          </p:cNvPr>
          <p:cNvSpPr txBox="1"/>
          <p:nvPr/>
        </p:nvSpPr>
        <p:spPr>
          <a:xfrm>
            <a:off x="1219200" y="2422187"/>
            <a:ext cx="5055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Django </a:t>
            </a:r>
          </a:p>
          <a:p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 3.10.5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sqlparse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0.4.2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2022.2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057400" y="2872701"/>
            <a:ext cx="8077200" cy="189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CHÂN THÀNH CẢM ƠN THẦY CÔ ĐÃ LẮNG NGHE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374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sz="2400" b="1">
              <a:solidFill>
                <a:srgbClr val="F37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117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Oi</vt:lpstr>
      <vt:lpstr>Consolas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TMC</cp:lastModifiedBy>
  <cp:revision>3</cp:revision>
  <dcterms:created xsi:type="dcterms:W3CDTF">2020-08-07T13:14:06Z</dcterms:created>
  <dcterms:modified xsi:type="dcterms:W3CDTF">2022-09-13T23:33:55Z</dcterms:modified>
</cp:coreProperties>
</file>