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0FCF-1AF1-4177-A34E-CFD1E4DE2E6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E014B62-FAA5-47F5-8CBB-D4025255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3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0FCF-1AF1-4177-A34E-CFD1E4DE2E6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E014B62-FAA5-47F5-8CBB-D4025255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9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0FCF-1AF1-4177-A34E-CFD1E4DE2E6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E014B62-FAA5-47F5-8CBB-D4025255481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03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0FCF-1AF1-4177-A34E-CFD1E4DE2E6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014B62-FAA5-47F5-8CBB-D4025255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5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0FCF-1AF1-4177-A34E-CFD1E4DE2E6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014B62-FAA5-47F5-8CBB-D4025255481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4992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0FCF-1AF1-4177-A34E-CFD1E4DE2E6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014B62-FAA5-47F5-8CBB-D4025255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9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0FCF-1AF1-4177-A34E-CFD1E4DE2E6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4B62-FAA5-47F5-8CBB-D4025255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48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0FCF-1AF1-4177-A34E-CFD1E4DE2E6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4B62-FAA5-47F5-8CBB-D4025255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5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0FCF-1AF1-4177-A34E-CFD1E4DE2E6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4B62-FAA5-47F5-8CBB-D4025255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0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0FCF-1AF1-4177-A34E-CFD1E4DE2E6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E014B62-FAA5-47F5-8CBB-D4025255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5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0FCF-1AF1-4177-A34E-CFD1E4DE2E6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E014B62-FAA5-47F5-8CBB-D4025255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3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0FCF-1AF1-4177-A34E-CFD1E4DE2E6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E014B62-FAA5-47F5-8CBB-D4025255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4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0FCF-1AF1-4177-A34E-CFD1E4DE2E6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4B62-FAA5-47F5-8CBB-D4025255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0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0FCF-1AF1-4177-A34E-CFD1E4DE2E6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4B62-FAA5-47F5-8CBB-D4025255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7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0FCF-1AF1-4177-A34E-CFD1E4DE2E6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4B62-FAA5-47F5-8CBB-D4025255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2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0FCF-1AF1-4177-A34E-CFD1E4DE2E6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014B62-FAA5-47F5-8CBB-D4025255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20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F0FCF-1AF1-4177-A34E-CFD1E4DE2E62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E014B62-FAA5-47F5-8CBB-D40252554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5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891C6-3269-3137-0506-968083873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345" y="279400"/>
            <a:ext cx="8915399" cy="1388765"/>
          </a:xfrm>
        </p:spPr>
        <p:txBody>
          <a:bodyPr>
            <a:norm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5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ĐẠI HỌC QUỐC GIA TP.HỒ CHÍ MINH</a:t>
            </a:r>
            <a:b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vi-VN" sz="15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vi-VN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 ĐẠI HỌC BÁCH KHOA</a:t>
            </a:r>
            <a:b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vi-VN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KHOA KHOA HỌC – KỸ THUẬT MÁY TÍNH</a:t>
            </a:r>
            <a:b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vi-VN" sz="15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... </a:t>
            </a:r>
            <a:r>
              <a:rPr lang="vi-VN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</a:t>
            </a:r>
            <a:r>
              <a:rPr lang="vi-VN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</a:t>
            </a:r>
            <a:r>
              <a:rPr lang="vi-VN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</a:t>
            </a:r>
            <a:r>
              <a:rPr lang="vi-VN" sz="1500" spc="-6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5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...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7F167-A72D-10A6-0216-B9A90EF9F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5345" y="3998445"/>
            <a:ext cx="8915399" cy="2673287"/>
          </a:xfrm>
        </p:spPr>
        <p:txBody>
          <a:bodyPr>
            <a:noAutofit/>
          </a:bodyPr>
          <a:lstStyle/>
          <a:p>
            <a:pPr algn="ctr">
              <a:lnSpc>
                <a:spcPct val="115000"/>
              </a:lnSpc>
              <a:spcBef>
                <a:spcPts val="0"/>
              </a:spcBef>
            </a:pPr>
            <a:r>
              <a:rPr lang="en-US" sz="15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ĐỒ ÁN MÔN HỌC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br>
              <a:rPr lang="vi-V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  <a:r>
              <a:rPr lang="vi-V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MUA BÁN TRỰC TUYẾN ĐIỆN THOẠI DI ĐỘNG VÀ THIẾT BỊ</a:t>
            </a:r>
            <a:endParaRPr lang="en-US" sz="1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5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Giảng viên hướng dẫn: </a:t>
            </a:r>
            <a:r>
              <a:rPr lang="vi-VN" sz="15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PGS.TS. </a:t>
            </a:r>
            <a:r>
              <a:rPr lang="en-US" sz="15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Nguyễn</a:t>
            </a:r>
            <a:r>
              <a:rPr lang="en-US" sz="15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Thanh </a:t>
            </a:r>
            <a:r>
              <a:rPr lang="en-US" sz="15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Bình</a:t>
            </a:r>
            <a:endParaRPr lang="en-US" sz="15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                                    </a:t>
            </a:r>
            <a:endParaRPr lang="en-US" sz="15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5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Sinh viên thực hiện:</a:t>
            </a:r>
            <a:endParaRPr lang="en-US" sz="15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en-US" sz="15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Lê </a:t>
            </a:r>
            <a:r>
              <a:rPr lang="en-US" sz="15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vi-VN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- 1833446 -</a:t>
            </a:r>
            <a:r>
              <a:rPr lang="vi-VN" sz="15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huynh.le_1833446@hcmut.edu.vn</a:t>
            </a:r>
            <a:endParaRPr lang="en-US" sz="15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sz="15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Lê </a:t>
            </a:r>
            <a:r>
              <a:rPr lang="en-US" sz="15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Hoài</a:t>
            </a:r>
            <a:r>
              <a:rPr lang="en-US" sz="15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vi-VN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-1832062</a:t>
            </a:r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vi-VN" sz="15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vu.le68pn@hcmut.edu.vn</a:t>
            </a:r>
            <a:endParaRPr lang="en-US" sz="15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Logo-Truong">
            <a:extLst>
              <a:ext uri="{FF2B5EF4-FFF2-40B4-BE49-F238E27FC236}">
                <a16:creationId xmlns:a16="http://schemas.microsoft.com/office/drawing/2014/main" id="{FE365F10-3388-81E7-D2E8-7D6818DCC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104" y="1767353"/>
            <a:ext cx="1833880" cy="1857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8285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6CE10-F296-7019-6F7D-985AF96A0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669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29095-E1E3-2F9E-24F7-FB13A6325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17989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website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35538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6B6E-80C6-51F1-295B-428D09FF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/>
          </a:p>
        </p:txBody>
      </p:sp>
      <p:pic>
        <p:nvPicPr>
          <p:cNvPr id="1028" name="Picture 4" descr="Start-up thương mại điện tử Việt tìm cách &quot;lấp khoảng trống&quot; trên thị  trường - Nhịp sống kinh tế Việt Nam &amp; Thế giới">
            <a:extLst>
              <a:ext uri="{FF2B5EF4-FFF2-40B4-BE49-F238E27FC236}">
                <a16:creationId xmlns:a16="http://schemas.microsoft.com/office/drawing/2014/main" id="{7D024864-F615-BC4B-582E-FB37591CF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408434"/>
            <a:ext cx="9067800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005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1A423-0B22-A1CF-7314-FE8DD513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website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006D7-CD50-1D7A-6AB0-B5FD66F6C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3296874"/>
            <a:ext cx="8915400" cy="3561126"/>
          </a:xfrm>
        </p:spPr>
        <p:txBody>
          <a:bodyPr>
            <a:normAutofit fontScale="85000" lnSpcReduction="20000"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500"/>
              </a:spcAft>
              <a:tabLst>
                <a:tab pos="5937250" algn="r"/>
              </a:tabLst>
            </a:pPr>
            <a:r>
              <a:rPr lang="vi-VN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Chức năng: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tabLst>
                <a:tab pos="5937250" algn="r"/>
              </a:tabLst>
            </a:pPr>
            <a:r>
              <a:rPr lang="vi-VN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Quản lý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danh</a:t>
            </a:r>
            <a:r>
              <a:rPr lang="vi-VN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mục, sản phẩm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tabLst>
                <a:tab pos="5937250" algn="r"/>
              </a:tabLst>
            </a:pPr>
            <a:r>
              <a:rPr lang="vi-VN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Quản lý 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người</a:t>
            </a:r>
            <a:r>
              <a:rPr lang="vi-VN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dùng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tabLst>
                <a:tab pos="5937250" algn="r"/>
              </a:tabLst>
            </a:pPr>
            <a:r>
              <a:rPr lang="vi-VN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Quản lý đơn hàng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tabLst>
                <a:tab pos="5937250" algn="r"/>
              </a:tabLst>
            </a:pPr>
            <a:r>
              <a:rPr lang="vi-VN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Quản lý tin tức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tabLst>
                <a:tab pos="5937250" algn="r"/>
              </a:tabLst>
            </a:pPr>
            <a:r>
              <a:rPr lang="vi-VN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Tìm kiếm, lọc nâng cao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tabLst>
                <a:tab pos="5937250" algn="r"/>
              </a:tabLst>
            </a:pPr>
            <a:r>
              <a:rPr lang="vi-VN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Đăng ký nhận tin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tabLst>
                <a:tab pos="5937250" algn="r"/>
              </a:tabLst>
            </a:pPr>
            <a:r>
              <a:rPr lang="vi-VN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Chat trực tuyến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tabLst>
                <a:tab pos="5937250" algn="r"/>
              </a:tabLst>
            </a:pPr>
            <a:r>
              <a:rPr lang="vi-VN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Đánh giá sản phẩm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tabLst>
                <a:tab pos="5937250" algn="r"/>
              </a:tabLst>
            </a:pPr>
            <a:r>
              <a:rPr lang="vi-VN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Bình luận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tabLst>
                <a:tab pos="5937250" algn="r"/>
              </a:tabLst>
            </a:pPr>
            <a:r>
              <a:rPr lang="vi-VN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Tính phí giao hàng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tabLst>
                <a:tab pos="5937250" algn="r"/>
              </a:tabLst>
            </a:pPr>
            <a:r>
              <a:rPr lang="vi-VN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Tích điểm, xu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tabLst>
                <a:tab pos="5937250" algn="r"/>
              </a:tabLst>
            </a:pPr>
            <a:r>
              <a:rPr lang="vi-VN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Thanh toán trực tuyến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/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tính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dụng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/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ví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điện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tử</a:t>
            </a:r>
            <a:r>
              <a:rPr lang="vi-VN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/ </a:t>
            </a:r>
            <a:r>
              <a:rPr lang="vi-VN" sz="1800" u="none" strike="noStrike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Roboto" panose="02000000000000000000" pitchFamily="2" charset="0"/>
              </a:rPr>
              <a:t>COD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500"/>
              </a:spcAft>
              <a:tabLst>
                <a:tab pos="5937250" algn="r"/>
              </a:tabLst>
            </a:pPr>
            <a:r>
              <a:rPr lang="vi-VN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Hạn chế: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500"/>
              </a:spcAft>
              <a:buFont typeface="Symbol" panose="05050102010706020507" pitchFamily="18" charset="2"/>
              <a:buChar char="-"/>
              <a:tabLst>
                <a:tab pos="5937250" algn="r"/>
              </a:tabLst>
            </a:pP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Chưa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có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sz="1800" u="none" strike="noStrike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Roboto" panose="02000000000000000000" pitchFamily="2" charset="0"/>
              </a:rPr>
              <a:t>ứng dụng điện thoại (IOS, Android)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500"/>
              </a:spcAft>
              <a:buFont typeface="Symbol" panose="05050102010706020507" pitchFamily="18" charset="2"/>
              <a:buChar char="-"/>
              <a:tabLst>
                <a:tab pos="5937250" algn="r"/>
              </a:tabLst>
            </a:pP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Roboto" panose="02000000000000000000" pitchFamily="2" charset="0"/>
              </a:rPr>
              <a:t>Chưa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Roboto" panose="02000000000000000000" pitchFamily="2" charset="0"/>
              </a:rPr>
              <a:t>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Roboto" panose="02000000000000000000" pitchFamily="2" charset="0"/>
              </a:rPr>
              <a:t>có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Roboto" panose="02000000000000000000" pitchFamily="2" charset="0"/>
              </a:rPr>
              <a:t>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Roboto" panose="02000000000000000000" pitchFamily="2" charset="0"/>
              </a:rPr>
              <a:t>yêu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Roboto" panose="02000000000000000000" pitchFamily="2" charset="0"/>
              </a:rPr>
              <a:t>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Roboto" panose="02000000000000000000" pitchFamily="2" charset="0"/>
              </a:rPr>
              <a:t>thích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Roboto" panose="02000000000000000000" pitchFamily="2" charset="0"/>
              </a:rPr>
              <a:t>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Roboto" panose="02000000000000000000" pitchFamily="2" charset="0"/>
              </a:rPr>
              <a:t>sản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Roboto" panose="02000000000000000000" pitchFamily="2" charset="0"/>
              </a:rPr>
              <a:t>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Roboto" panose="02000000000000000000" pitchFamily="2" charset="0"/>
              </a:rPr>
              <a:t>phẩm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058" name="Picture 10" descr="Tổng hợp logo thế giới di động mới nhất 2020 - ATPCARE">
            <a:extLst>
              <a:ext uri="{FF2B5EF4-FFF2-40B4-BE49-F238E27FC236}">
                <a16:creationId xmlns:a16="http://schemas.microsoft.com/office/drawing/2014/main" id="{D8BF3E42-371F-182B-5417-D549A2570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099" y="1264555"/>
            <a:ext cx="2551007" cy="191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ướng dẫn liên hệ tổng đài FPT shop hotline CSKH Mới nhất | Hegka">
            <a:extLst>
              <a:ext uri="{FF2B5EF4-FFF2-40B4-BE49-F238E27FC236}">
                <a16:creationId xmlns:a16="http://schemas.microsoft.com/office/drawing/2014/main" id="{630C6098-A409-E057-7052-17157813F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933" y="1264555"/>
            <a:ext cx="3700834" cy="191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Việc làm mới nhất tại Công ty TNHH Công nghệ Di Động Việt">
            <a:extLst>
              <a:ext uri="{FF2B5EF4-FFF2-40B4-BE49-F238E27FC236}">
                <a16:creationId xmlns:a16="http://schemas.microsoft.com/office/drawing/2014/main" id="{0160F6B0-672A-EBF1-2FA5-7BE66C5E7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690" y="1264555"/>
            <a:ext cx="2199171" cy="191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50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E00DF-D13E-6FB5-EC79-06A3CD4EF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EC9-81E2-04C1-8D73-97C42403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68741"/>
            <a:ext cx="8915400" cy="5201175"/>
          </a:xfrm>
        </p:spPr>
        <p:txBody>
          <a:bodyPr>
            <a:normAutofit fontScale="92500" lnSpcReduction="1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: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phẩm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thêm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/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xóa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/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sửa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Đăng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ký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Đăng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nhập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Xem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phẩm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Thêm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phẩm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giỏ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hàng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- Thanh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toán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Xem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trạng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thái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hàng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Gửi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phản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hồi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Yêu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thích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phẩm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Admin: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phẩm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thêm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/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xóa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/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sửa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phẩm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thêm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/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xóa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/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sửa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thêm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/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xóa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/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sửa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cập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nhật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trạng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thái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cửa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cập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nhật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tin)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phản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hồi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xem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yêu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thích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xem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2056" name="Picture 8" descr="Article, checklist, composition, editorial, feature icon - Download on  Iconfinder">
            <a:extLst>
              <a:ext uri="{FF2B5EF4-FFF2-40B4-BE49-F238E27FC236}">
                <a16:creationId xmlns:a16="http://schemas.microsoft.com/office/drawing/2014/main" id="{D9F297E6-CFB0-64C8-B681-EB75A12C8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562" y="624110"/>
            <a:ext cx="2172050" cy="21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710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802C1-187E-149D-72A2-553D5FB6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B5513-2CFD-2F56-964B-D93EC0322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ASP.Net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MVC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Razor page, Bootstrap v4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 Management Studio 18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deploy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673589-073A-2EA3-34A1-2FD02551F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428" y="756036"/>
            <a:ext cx="2676794" cy="181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34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D1F8D-E34F-3032-1E6B-FEF81885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dirty="0"/>
          </a:p>
        </p:txBody>
      </p:sp>
      <p:pic>
        <p:nvPicPr>
          <p:cNvPr id="1026" name="Picture 2" descr="Demo là gì? Ý nghĩa của từ demo - QuanTriMang.com">
            <a:extLst>
              <a:ext uri="{FF2B5EF4-FFF2-40B4-BE49-F238E27FC236}">
                <a16:creationId xmlns:a16="http://schemas.microsoft.com/office/drawing/2014/main" id="{E66960A3-62FD-60B7-CEAC-66F846350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743076"/>
            <a:ext cx="60960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72486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705</TotalTime>
  <Words>371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Symbol</vt:lpstr>
      <vt:lpstr>Times New Roman</vt:lpstr>
      <vt:lpstr>Wingdings 3</vt:lpstr>
      <vt:lpstr>Wisp</vt:lpstr>
      <vt:lpstr>ĐẠI HỌC QUỐC GIA TP.HỒ CHÍ MINH   TRƯỜNG ĐẠI HỌC BÁCH KHOA KHOA KHOA HỌC – KỸ THUẬT MÁY TÍNH ...    ...</vt:lpstr>
      <vt:lpstr>Nội Dung</vt:lpstr>
      <vt:lpstr>Giới thiệu đề tài</vt:lpstr>
      <vt:lpstr>So sánh với 3 website đã có</vt:lpstr>
      <vt:lpstr>Chức năng ứng dụng</vt:lpstr>
      <vt:lpstr>Công nghệ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ĐẠI HỌC QUỐC GIA TP.HỒ CHÍ MINH   TRƯỜNG ĐẠI HỌC BÁCH KHOA KHOA KHOA HỌC – KỸ THUẬT MÁY TÍNH ...    ...</dc:title>
  <dc:creator>Truong Minh Loi</dc:creator>
  <cp:lastModifiedBy>Loi Truong</cp:lastModifiedBy>
  <cp:revision>27</cp:revision>
  <dcterms:created xsi:type="dcterms:W3CDTF">2022-05-13T15:55:32Z</dcterms:created>
  <dcterms:modified xsi:type="dcterms:W3CDTF">2022-09-06T01:09:06Z</dcterms:modified>
</cp:coreProperties>
</file>